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40" r:id="rId1"/>
  </p:sldMasterIdLst>
  <p:notesMasterIdLst>
    <p:notesMasterId r:id="rId16"/>
  </p:notesMasterIdLst>
  <p:sldIdLst>
    <p:sldId id="258" r:id="rId2"/>
    <p:sldId id="295" r:id="rId3"/>
    <p:sldId id="389" r:id="rId4"/>
    <p:sldId id="390" r:id="rId5"/>
    <p:sldId id="534" r:id="rId6"/>
    <p:sldId id="332" r:id="rId7"/>
    <p:sldId id="333" r:id="rId8"/>
    <p:sldId id="334" r:id="rId9"/>
    <p:sldId id="335" r:id="rId10"/>
    <p:sldId id="535" r:id="rId11"/>
    <p:sldId id="382" r:id="rId12"/>
    <p:sldId id="383" r:id="rId13"/>
    <p:sldId id="297" r:id="rId14"/>
    <p:sldId id="533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F9F9"/>
    <a:srgbClr val="F8FAF8"/>
    <a:srgbClr val="92E0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00"/>
    <p:restoredTop sz="92925"/>
  </p:normalViewPr>
  <p:slideViewPr>
    <p:cSldViewPr snapToGrid="0" snapToObjects="1" showGuides="1">
      <p:cViewPr varScale="1">
        <p:scale>
          <a:sx n="114" d="100"/>
          <a:sy n="114" d="100"/>
        </p:scale>
        <p:origin x="127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vlos protopapas" userId="74894_tp_dropbox" providerId="OAuth2" clId="{1F966CEA-269E-A647-A287-AAA1EA108C6E}"/>
    <pc:docChg chg="undo custSel modSld">
      <pc:chgData name="pavlos protopapas" userId="74894_tp_dropbox" providerId="OAuth2" clId="{1F966CEA-269E-A647-A287-AAA1EA108C6E}" dt="2020-08-04T13:35:56.349" v="221"/>
      <pc:docMkLst>
        <pc:docMk/>
      </pc:docMkLst>
      <pc:sldChg chg="addSp delSp">
        <pc:chgData name="pavlos protopapas" userId="74894_tp_dropbox" providerId="OAuth2" clId="{1F966CEA-269E-A647-A287-AAA1EA108C6E}" dt="2020-08-04T13:27:24.491" v="28" actId="478"/>
        <pc:sldMkLst>
          <pc:docMk/>
          <pc:sldMk cId="143260466" sldId="289"/>
        </pc:sldMkLst>
        <pc:inkChg chg="add del">
          <ac:chgData name="pavlos protopapas" userId="74894_tp_dropbox" providerId="OAuth2" clId="{1F966CEA-269E-A647-A287-AAA1EA108C6E}" dt="2020-08-04T13:27:24.491" v="28" actId="478"/>
          <ac:inkMkLst>
            <pc:docMk/>
            <pc:sldMk cId="143260466" sldId="289"/>
            <ac:inkMk id="6" creationId="{03D60914-0D9A-004C-B437-3F77834335DA}"/>
          </ac:inkMkLst>
        </pc:inkChg>
      </pc:sldChg>
      <pc:sldChg chg="addSp delSp">
        <pc:chgData name="pavlos protopapas" userId="74894_tp_dropbox" providerId="OAuth2" clId="{1F966CEA-269E-A647-A287-AAA1EA108C6E}" dt="2020-08-04T13:27:19.800" v="27" actId="478"/>
        <pc:sldMkLst>
          <pc:docMk/>
          <pc:sldMk cId="1871464835" sldId="290"/>
        </pc:sldMkLst>
        <pc:inkChg chg="add del">
          <ac:chgData name="pavlos protopapas" userId="74894_tp_dropbox" providerId="OAuth2" clId="{1F966CEA-269E-A647-A287-AAA1EA108C6E}" dt="2020-08-04T13:27:19.800" v="27" actId="478"/>
          <ac:inkMkLst>
            <pc:docMk/>
            <pc:sldMk cId="1871464835" sldId="290"/>
            <ac:inkMk id="9" creationId="{F5C7DB97-D292-F647-8786-9540B96750F6}"/>
          </ac:inkMkLst>
        </pc:inkChg>
        <pc:inkChg chg="add">
          <ac:chgData name="pavlos protopapas" userId="74894_tp_dropbox" providerId="OAuth2" clId="{1F966CEA-269E-A647-A287-AAA1EA108C6E}" dt="2020-08-03T02:40:10.922" v="8" actId="7634"/>
          <ac:inkMkLst>
            <pc:docMk/>
            <pc:sldMk cId="1871464835" sldId="290"/>
            <ac:inkMk id="10" creationId="{61379B4F-3E65-BF42-AB5F-23C089FAA6C3}"/>
          </ac:inkMkLst>
        </pc:inkChg>
      </pc:sldChg>
      <pc:sldChg chg="addSp delSp">
        <pc:chgData name="pavlos protopapas" userId="74894_tp_dropbox" providerId="OAuth2" clId="{1F966CEA-269E-A647-A287-AAA1EA108C6E}" dt="2020-08-04T13:27:42.198" v="31" actId="478"/>
        <pc:sldMkLst>
          <pc:docMk/>
          <pc:sldMk cId="1150157546" sldId="308"/>
        </pc:sldMkLst>
        <pc:inkChg chg="add del">
          <ac:chgData name="pavlos protopapas" userId="74894_tp_dropbox" providerId="OAuth2" clId="{1F966CEA-269E-A647-A287-AAA1EA108C6E}" dt="2020-08-04T13:27:33.149" v="30" actId="478"/>
          <ac:inkMkLst>
            <pc:docMk/>
            <pc:sldMk cId="1150157546" sldId="308"/>
            <ac:inkMk id="9" creationId="{B0480014-1F43-C54E-9B83-1356058EFD82}"/>
          </ac:inkMkLst>
        </pc:inkChg>
        <pc:inkChg chg="add del">
          <ac:chgData name="pavlos protopapas" userId="74894_tp_dropbox" providerId="OAuth2" clId="{1F966CEA-269E-A647-A287-AAA1EA108C6E}" dt="2020-08-04T13:27:42.198" v="31" actId="478"/>
          <ac:inkMkLst>
            <pc:docMk/>
            <pc:sldMk cId="1150157546" sldId="308"/>
            <ac:inkMk id="13" creationId="{CDA5247A-9BE5-9C46-BBAC-A03CD619C9A3}"/>
          </ac:inkMkLst>
        </pc:inkChg>
      </pc:sldChg>
      <pc:sldChg chg="addSp delSp">
        <pc:chgData name="pavlos protopapas" userId="74894_tp_dropbox" providerId="OAuth2" clId="{1F966CEA-269E-A647-A287-AAA1EA108C6E}" dt="2020-08-04T13:02:50.879" v="21" actId="478"/>
        <pc:sldMkLst>
          <pc:docMk/>
          <pc:sldMk cId="779697633" sldId="332"/>
        </pc:sldMkLst>
        <pc:inkChg chg="add del">
          <ac:chgData name="pavlos protopapas" userId="74894_tp_dropbox" providerId="OAuth2" clId="{1F966CEA-269E-A647-A287-AAA1EA108C6E}" dt="2020-08-04T13:02:50.879" v="21" actId="478"/>
          <ac:inkMkLst>
            <pc:docMk/>
            <pc:sldMk cId="779697633" sldId="332"/>
            <ac:inkMk id="3" creationId="{4AD28C8C-BFE8-5640-8209-F262780020B1}"/>
          </ac:inkMkLst>
        </pc:inkChg>
      </pc:sldChg>
      <pc:sldChg chg="addSp">
        <pc:chgData name="pavlos protopapas" userId="74894_tp_dropbox" providerId="OAuth2" clId="{1F966CEA-269E-A647-A287-AAA1EA108C6E}" dt="2020-08-03T02:40:10.922" v="8" actId="7634"/>
        <pc:sldMkLst>
          <pc:docMk/>
          <pc:sldMk cId="1848407841" sldId="333"/>
        </pc:sldMkLst>
        <pc:inkChg chg="add">
          <ac:chgData name="pavlos protopapas" userId="74894_tp_dropbox" providerId="OAuth2" clId="{1F966CEA-269E-A647-A287-AAA1EA108C6E}" dt="2020-08-03T02:40:10.922" v="8" actId="7634"/>
          <ac:inkMkLst>
            <pc:docMk/>
            <pc:sldMk cId="1848407841" sldId="333"/>
            <ac:inkMk id="9" creationId="{2854AC21-249C-6D45-AEB2-4DEDEE7C74C7}"/>
          </ac:inkMkLst>
        </pc:inkChg>
      </pc:sldChg>
      <pc:sldChg chg="addSp delSp">
        <pc:chgData name="pavlos protopapas" userId="74894_tp_dropbox" providerId="OAuth2" clId="{1F966CEA-269E-A647-A287-AAA1EA108C6E}" dt="2020-08-04T13:02:58.081" v="22" actId="478"/>
        <pc:sldMkLst>
          <pc:docMk/>
          <pc:sldMk cId="692146185" sldId="334"/>
        </pc:sldMkLst>
        <pc:inkChg chg="add del">
          <ac:chgData name="pavlos protopapas" userId="74894_tp_dropbox" providerId="OAuth2" clId="{1F966CEA-269E-A647-A287-AAA1EA108C6E}" dt="2020-08-04T13:02:58.081" v="22" actId="478"/>
          <ac:inkMkLst>
            <pc:docMk/>
            <pc:sldMk cId="692146185" sldId="334"/>
            <ac:inkMk id="4" creationId="{6DEB2EE9-EF9C-E245-97E3-4E3C23372FA3}"/>
          </ac:inkMkLst>
        </pc:inkChg>
      </pc:sldChg>
      <pc:sldChg chg="addSp delSp modSp">
        <pc:chgData name="pavlos protopapas" userId="74894_tp_dropbox" providerId="OAuth2" clId="{1F966CEA-269E-A647-A287-AAA1EA108C6E}" dt="2020-08-04T13:33:36.994" v="165"/>
        <pc:sldMkLst>
          <pc:docMk/>
          <pc:sldMk cId="743196320" sldId="343"/>
        </pc:sldMkLst>
        <pc:spChg chg="del">
          <ac:chgData name="pavlos protopapas" userId="74894_tp_dropbox" providerId="OAuth2" clId="{1F966CEA-269E-A647-A287-AAA1EA108C6E}" dt="2020-07-30T02:05:35.640" v="5" actId="478"/>
          <ac:spMkLst>
            <pc:docMk/>
            <pc:sldMk cId="743196320" sldId="343"/>
            <ac:spMk id="5" creationId="{00000000-0000-0000-0000-000000000000}"/>
          </ac:spMkLst>
        </pc:spChg>
        <pc:picChg chg="mod">
          <ac:chgData name="pavlos protopapas" userId="74894_tp_dropbox" providerId="OAuth2" clId="{1F966CEA-269E-A647-A287-AAA1EA108C6E}" dt="2020-08-03T13:35:51.189" v="13" actId="1076"/>
          <ac:picMkLst>
            <pc:docMk/>
            <pc:sldMk cId="743196320" sldId="343"/>
            <ac:picMk id="8" creationId="{00000000-0000-0000-0000-000000000000}"/>
          </ac:picMkLst>
        </pc:picChg>
        <pc:inkChg chg="add">
          <ac:chgData name="pavlos protopapas" userId="74894_tp_dropbox" providerId="OAuth2" clId="{1F966CEA-269E-A647-A287-AAA1EA108C6E}" dt="2020-08-04T13:33:32.266" v="154"/>
          <ac:inkMkLst>
            <pc:docMk/>
            <pc:sldMk cId="743196320" sldId="343"/>
            <ac:inkMk id="5" creationId="{A70CC8E1-92BD-DB43-99EB-66C1286E6B80}"/>
          </ac:inkMkLst>
        </pc:inkChg>
        <pc:inkChg chg="add del">
          <ac:chgData name="pavlos protopapas" userId="74894_tp_dropbox" providerId="OAuth2" clId="{1F966CEA-269E-A647-A287-AAA1EA108C6E}" dt="2020-08-03T13:32:05.665" v="10" actId="478"/>
          <ac:inkMkLst>
            <pc:docMk/>
            <pc:sldMk cId="743196320" sldId="343"/>
            <ac:inkMk id="6" creationId="{5F89C78D-6234-8D42-9DDE-D2E28164FC9F}"/>
          </ac:inkMkLst>
        </pc:inkChg>
        <pc:inkChg chg="add del">
          <ac:chgData name="pavlos protopapas" userId="74894_tp_dropbox" providerId="OAuth2" clId="{1F966CEA-269E-A647-A287-AAA1EA108C6E}" dt="2020-08-03T13:32:08.262" v="11" actId="478"/>
          <ac:inkMkLst>
            <pc:docMk/>
            <pc:sldMk cId="743196320" sldId="343"/>
            <ac:inkMk id="9" creationId="{FE64A502-9D50-8646-A5A3-CD08CA2F177C}"/>
          </ac:inkMkLst>
        </pc:inkChg>
        <pc:inkChg chg="add">
          <ac:chgData name="pavlos protopapas" userId="74894_tp_dropbox" providerId="OAuth2" clId="{1F966CEA-269E-A647-A287-AAA1EA108C6E}" dt="2020-08-04T13:33:32.660" v="155"/>
          <ac:inkMkLst>
            <pc:docMk/>
            <pc:sldMk cId="743196320" sldId="343"/>
            <ac:inkMk id="10" creationId="{F00FEFAB-7373-A942-848A-086D3BFCDBE2}"/>
          </ac:inkMkLst>
        </pc:inkChg>
        <pc:inkChg chg="add">
          <ac:chgData name="pavlos protopapas" userId="74894_tp_dropbox" providerId="OAuth2" clId="{1F966CEA-269E-A647-A287-AAA1EA108C6E}" dt="2020-08-04T13:33:33.556" v="156"/>
          <ac:inkMkLst>
            <pc:docMk/>
            <pc:sldMk cId="743196320" sldId="343"/>
            <ac:inkMk id="11" creationId="{819C2CAE-4F01-0F48-A0CD-84B0366B3E64}"/>
          </ac:inkMkLst>
        </pc:inkChg>
        <pc:inkChg chg="add">
          <ac:chgData name="pavlos protopapas" userId="74894_tp_dropbox" providerId="OAuth2" clId="{1F966CEA-269E-A647-A287-AAA1EA108C6E}" dt="2020-08-04T13:33:34.143" v="157"/>
          <ac:inkMkLst>
            <pc:docMk/>
            <pc:sldMk cId="743196320" sldId="343"/>
            <ac:inkMk id="12" creationId="{68CB7CFB-4FE8-9147-877F-0402D8F368E9}"/>
          </ac:inkMkLst>
        </pc:inkChg>
        <pc:inkChg chg="add">
          <ac:chgData name="pavlos protopapas" userId="74894_tp_dropbox" providerId="OAuth2" clId="{1F966CEA-269E-A647-A287-AAA1EA108C6E}" dt="2020-08-04T13:33:34.303" v="158"/>
          <ac:inkMkLst>
            <pc:docMk/>
            <pc:sldMk cId="743196320" sldId="343"/>
            <ac:inkMk id="13" creationId="{00047030-EACF-3C44-9015-FFD9B693B794}"/>
          </ac:inkMkLst>
        </pc:inkChg>
        <pc:inkChg chg="add">
          <ac:chgData name="pavlos protopapas" userId="74894_tp_dropbox" providerId="OAuth2" clId="{1F966CEA-269E-A647-A287-AAA1EA108C6E}" dt="2020-08-04T13:33:34.865" v="159"/>
          <ac:inkMkLst>
            <pc:docMk/>
            <pc:sldMk cId="743196320" sldId="343"/>
            <ac:inkMk id="14" creationId="{9CDC571F-B3FF-E74C-A76B-96F731630132}"/>
          </ac:inkMkLst>
        </pc:inkChg>
        <pc:inkChg chg="add">
          <ac:chgData name="pavlos protopapas" userId="74894_tp_dropbox" providerId="OAuth2" clId="{1F966CEA-269E-A647-A287-AAA1EA108C6E}" dt="2020-08-04T13:33:35.297" v="160"/>
          <ac:inkMkLst>
            <pc:docMk/>
            <pc:sldMk cId="743196320" sldId="343"/>
            <ac:inkMk id="15" creationId="{0217C53E-C342-DE4D-ACDC-75BCE74F72B1}"/>
          </ac:inkMkLst>
        </pc:inkChg>
        <pc:inkChg chg="add">
          <ac:chgData name="pavlos protopapas" userId="74894_tp_dropbox" providerId="OAuth2" clId="{1F966CEA-269E-A647-A287-AAA1EA108C6E}" dt="2020-08-04T13:33:35.712" v="161"/>
          <ac:inkMkLst>
            <pc:docMk/>
            <pc:sldMk cId="743196320" sldId="343"/>
            <ac:inkMk id="16" creationId="{F4F4C834-5DCB-0F49-A0F5-4EEF359C5740}"/>
          </ac:inkMkLst>
        </pc:inkChg>
        <pc:inkChg chg="add">
          <ac:chgData name="pavlos protopapas" userId="74894_tp_dropbox" providerId="OAuth2" clId="{1F966CEA-269E-A647-A287-AAA1EA108C6E}" dt="2020-08-04T13:33:35.870" v="162"/>
          <ac:inkMkLst>
            <pc:docMk/>
            <pc:sldMk cId="743196320" sldId="343"/>
            <ac:inkMk id="17" creationId="{9891D0D3-9AC1-2541-BD85-220CE6B81165}"/>
          </ac:inkMkLst>
        </pc:inkChg>
        <pc:inkChg chg="add">
          <ac:chgData name="pavlos protopapas" userId="74894_tp_dropbox" providerId="OAuth2" clId="{1F966CEA-269E-A647-A287-AAA1EA108C6E}" dt="2020-08-04T13:33:36.094" v="163"/>
          <ac:inkMkLst>
            <pc:docMk/>
            <pc:sldMk cId="743196320" sldId="343"/>
            <ac:inkMk id="18" creationId="{0533DE59-A189-6F41-BA95-A021BFEA238A}"/>
          </ac:inkMkLst>
        </pc:inkChg>
        <pc:inkChg chg="add">
          <ac:chgData name="pavlos protopapas" userId="74894_tp_dropbox" providerId="OAuth2" clId="{1F966CEA-269E-A647-A287-AAA1EA108C6E}" dt="2020-08-04T13:33:36.215" v="164"/>
          <ac:inkMkLst>
            <pc:docMk/>
            <pc:sldMk cId="743196320" sldId="343"/>
            <ac:inkMk id="19" creationId="{DA1D87F1-ED6F-5C47-96C1-CD2F95F23B55}"/>
          </ac:inkMkLst>
        </pc:inkChg>
        <pc:inkChg chg="add">
          <ac:chgData name="pavlos protopapas" userId="74894_tp_dropbox" providerId="OAuth2" clId="{1F966CEA-269E-A647-A287-AAA1EA108C6E}" dt="2020-08-04T13:33:36.994" v="165"/>
          <ac:inkMkLst>
            <pc:docMk/>
            <pc:sldMk cId="743196320" sldId="343"/>
            <ac:inkMk id="20" creationId="{A2690DEB-821C-3749-AB69-7637D244115B}"/>
          </ac:inkMkLst>
        </pc:inkChg>
      </pc:sldChg>
      <pc:sldChg chg="addSp delSp">
        <pc:chgData name="pavlos protopapas" userId="74894_tp_dropbox" providerId="OAuth2" clId="{1F966CEA-269E-A647-A287-AAA1EA108C6E}" dt="2020-08-04T13:35:45.210" v="212"/>
        <pc:sldMkLst>
          <pc:docMk/>
          <pc:sldMk cId="1650903410" sldId="356"/>
        </pc:sldMkLst>
        <pc:grpChg chg="add">
          <ac:chgData name="pavlos protopapas" userId="74894_tp_dropbox" providerId="OAuth2" clId="{1F966CEA-269E-A647-A287-AAA1EA108C6E}" dt="2020-08-04T13:35:45.210" v="212"/>
          <ac:grpSpMkLst>
            <pc:docMk/>
            <pc:sldMk cId="1650903410" sldId="356"/>
            <ac:grpSpMk id="15" creationId="{0E7B5C5E-2763-364D-8017-B25395FB12D0}"/>
          </ac:grpSpMkLst>
        </pc:grpChg>
        <pc:inkChg chg="add del">
          <ac:chgData name="pavlos protopapas" userId="74894_tp_dropbox" providerId="OAuth2" clId="{1F966CEA-269E-A647-A287-AAA1EA108C6E}" dt="2020-08-04T13:26:46.329" v="26" actId="478"/>
          <ac:inkMkLst>
            <pc:docMk/>
            <pc:sldMk cId="1650903410" sldId="356"/>
            <ac:inkMk id="5" creationId="{3C1C6243-C176-E740-A0D2-F620853D66DA}"/>
          </ac:inkMkLst>
        </pc:inkChg>
        <pc:inkChg chg="add">
          <ac:chgData name="pavlos protopapas" userId="74894_tp_dropbox" providerId="OAuth2" clId="{1F966CEA-269E-A647-A287-AAA1EA108C6E}" dt="2020-08-04T13:35:42.198" v="203"/>
          <ac:inkMkLst>
            <pc:docMk/>
            <pc:sldMk cId="1650903410" sldId="356"/>
            <ac:inkMk id="6" creationId="{7860ADC3-8700-2748-A0CC-7A9A7261F123}"/>
          </ac:inkMkLst>
        </pc:inkChg>
        <pc:inkChg chg="add">
          <ac:chgData name="pavlos protopapas" userId="74894_tp_dropbox" providerId="OAuth2" clId="{1F966CEA-269E-A647-A287-AAA1EA108C6E}" dt="2020-08-04T13:35:42.614" v="204"/>
          <ac:inkMkLst>
            <pc:docMk/>
            <pc:sldMk cId="1650903410" sldId="356"/>
            <ac:inkMk id="7" creationId="{E9BEB207-A8E0-534A-93D6-767521821358}"/>
          </ac:inkMkLst>
        </pc:inkChg>
        <pc:inkChg chg="add">
          <ac:chgData name="pavlos protopapas" userId="74894_tp_dropbox" providerId="OAuth2" clId="{1F966CEA-269E-A647-A287-AAA1EA108C6E}" dt="2020-08-04T13:35:42.930" v="205"/>
          <ac:inkMkLst>
            <pc:docMk/>
            <pc:sldMk cId="1650903410" sldId="356"/>
            <ac:inkMk id="8" creationId="{963B375B-9827-734A-A8C2-1AB0D656B97A}"/>
          </ac:inkMkLst>
        </pc:inkChg>
        <pc:inkChg chg="add">
          <ac:chgData name="pavlos protopapas" userId="74894_tp_dropbox" providerId="OAuth2" clId="{1F966CEA-269E-A647-A287-AAA1EA108C6E}" dt="2020-08-04T13:35:43.206" v="206"/>
          <ac:inkMkLst>
            <pc:docMk/>
            <pc:sldMk cId="1650903410" sldId="356"/>
            <ac:inkMk id="9" creationId="{B7819750-4507-964B-809C-7D69FD6060B0}"/>
          </ac:inkMkLst>
        </pc:inkChg>
        <pc:inkChg chg="add">
          <ac:chgData name="pavlos protopapas" userId="74894_tp_dropbox" providerId="OAuth2" clId="{1F966CEA-269E-A647-A287-AAA1EA108C6E}" dt="2020-08-04T13:35:43.563" v="207"/>
          <ac:inkMkLst>
            <pc:docMk/>
            <pc:sldMk cId="1650903410" sldId="356"/>
            <ac:inkMk id="10" creationId="{93B143D0-6468-7B41-ADFE-38370500C539}"/>
          </ac:inkMkLst>
        </pc:inkChg>
        <pc:inkChg chg="add">
          <ac:chgData name="pavlos protopapas" userId="74894_tp_dropbox" providerId="OAuth2" clId="{1F966CEA-269E-A647-A287-AAA1EA108C6E}" dt="2020-08-04T13:35:43.830" v="208"/>
          <ac:inkMkLst>
            <pc:docMk/>
            <pc:sldMk cId="1650903410" sldId="356"/>
            <ac:inkMk id="11" creationId="{3E0CB783-351D-094C-BE62-5F82B9407A47}"/>
          </ac:inkMkLst>
        </pc:inkChg>
        <pc:inkChg chg="add">
          <ac:chgData name="pavlos protopapas" userId="74894_tp_dropbox" providerId="OAuth2" clId="{1F966CEA-269E-A647-A287-AAA1EA108C6E}" dt="2020-08-04T13:35:44.106" v="209"/>
          <ac:inkMkLst>
            <pc:docMk/>
            <pc:sldMk cId="1650903410" sldId="356"/>
            <ac:inkMk id="12" creationId="{77B1D313-EA7F-A74D-9F86-5A7BAFB7A97F}"/>
          </ac:inkMkLst>
        </pc:inkChg>
        <pc:inkChg chg="add">
          <ac:chgData name="pavlos protopapas" userId="74894_tp_dropbox" providerId="OAuth2" clId="{1F966CEA-269E-A647-A287-AAA1EA108C6E}" dt="2020-08-04T13:35:44.409" v="210"/>
          <ac:inkMkLst>
            <pc:docMk/>
            <pc:sldMk cId="1650903410" sldId="356"/>
            <ac:inkMk id="13" creationId="{202F4CC6-3A71-A644-BC3F-D01F0A418760}"/>
          </ac:inkMkLst>
        </pc:inkChg>
        <pc:inkChg chg="add">
          <ac:chgData name="pavlos protopapas" userId="74894_tp_dropbox" providerId="OAuth2" clId="{1F966CEA-269E-A647-A287-AAA1EA108C6E}" dt="2020-08-04T13:35:44.692" v="211"/>
          <ac:inkMkLst>
            <pc:docMk/>
            <pc:sldMk cId="1650903410" sldId="356"/>
            <ac:inkMk id="14" creationId="{A24D754B-E684-CC49-B5F1-A39C5FB5B8BB}"/>
          </ac:inkMkLst>
        </pc:inkChg>
      </pc:sldChg>
      <pc:sldChg chg="addSp delSp">
        <pc:chgData name="pavlos protopapas" userId="74894_tp_dropbox" providerId="OAuth2" clId="{1F966CEA-269E-A647-A287-AAA1EA108C6E}" dt="2020-08-04T13:26:37.154" v="24" actId="478"/>
        <pc:sldMkLst>
          <pc:docMk/>
          <pc:sldMk cId="328830542" sldId="357"/>
        </pc:sldMkLst>
        <pc:inkChg chg="add del">
          <ac:chgData name="pavlos protopapas" userId="74894_tp_dropbox" providerId="OAuth2" clId="{1F966CEA-269E-A647-A287-AAA1EA108C6E}" dt="2020-08-04T13:26:37.154" v="24" actId="478"/>
          <ac:inkMkLst>
            <pc:docMk/>
            <pc:sldMk cId="328830542" sldId="357"/>
            <ac:inkMk id="10" creationId="{185DAE44-0C9F-1444-8E9E-AF041E64BA6F}"/>
          </ac:inkMkLst>
        </pc:inkChg>
      </pc:sldChg>
      <pc:sldChg chg="addSp delSp">
        <pc:chgData name="pavlos protopapas" userId="74894_tp_dropbox" providerId="OAuth2" clId="{1F966CEA-269E-A647-A287-AAA1EA108C6E}" dt="2020-08-04T13:26:42.718" v="25" actId="478"/>
        <pc:sldMkLst>
          <pc:docMk/>
          <pc:sldMk cId="670811825" sldId="358"/>
        </pc:sldMkLst>
        <pc:inkChg chg="add del">
          <ac:chgData name="pavlos protopapas" userId="74894_tp_dropbox" providerId="OAuth2" clId="{1F966CEA-269E-A647-A287-AAA1EA108C6E}" dt="2020-08-04T13:26:42.718" v="25" actId="478"/>
          <ac:inkMkLst>
            <pc:docMk/>
            <pc:sldMk cId="670811825" sldId="358"/>
            <ac:inkMk id="5" creationId="{BF71CF43-F492-C348-845E-A55D60226DCC}"/>
          </ac:inkMkLst>
        </pc:inkChg>
      </pc:sldChg>
      <pc:sldChg chg="addSp">
        <pc:chgData name="pavlos protopapas" userId="74894_tp_dropbox" providerId="OAuth2" clId="{1F966CEA-269E-A647-A287-AAA1EA108C6E}" dt="2020-08-03T02:40:10.922" v="8" actId="7634"/>
        <pc:sldMkLst>
          <pc:docMk/>
          <pc:sldMk cId="1264086542" sldId="359"/>
        </pc:sldMkLst>
        <pc:inkChg chg="add">
          <ac:chgData name="pavlos protopapas" userId="74894_tp_dropbox" providerId="OAuth2" clId="{1F966CEA-269E-A647-A287-AAA1EA108C6E}" dt="2020-08-03T02:40:10.922" v="8" actId="7634"/>
          <ac:inkMkLst>
            <pc:docMk/>
            <pc:sldMk cId="1264086542" sldId="359"/>
            <ac:inkMk id="5" creationId="{6AF9A24B-AFBB-8947-9FA0-4FA4250FD820}"/>
          </ac:inkMkLst>
        </pc:inkChg>
      </pc:sldChg>
      <pc:sldChg chg="addSp delSp">
        <pc:chgData name="pavlos protopapas" userId="74894_tp_dropbox" providerId="OAuth2" clId="{1F966CEA-269E-A647-A287-AAA1EA108C6E}" dt="2020-08-04T13:26:24.171" v="23" actId="478"/>
        <pc:sldMkLst>
          <pc:docMk/>
          <pc:sldMk cId="1389489998" sldId="360"/>
        </pc:sldMkLst>
        <pc:inkChg chg="add del">
          <ac:chgData name="pavlos protopapas" userId="74894_tp_dropbox" providerId="OAuth2" clId="{1F966CEA-269E-A647-A287-AAA1EA108C6E}" dt="2020-08-04T13:26:24.171" v="23" actId="478"/>
          <ac:inkMkLst>
            <pc:docMk/>
            <pc:sldMk cId="1389489998" sldId="360"/>
            <ac:inkMk id="6" creationId="{711CA794-9D02-6C46-BF18-14A80B41338A}"/>
          </ac:inkMkLst>
        </pc:inkChg>
      </pc:sldChg>
      <pc:sldChg chg="addSp delSp">
        <pc:chgData name="pavlos protopapas" userId="74894_tp_dropbox" providerId="OAuth2" clId="{1F966CEA-269E-A647-A287-AAA1EA108C6E}" dt="2020-08-04T13:27:28.646" v="29" actId="478"/>
        <pc:sldMkLst>
          <pc:docMk/>
          <pc:sldMk cId="972062204" sldId="378"/>
        </pc:sldMkLst>
        <pc:inkChg chg="add del">
          <ac:chgData name="pavlos protopapas" userId="74894_tp_dropbox" providerId="OAuth2" clId="{1F966CEA-269E-A647-A287-AAA1EA108C6E}" dt="2020-08-04T13:27:28.646" v="29" actId="478"/>
          <ac:inkMkLst>
            <pc:docMk/>
            <pc:sldMk cId="972062204" sldId="378"/>
            <ac:inkMk id="3" creationId="{1E32D51E-9E69-BC4C-AE93-B4BF57FCE30D}"/>
          </ac:inkMkLst>
        </pc:inkChg>
      </pc:sldChg>
      <pc:sldChg chg="addSp delSp modSp">
        <pc:chgData name="pavlos protopapas" userId="74894_tp_dropbox" providerId="OAuth2" clId="{1F966CEA-269E-A647-A287-AAA1EA108C6E}" dt="2020-08-04T13:33:45.452" v="168" actId="1076"/>
        <pc:sldMkLst>
          <pc:docMk/>
          <pc:sldMk cId="1739893920" sldId="385"/>
        </pc:sldMkLst>
        <pc:picChg chg="add del">
          <ac:chgData name="pavlos protopapas" userId="74894_tp_dropbox" providerId="OAuth2" clId="{1F966CEA-269E-A647-A287-AAA1EA108C6E}" dt="2020-08-03T13:36:07.097" v="15" actId="478"/>
          <ac:picMkLst>
            <pc:docMk/>
            <pc:sldMk cId="1739893920" sldId="385"/>
            <ac:picMk id="2" creationId="{00000000-0000-0000-0000-000000000000}"/>
          </ac:picMkLst>
        </pc:picChg>
        <pc:picChg chg="mod">
          <ac:chgData name="pavlos protopapas" userId="74894_tp_dropbox" providerId="OAuth2" clId="{1F966CEA-269E-A647-A287-AAA1EA108C6E}" dt="2020-08-04T13:33:43.206" v="167" actId="1076"/>
          <ac:picMkLst>
            <pc:docMk/>
            <pc:sldMk cId="1739893920" sldId="385"/>
            <ac:picMk id="4" creationId="{00000000-0000-0000-0000-000000000000}"/>
          </ac:picMkLst>
        </pc:picChg>
        <pc:picChg chg="add del mod">
          <ac:chgData name="pavlos protopapas" userId="74894_tp_dropbox" providerId="OAuth2" clId="{1F966CEA-269E-A647-A287-AAA1EA108C6E}" dt="2020-08-04T13:33:45.452" v="168" actId="1076"/>
          <ac:picMkLst>
            <pc:docMk/>
            <pc:sldMk cId="1739893920" sldId="385"/>
            <ac:picMk id="5" creationId="{00000000-0000-0000-0000-000000000000}"/>
          </ac:picMkLst>
        </pc:picChg>
        <pc:inkChg chg="add del">
          <ac:chgData name="pavlos protopapas" userId="74894_tp_dropbox" providerId="OAuth2" clId="{1F966CEA-269E-A647-A287-AAA1EA108C6E}" dt="2020-08-03T13:36:14.925" v="18" actId="478"/>
          <ac:inkMkLst>
            <pc:docMk/>
            <pc:sldMk cId="1739893920" sldId="385"/>
            <ac:inkMk id="8" creationId="{70803FAF-655C-2945-B8B0-3AB5952ACBCD}"/>
          </ac:inkMkLst>
        </pc:inkChg>
        <pc:inkChg chg="add del">
          <ac:chgData name="pavlos protopapas" userId="74894_tp_dropbox" providerId="OAuth2" clId="{1F966CEA-269E-A647-A287-AAA1EA108C6E}" dt="2020-08-04T13:27:56.478" v="34" actId="478"/>
          <ac:inkMkLst>
            <pc:docMk/>
            <pc:sldMk cId="1739893920" sldId="385"/>
            <ac:inkMk id="9" creationId="{C367179B-485F-B043-8842-B57859A8D607}"/>
          </ac:inkMkLst>
        </pc:inkChg>
      </pc:sldChg>
      <pc:sldChg chg="addSp">
        <pc:chgData name="pavlos protopapas" userId="74894_tp_dropbox" providerId="OAuth2" clId="{1F966CEA-269E-A647-A287-AAA1EA108C6E}" dt="2020-08-04T13:35:34.147" v="202"/>
        <pc:sldMkLst>
          <pc:docMk/>
          <pc:sldMk cId="515393604" sldId="386"/>
        </pc:sldMkLst>
        <pc:grpChg chg="add">
          <ac:chgData name="pavlos protopapas" userId="74894_tp_dropbox" providerId="OAuth2" clId="{1F966CEA-269E-A647-A287-AAA1EA108C6E}" dt="2020-08-04T13:35:34.147" v="202"/>
          <ac:grpSpMkLst>
            <pc:docMk/>
            <pc:sldMk cId="515393604" sldId="386"/>
            <ac:grpSpMk id="12" creationId="{338B2693-8E12-174B-954B-66F0A89421CE}"/>
          </ac:grpSpMkLst>
        </pc:grpChg>
        <pc:inkChg chg="add">
          <ac:chgData name="pavlos protopapas" userId="74894_tp_dropbox" providerId="OAuth2" clId="{1F966CEA-269E-A647-A287-AAA1EA108C6E}" dt="2020-08-04T13:35:31.415" v="197"/>
          <ac:inkMkLst>
            <pc:docMk/>
            <pc:sldMk cId="515393604" sldId="386"/>
            <ac:inkMk id="3" creationId="{77EE953C-D383-604C-99ED-FD49E2476C35}"/>
          </ac:inkMkLst>
        </pc:inkChg>
        <pc:inkChg chg="add">
          <ac:chgData name="pavlos protopapas" userId="74894_tp_dropbox" providerId="OAuth2" clId="{1F966CEA-269E-A647-A287-AAA1EA108C6E}" dt="2020-08-04T13:35:32.309" v="198"/>
          <ac:inkMkLst>
            <pc:docMk/>
            <pc:sldMk cId="515393604" sldId="386"/>
            <ac:inkMk id="8" creationId="{F6AE6C3B-D8BB-494F-ADA9-6E6FE58AECF7}"/>
          </ac:inkMkLst>
        </pc:inkChg>
        <pc:inkChg chg="add">
          <ac:chgData name="pavlos protopapas" userId="74894_tp_dropbox" providerId="OAuth2" clId="{1F966CEA-269E-A647-A287-AAA1EA108C6E}" dt="2020-08-04T13:35:32.625" v="199"/>
          <ac:inkMkLst>
            <pc:docMk/>
            <pc:sldMk cId="515393604" sldId="386"/>
            <ac:inkMk id="9" creationId="{8A11C567-F6FC-C340-9FBA-4C7FF94B64C2}"/>
          </ac:inkMkLst>
        </pc:inkChg>
        <pc:inkChg chg="add">
          <ac:chgData name="pavlos protopapas" userId="74894_tp_dropbox" providerId="OAuth2" clId="{1F966CEA-269E-A647-A287-AAA1EA108C6E}" dt="2020-08-04T13:35:32.991" v="200"/>
          <ac:inkMkLst>
            <pc:docMk/>
            <pc:sldMk cId="515393604" sldId="386"/>
            <ac:inkMk id="10" creationId="{B2C75AB1-C8A9-E841-B9EE-F43CA6CC6364}"/>
          </ac:inkMkLst>
        </pc:inkChg>
        <pc:inkChg chg="add">
          <ac:chgData name="pavlos protopapas" userId="74894_tp_dropbox" providerId="OAuth2" clId="{1F966CEA-269E-A647-A287-AAA1EA108C6E}" dt="2020-08-04T13:35:33.284" v="201"/>
          <ac:inkMkLst>
            <pc:docMk/>
            <pc:sldMk cId="515393604" sldId="386"/>
            <ac:inkMk id="11" creationId="{02CCCCCA-2E90-4142-9999-B80749E390B3}"/>
          </ac:inkMkLst>
        </pc:inkChg>
      </pc:sldChg>
      <pc:sldChg chg="addSp delSp">
        <pc:chgData name="pavlos protopapas" userId="74894_tp_dropbox" providerId="OAuth2" clId="{1F966CEA-269E-A647-A287-AAA1EA108C6E}" dt="2020-08-04T13:02:45.108" v="20" actId="478"/>
        <pc:sldMkLst>
          <pc:docMk/>
          <pc:sldMk cId="808678805" sldId="389"/>
        </pc:sldMkLst>
        <pc:inkChg chg="add del">
          <ac:chgData name="pavlos protopapas" userId="74894_tp_dropbox" providerId="OAuth2" clId="{1F966CEA-269E-A647-A287-AAA1EA108C6E}" dt="2020-08-04T13:02:45.108" v="20" actId="478"/>
          <ac:inkMkLst>
            <pc:docMk/>
            <pc:sldMk cId="808678805" sldId="389"/>
            <ac:inkMk id="4" creationId="{EF2944E6-F784-7547-B26D-ED7FF44830D1}"/>
          </ac:inkMkLst>
        </pc:inkChg>
      </pc:sldChg>
      <pc:sldChg chg="addSp delSp">
        <pc:chgData name="pavlos protopapas" userId="74894_tp_dropbox" providerId="OAuth2" clId="{1F966CEA-269E-A647-A287-AAA1EA108C6E}" dt="2020-08-04T13:02:38.395" v="19" actId="478"/>
        <pc:sldMkLst>
          <pc:docMk/>
          <pc:sldMk cId="788092918" sldId="390"/>
        </pc:sldMkLst>
        <pc:inkChg chg="add del">
          <ac:chgData name="pavlos protopapas" userId="74894_tp_dropbox" providerId="OAuth2" clId="{1F966CEA-269E-A647-A287-AAA1EA108C6E}" dt="2020-08-04T13:02:38.395" v="19" actId="478"/>
          <ac:inkMkLst>
            <pc:docMk/>
            <pc:sldMk cId="788092918" sldId="390"/>
            <ac:inkMk id="5" creationId="{7128EE89-45AC-1644-92F7-0C5776306A6C}"/>
          </ac:inkMkLst>
        </pc:inkChg>
      </pc:sldChg>
      <pc:sldChg chg="addSp">
        <pc:chgData name="pavlos protopapas" userId="74894_tp_dropbox" providerId="OAuth2" clId="{1F966CEA-269E-A647-A287-AAA1EA108C6E}" dt="2020-08-04T13:32:10.349" v="49"/>
        <pc:sldMkLst>
          <pc:docMk/>
          <pc:sldMk cId="1234049426" sldId="392"/>
        </pc:sldMkLst>
        <pc:inkChg chg="add">
          <ac:chgData name="pavlos protopapas" userId="74894_tp_dropbox" providerId="OAuth2" clId="{1F966CEA-269E-A647-A287-AAA1EA108C6E}" dt="2020-08-04T13:32:07.597" v="43"/>
          <ac:inkMkLst>
            <pc:docMk/>
            <pc:sldMk cId="1234049426" sldId="392"/>
            <ac:inkMk id="5" creationId="{6CD0C90A-4FD3-504D-9383-2C832A6E4293}"/>
          </ac:inkMkLst>
        </pc:inkChg>
        <pc:inkChg chg="add">
          <ac:chgData name="pavlos protopapas" userId="74894_tp_dropbox" providerId="OAuth2" clId="{1F966CEA-269E-A647-A287-AAA1EA108C6E}" dt="2020-08-04T13:32:07.728" v="44"/>
          <ac:inkMkLst>
            <pc:docMk/>
            <pc:sldMk cId="1234049426" sldId="392"/>
            <ac:inkMk id="6" creationId="{803FD564-B276-B146-8AA3-E6CA75D58B27}"/>
          </ac:inkMkLst>
        </pc:inkChg>
        <pc:inkChg chg="add">
          <ac:chgData name="pavlos protopapas" userId="74894_tp_dropbox" providerId="OAuth2" clId="{1F966CEA-269E-A647-A287-AAA1EA108C6E}" dt="2020-08-04T13:32:08.191" v="45"/>
          <ac:inkMkLst>
            <pc:docMk/>
            <pc:sldMk cId="1234049426" sldId="392"/>
            <ac:inkMk id="7" creationId="{6B9F2265-8EEA-AB41-9826-BC8630147E7C}"/>
          </ac:inkMkLst>
        </pc:inkChg>
        <pc:inkChg chg="add">
          <ac:chgData name="pavlos protopapas" userId="74894_tp_dropbox" providerId="OAuth2" clId="{1F966CEA-269E-A647-A287-AAA1EA108C6E}" dt="2020-08-04T13:32:08.746" v="46"/>
          <ac:inkMkLst>
            <pc:docMk/>
            <pc:sldMk cId="1234049426" sldId="392"/>
            <ac:inkMk id="8" creationId="{3DC781D2-A60E-F646-AA2F-855A44AE4764}"/>
          </ac:inkMkLst>
        </pc:inkChg>
        <pc:inkChg chg="add">
          <ac:chgData name="pavlos protopapas" userId="74894_tp_dropbox" providerId="OAuth2" clId="{1F966CEA-269E-A647-A287-AAA1EA108C6E}" dt="2020-08-04T13:32:09.329" v="47"/>
          <ac:inkMkLst>
            <pc:docMk/>
            <pc:sldMk cId="1234049426" sldId="392"/>
            <ac:inkMk id="9" creationId="{0B3F83FE-CD99-4946-8389-94DFB20BC800}"/>
          </ac:inkMkLst>
        </pc:inkChg>
        <pc:inkChg chg="add">
          <ac:chgData name="pavlos protopapas" userId="74894_tp_dropbox" providerId="OAuth2" clId="{1F966CEA-269E-A647-A287-AAA1EA108C6E}" dt="2020-08-04T13:32:09.654" v="48"/>
          <ac:inkMkLst>
            <pc:docMk/>
            <pc:sldMk cId="1234049426" sldId="392"/>
            <ac:inkMk id="10" creationId="{CF65F822-A92B-AB42-97EE-3B22B1E5C78A}"/>
          </ac:inkMkLst>
        </pc:inkChg>
        <pc:inkChg chg="add">
          <ac:chgData name="pavlos protopapas" userId="74894_tp_dropbox" providerId="OAuth2" clId="{1F966CEA-269E-A647-A287-AAA1EA108C6E}" dt="2020-08-04T13:32:10.349" v="49"/>
          <ac:inkMkLst>
            <pc:docMk/>
            <pc:sldMk cId="1234049426" sldId="392"/>
            <ac:inkMk id="11" creationId="{A1C2C574-8455-3D4B-B8D9-DBC28365DDAB}"/>
          </ac:inkMkLst>
        </pc:inkChg>
      </pc:sldChg>
      <pc:sldChg chg="addSp">
        <pc:chgData name="pavlos protopapas" userId="74894_tp_dropbox" providerId="OAuth2" clId="{1F966CEA-269E-A647-A287-AAA1EA108C6E}" dt="2020-08-04T13:32:15.044" v="55"/>
        <pc:sldMkLst>
          <pc:docMk/>
          <pc:sldMk cId="271640056" sldId="393"/>
        </pc:sldMkLst>
        <pc:inkChg chg="add">
          <ac:chgData name="pavlos protopapas" userId="74894_tp_dropbox" providerId="OAuth2" clId="{1F966CEA-269E-A647-A287-AAA1EA108C6E}" dt="2020-08-04T13:32:12.758" v="50"/>
          <ac:inkMkLst>
            <pc:docMk/>
            <pc:sldMk cId="271640056" sldId="393"/>
            <ac:inkMk id="5" creationId="{312F0F37-A3E9-7A4A-A1B2-E4164C278360}"/>
          </ac:inkMkLst>
        </pc:inkChg>
        <pc:inkChg chg="add">
          <ac:chgData name="pavlos protopapas" userId="74894_tp_dropbox" providerId="OAuth2" clId="{1F966CEA-269E-A647-A287-AAA1EA108C6E}" dt="2020-08-04T13:32:13.219" v="51"/>
          <ac:inkMkLst>
            <pc:docMk/>
            <pc:sldMk cId="271640056" sldId="393"/>
            <ac:inkMk id="6" creationId="{C4F59B69-8359-794D-9574-EA2C4C2F6E8E}"/>
          </ac:inkMkLst>
        </pc:inkChg>
        <pc:inkChg chg="add">
          <ac:chgData name="pavlos protopapas" userId="74894_tp_dropbox" providerId="OAuth2" clId="{1F966CEA-269E-A647-A287-AAA1EA108C6E}" dt="2020-08-04T13:32:13.586" v="52"/>
          <ac:inkMkLst>
            <pc:docMk/>
            <pc:sldMk cId="271640056" sldId="393"/>
            <ac:inkMk id="7" creationId="{6508E3D6-2926-3342-B98B-4B57A241D571}"/>
          </ac:inkMkLst>
        </pc:inkChg>
        <pc:inkChg chg="add">
          <ac:chgData name="pavlos protopapas" userId="74894_tp_dropbox" providerId="OAuth2" clId="{1F966CEA-269E-A647-A287-AAA1EA108C6E}" dt="2020-08-04T13:32:14.156" v="53"/>
          <ac:inkMkLst>
            <pc:docMk/>
            <pc:sldMk cId="271640056" sldId="393"/>
            <ac:inkMk id="8" creationId="{2BE75F93-45F9-7242-8D09-D65363319DCF}"/>
          </ac:inkMkLst>
        </pc:inkChg>
        <pc:inkChg chg="add">
          <ac:chgData name="pavlos protopapas" userId="74894_tp_dropbox" providerId="OAuth2" clId="{1F966CEA-269E-A647-A287-AAA1EA108C6E}" dt="2020-08-04T13:32:14.473" v="54"/>
          <ac:inkMkLst>
            <pc:docMk/>
            <pc:sldMk cId="271640056" sldId="393"/>
            <ac:inkMk id="9" creationId="{D663514D-234B-274D-BA8F-C8193A0D6444}"/>
          </ac:inkMkLst>
        </pc:inkChg>
        <pc:inkChg chg="add">
          <ac:chgData name="pavlos protopapas" userId="74894_tp_dropbox" providerId="OAuth2" clId="{1F966CEA-269E-A647-A287-AAA1EA108C6E}" dt="2020-08-04T13:32:15.044" v="55"/>
          <ac:inkMkLst>
            <pc:docMk/>
            <pc:sldMk cId="271640056" sldId="393"/>
            <ac:inkMk id="10" creationId="{276F64BA-97EE-F944-84C9-4F1661575D35}"/>
          </ac:inkMkLst>
        </pc:inkChg>
      </pc:sldChg>
      <pc:sldChg chg="addSp">
        <pc:chgData name="pavlos protopapas" userId="74894_tp_dropbox" providerId="OAuth2" clId="{1F966CEA-269E-A647-A287-AAA1EA108C6E}" dt="2020-08-04T13:32:24.272" v="60"/>
        <pc:sldMkLst>
          <pc:docMk/>
          <pc:sldMk cId="1116891539" sldId="394"/>
        </pc:sldMkLst>
        <pc:inkChg chg="add">
          <ac:chgData name="pavlos protopapas" userId="74894_tp_dropbox" providerId="OAuth2" clId="{1F966CEA-269E-A647-A287-AAA1EA108C6E}" dt="2020-08-04T13:32:22.404" v="56"/>
          <ac:inkMkLst>
            <pc:docMk/>
            <pc:sldMk cId="1116891539" sldId="394"/>
            <ac:inkMk id="5" creationId="{590E9FD6-24E8-0648-9034-E2CE01C9DC55}"/>
          </ac:inkMkLst>
        </pc:inkChg>
        <pc:inkChg chg="add">
          <ac:chgData name="pavlos protopapas" userId="74894_tp_dropbox" providerId="OAuth2" clId="{1F966CEA-269E-A647-A287-AAA1EA108C6E}" dt="2020-08-04T13:32:22.798" v="57"/>
          <ac:inkMkLst>
            <pc:docMk/>
            <pc:sldMk cId="1116891539" sldId="394"/>
            <ac:inkMk id="7" creationId="{5A06A2F9-C22C-E341-9501-EC881FE4CE75}"/>
          </ac:inkMkLst>
        </pc:inkChg>
        <pc:inkChg chg="add">
          <ac:chgData name="pavlos protopapas" userId="74894_tp_dropbox" providerId="OAuth2" clId="{1F966CEA-269E-A647-A287-AAA1EA108C6E}" dt="2020-08-04T13:32:23.348" v="58"/>
          <ac:inkMkLst>
            <pc:docMk/>
            <pc:sldMk cId="1116891539" sldId="394"/>
            <ac:inkMk id="8" creationId="{DBED2C99-9CF8-B24F-94BC-AA2DBB1C03F3}"/>
          </ac:inkMkLst>
        </pc:inkChg>
        <pc:inkChg chg="add">
          <ac:chgData name="pavlos protopapas" userId="74894_tp_dropbox" providerId="OAuth2" clId="{1F966CEA-269E-A647-A287-AAA1EA108C6E}" dt="2020-08-04T13:32:23.971" v="59"/>
          <ac:inkMkLst>
            <pc:docMk/>
            <pc:sldMk cId="1116891539" sldId="394"/>
            <ac:inkMk id="9" creationId="{31D2599C-6CCD-FD4B-A7F5-50BC89A729CD}"/>
          </ac:inkMkLst>
        </pc:inkChg>
        <pc:inkChg chg="add">
          <ac:chgData name="pavlos protopapas" userId="74894_tp_dropbox" providerId="OAuth2" clId="{1F966CEA-269E-A647-A287-AAA1EA108C6E}" dt="2020-08-04T13:32:24.272" v="60"/>
          <ac:inkMkLst>
            <pc:docMk/>
            <pc:sldMk cId="1116891539" sldId="394"/>
            <ac:inkMk id="10" creationId="{E0E30D9C-F7DB-DA41-B2DD-74B74CAC55CB}"/>
          </ac:inkMkLst>
        </pc:inkChg>
      </pc:sldChg>
      <pc:sldChg chg="addSp delSp">
        <pc:chgData name="pavlos protopapas" userId="74894_tp_dropbox" providerId="OAuth2" clId="{1F966CEA-269E-A647-A287-AAA1EA108C6E}" dt="2020-08-03T13:28:16.531" v="9" actId="478"/>
        <pc:sldMkLst>
          <pc:docMk/>
          <pc:sldMk cId="1365535237" sldId="395"/>
        </pc:sldMkLst>
        <pc:inkChg chg="add del">
          <ac:chgData name="pavlos protopapas" userId="74894_tp_dropbox" providerId="OAuth2" clId="{1F966CEA-269E-A647-A287-AAA1EA108C6E}" dt="2020-08-03T13:28:16.531" v="9" actId="478"/>
          <ac:inkMkLst>
            <pc:docMk/>
            <pc:sldMk cId="1365535237" sldId="395"/>
            <ac:inkMk id="6" creationId="{9FC2F44B-D17E-C746-A1E6-D6F1592AA95F}"/>
          </ac:inkMkLst>
        </pc:inkChg>
      </pc:sldChg>
      <pc:sldChg chg="addSp delSp">
        <pc:chgData name="pavlos protopapas" userId="74894_tp_dropbox" providerId="OAuth2" clId="{1F966CEA-269E-A647-A287-AAA1EA108C6E}" dt="2020-08-04T13:33:26.184" v="153"/>
        <pc:sldMkLst>
          <pc:docMk/>
          <pc:sldMk cId="161957388" sldId="396"/>
        </pc:sldMkLst>
        <pc:grpChg chg="add">
          <ac:chgData name="pavlos protopapas" userId="74894_tp_dropbox" providerId="OAuth2" clId="{1F966CEA-269E-A647-A287-AAA1EA108C6E}" dt="2020-08-04T13:33:15.769" v="143"/>
          <ac:grpSpMkLst>
            <pc:docMk/>
            <pc:sldMk cId="161957388" sldId="396"/>
            <ac:grpSpMk id="20" creationId="{CEDB4460-5E4C-9543-8D52-DB94EB0B9EE8}"/>
          </ac:grpSpMkLst>
        </pc:grpChg>
        <pc:grpChg chg="add">
          <ac:chgData name="pavlos protopapas" userId="74894_tp_dropbox" providerId="OAuth2" clId="{1F966CEA-269E-A647-A287-AAA1EA108C6E}" dt="2020-08-04T13:33:26.184" v="153"/>
          <ac:grpSpMkLst>
            <pc:docMk/>
            <pc:sldMk cId="161957388" sldId="396"/>
            <ac:grpSpMk id="30" creationId="{6DF8271A-3B05-F54B-9D33-7F6CBCAEA562}"/>
          </ac:grpSpMkLst>
        </pc:grpChg>
        <pc:grpChg chg="add">
          <ac:chgData name="pavlos protopapas" userId="74894_tp_dropbox" providerId="OAuth2" clId="{1F966CEA-269E-A647-A287-AAA1EA108C6E}" dt="2020-08-04T13:33:26.184" v="153"/>
          <ac:grpSpMkLst>
            <pc:docMk/>
            <pc:sldMk cId="161957388" sldId="396"/>
            <ac:grpSpMk id="31" creationId="{556A233C-E65B-FA44-B460-D71533EC46BE}"/>
          </ac:grpSpMkLst>
        </pc:grpChg>
        <pc:inkChg chg="add del">
          <ac:chgData name="pavlos protopapas" userId="74894_tp_dropbox" providerId="OAuth2" clId="{1F966CEA-269E-A647-A287-AAA1EA108C6E}" dt="2020-08-04T13:27:59.656" v="35" actId="478"/>
          <ac:inkMkLst>
            <pc:docMk/>
            <pc:sldMk cId="161957388" sldId="396"/>
            <ac:inkMk id="4" creationId="{6E90B27B-F41B-EC4D-883B-B3FD2AB9D98E}"/>
          </ac:inkMkLst>
        </pc:inkChg>
        <pc:inkChg chg="add">
          <ac:chgData name="pavlos protopapas" userId="74894_tp_dropbox" providerId="OAuth2" clId="{1F966CEA-269E-A647-A287-AAA1EA108C6E}" dt="2020-08-04T13:33:11.656" v="129"/>
          <ac:inkMkLst>
            <pc:docMk/>
            <pc:sldMk cId="161957388" sldId="396"/>
            <ac:inkMk id="5" creationId="{B7BE9164-8CA9-7F40-8E5C-B337A75DBF0D}"/>
          </ac:inkMkLst>
        </pc:inkChg>
        <pc:inkChg chg="add">
          <ac:chgData name="pavlos protopapas" userId="74894_tp_dropbox" providerId="OAuth2" clId="{1F966CEA-269E-A647-A287-AAA1EA108C6E}" dt="2020-08-04T13:33:12.058" v="130"/>
          <ac:inkMkLst>
            <pc:docMk/>
            <pc:sldMk cId="161957388" sldId="396"/>
            <ac:inkMk id="6" creationId="{F4038E68-B52B-9D46-B910-BC8133ECA46E}"/>
          </ac:inkMkLst>
        </pc:inkChg>
        <pc:inkChg chg="add">
          <ac:chgData name="pavlos protopapas" userId="74894_tp_dropbox" providerId="OAuth2" clId="{1F966CEA-269E-A647-A287-AAA1EA108C6E}" dt="2020-08-04T13:33:12.289" v="131"/>
          <ac:inkMkLst>
            <pc:docMk/>
            <pc:sldMk cId="161957388" sldId="396"/>
            <ac:inkMk id="7" creationId="{FAD8F324-3C8C-604D-A680-DCA00276AE85}"/>
          </ac:inkMkLst>
        </pc:inkChg>
        <pc:inkChg chg="add">
          <ac:chgData name="pavlos protopapas" userId="74894_tp_dropbox" providerId="OAuth2" clId="{1F966CEA-269E-A647-A287-AAA1EA108C6E}" dt="2020-08-04T13:33:12.470" v="132"/>
          <ac:inkMkLst>
            <pc:docMk/>
            <pc:sldMk cId="161957388" sldId="396"/>
            <ac:inkMk id="8" creationId="{E8DC7172-3209-0845-BCA7-9950BEC938C1}"/>
          </ac:inkMkLst>
        </pc:inkChg>
        <pc:inkChg chg="add">
          <ac:chgData name="pavlos protopapas" userId="74894_tp_dropbox" providerId="OAuth2" clId="{1F966CEA-269E-A647-A287-AAA1EA108C6E}" dt="2020-08-04T13:33:12.785" v="133"/>
          <ac:inkMkLst>
            <pc:docMk/>
            <pc:sldMk cId="161957388" sldId="396"/>
            <ac:inkMk id="9" creationId="{FB5B85BB-0499-094E-B4D6-093E3F21ABAD}"/>
          </ac:inkMkLst>
        </pc:inkChg>
        <pc:inkChg chg="add">
          <ac:chgData name="pavlos protopapas" userId="74894_tp_dropbox" providerId="OAuth2" clId="{1F966CEA-269E-A647-A287-AAA1EA108C6E}" dt="2020-08-04T13:33:13.316" v="134"/>
          <ac:inkMkLst>
            <pc:docMk/>
            <pc:sldMk cId="161957388" sldId="396"/>
            <ac:inkMk id="10" creationId="{6446F912-8CFE-8F4D-B1F2-5289F1C023A5}"/>
          </ac:inkMkLst>
        </pc:inkChg>
        <pc:inkChg chg="add">
          <ac:chgData name="pavlos protopapas" userId="74894_tp_dropbox" providerId="OAuth2" clId="{1F966CEA-269E-A647-A287-AAA1EA108C6E}" dt="2020-08-04T13:33:13.492" v="135"/>
          <ac:inkMkLst>
            <pc:docMk/>
            <pc:sldMk cId="161957388" sldId="396"/>
            <ac:inkMk id="11" creationId="{4A09DB6D-821C-6E42-99A2-5CDB6B3C982A}"/>
          </ac:inkMkLst>
        </pc:inkChg>
        <pc:inkChg chg="add">
          <ac:chgData name="pavlos protopapas" userId="74894_tp_dropbox" providerId="OAuth2" clId="{1F966CEA-269E-A647-A287-AAA1EA108C6E}" dt="2020-08-04T13:33:13.858" v="136"/>
          <ac:inkMkLst>
            <pc:docMk/>
            <pc:sldMk cId="161957388" sldId="396"/>
            <ac:inkMk id="12" creationId="{8E828688-B563-2C49-AFEE-0BF1714A4C40}"/>
          </ac:inkMkLst>
        </pc:inkChg>
        <pc:inkChg chg="add">
          <ac:chgData name="pavlos protopapas" userId="74894_tp_dropbox" providerId="OAuth2" clId="{1F966CEA-269E-A647-A287-AAA1EA108C6E}" dt="2020-08-04T13:33:14.065" v="137"/>
          <ac:inkMkLst>
            <pc:docMk/>
            <pc:sldMk cId="161957388" sldId="396"/>
            <ac:inkMk id="13" creationId="{EB14E003-4A14-2A44-8F53-D797480E973D}"/>
          </ac:inkMkLst>
        </pc:inkChg>
        <pc:inkChg chg="add">
          <ac:chgData name="pavlos protopapas" userId="74894_tp_dropbox" providerId="OAuth2" clId="{1F966CEA-269E-A647-A287-AAA1EA108C6E}" dt="2020-08-04T13:33:14.236" v="138"/>
          <ac:inkMkLst>
            <pc:docMk/>
            <pc:sldMk cId="161957388" sldId="396"/>
            <ac:inkMk id="14" creationId="{9CEF0457-DC28-2243-9B33-C7D1AFF5E703}"/>
          </ac:inkMkLst>
        </pc:inkChg>
        <pc:inkChg chg="add">
          <ac:chgData name="pavlos protopapas" userId="74894_tp_dropbox" providerId="OAuth2" clId="{1F966CEA-269E-A647-A287-AAA1EA108C6E}" dt="2020-08-04T13:33:14.608" v="139"/>
          <ac:inkMkLst>
            <pc:docMk/>
            <pc:sldMk cId="161957388" sldId="396"/>
            <ac:inkMk id="15" creationId="{E745361D-C7A1-E74F-B623-D4395C6E49A3}"/>
          </ac:inkMkLst>
        </pc:inkChg>
        <pc:inkChg chg="add">
          <ac:chgData name="pavlos protopapas" userId="74894_tp_dropbox" providerId="OAuth2" clId="{1F966CEA-269E-A647-A287-AAA1EA108C6E}" dt="2020-08-04T13:33:14.791" v="140"/>
          <ac:inkMkLst>
            <pc:docMk/>
            <pc:sldMk cId="161957388" sldId="396"/>
            <ac:inkMk id="17" creationId="{4938F210-06A5-E640-94CC-F1E076B3FF12}"/>
          </ac:inkMkLst>
        </pc:inkChg>
        <pc:inkChg chg="add">
          <ac:chgData name="pavlos protopapas" userId="74894_tp_dropbox" providerId="OAuth2" clId="{1F966CEA-269E-A647-A287-AAA1EA108C6E}" dt="2020-08-04T13:33:14.933" v="141"/>
          <ac:inkMkLst>
            <pc:docMk/>
            <pc:sldMk cId="161957388" sldId="396"/>
            <ac:inkMk id="18" creationId="{4DCF5890-4D91-8547-ACCA-D580BA5888EE}"/>
          </ac:inkMkLst>
        </pc:inkChg>
        <pc:inkChg chg="add">
          <ac:chgData name="pavlos protopapas" userId="74894_tp_dropbox" providerId="OAuth2" clId="{1F966CEA-269E-A647-A287-AAA1EA108C6E}" dt="2020-08-04T13:33:15.194" v="142"/>
          <ac:inkMkLst>
            <pc:docMk/>
            <pc:sldMk cId="161957388" sldId="396"/>
            <ac:inkMk id="19" creationId="{0BCCA0CE-5E1C-F843-88B5-34D1FFBC104A}"/>
          </ac:inkMkLst>
        </pc:inkChg>
        <pc:inkChg chg="add">
          <ac:chgData name="pavlos protopapas" userId="74894_tp_dropbox" providerId="OAuth2" clId="{1F966CEA-269E-A647-A287-AAA1EA108C6E}" dt="2020-08-04T13:33:20.170" v="144"/>
          <ac:inkMkLst>
            <pc:docMk/>
            <pc:sldMk cId="161957388" sldId="396"/>
            <ac:inkMk id="21" creationId="{DDE82F33-57A8-FB40-9F64-68E3298DC9D0}"/>
          </ac:inkMkLst>
        </pc:inkChg>
        <pc:inkChg chg="add">
          <ac:chgData name="pavlos protopapas" userId="74894_tp_dropbox" providerId="OAuth2" clId="{1F966CEA-269E-A647-A287-AAA1EA108C6E}" dt="2020-08-04T13:33:20.572" v="145"/>
          <ac:inkMkLst>
            <pc:docMk/>
            <pc:sldMk cId="161957388" sldId="396"/>
            <ac:inkMk id="22" creationId="{F4D2986E-D18F-854D-BB2E-EEE624AF22FC}"/>
          </ac:inkMkLst>
        </pc:inkChg>
        <pc:inkChg chg="add">
          <ac:chgData name="pavlos protopapas" userId="74894_tp_dropbox" providerId="OAuth2" clId="{1F966CEA-269E-A647-A287-AAA1EA108C6E}" dt="2020-08-04T13:33:20.860" v="146"/>
          <ac:inkMkLst>
            <pc:docMk/>
            <pc:sldMk cId="161957388" sldId="396"/>
            <ac:inkMk id="23" creationId="{8E001950-CCB8-4B42-9718-AA243097DFFC}"/>
          </ac:inkMkLst>
        </pc:inkChg>
        <pc:inkChg chg="add">
          <ac:chgData name="pavlos protopapas" userId="74894_tp_dropbox" providerId="OAuth2" clId="{1F966CEA-269E-A647-A287-AAA1EA108C6E}" dt="2020-08-04T13:33:22.429" v="147"/>
          <ac:inkMkLst>
            <pc:docMk/>
            <pc:sldMk cId="161957388" sldId="396"/>
            <ac:inkMk id="24" creationId="{A01A4DC0-DC48-BB4B-90B8-F69EFF98542F}"/>
          </ac:inkMkLst>
        </pc:inkChg>
        <pc:inkChg chg="add">
          <ac:chgData name="pavlos protopapas" userId="74894_tp_dropbox" providerId="OAuth2" clId="{1F966CEA-269E-A647-A287-AAA1EA108C6E}" dt="2020-08-04T13:33:22.726" v="148"/>
          <ac:inkMkLst>
            <pc:docMk/>
            <pc:sldMk cId="161957388" sldId="396"/>
            <ac:inkMk id="25" creationId="{6DBA6930-9D4B-CB45-B508-7E198ADAB7B1}"/>
          </ac:inkMkLst>
        </pc:inkChg>
        <pc:inkChg chg="add">
          <ac:chgData name="pavlos protopapas" userId="74894_tp_dropbox" providerId="OAuth2" clId="{1F966CEA-269E-A647-A287-AAA1EA108C6E}" dt="2020-08-04T13:33:23.089" v="149"/>
          <ac:inkMkLst>
            <pc:docMk/>
            <pc:sldMk cId="161957388" sldId="396"/>
            <ac:inkMk id="26" creationId="{A35A17E4-A6ED-BB42-8B15-2AF05D3EA029}"/>
          </ac:inkMkLst>
        </pc:inkChg>
        <pc:inkChg chg="add">
          <ac:chgData name="pavlos protopapas" userId="74894_tp_dropbox" providerId="OAuth2" clId="{1F966CEA-269E-A647-A287-AAA1EA108C6E}" dt="2020-08-04T13:33:23.776" v="150"/>
          <ac:inkMkLst>
            <pc:docMk/>
            <pc:sldMk cId="161957388" sldId="396"/>
            <ac:inkMk id="27" creationId="{D5DD3A34-2E81-AE4B-A895-920BEA9673E3}"/>
          </ac:inkMkLst>
        </pc:inkChg>
        <pc:inkChg chg="add">
          <ac:chgData name="pavlos protopapas" userId="74894_tp_dropbox" providerId="OAuth2" clId="{1F966CEA-269E-A647-A287-AAA1EA108C6E}" dt="2020-08-04T13:33:24.556" v="151"/>
          <ac:inkMkLst>
            <pc:docMk/>
            <pc:sldMk cId="161957388" sldId="396"/>
            <ac:inkMk id="28" creationId="{9BF2AB05-1248-1E43-B6FF-0FDB71F04DEF}"/>
          </ac:inkMkLst>
        </pc:inkChg>
        <pc:inkChg chg="add">
          <ac:chgData name="pavlos protopapas" userId="74894_tp_dropbox" providerId="OAuth2" clId="{1F966CEA-269E-A647-A287-AAA1EA108C6E}" dt="2020-08-04T13:33:25.172" v="152"/>
          <ac:inkMkLst>
            <pc:docMk/>
            <pc:sldMk cId="161957388" sldId="396"/>
            <ac:inkMk id="29" creationId="{78781AFC-566A-C344-AB54-AC877BAA784F}"/>
          </ac:inkMkLst>
        </pc:inkChg>
      </pc:sldChg>
      <pc:sldChg chg="addSp delSp modSp">
        <pc:chgData name="pavlos protopapas" userId="74894_tp_dropbox" providerId="OAuth2" clId="{1F966CEA-269E-A647-A287-AAA1EA108C6E}" dt="2020-08-04T13:32:01.180" v="42"/>
        <pc:sldMkLst>
          <pc:docMk/>
          <pc:sldMk cId="927913964" sldId="397"/>
        </pc:sldMkLst>
        <pc:spChg chg="del mod">
          <ac:chgData name="pavlos protopapas" userId="74894_tp_dropbox" providerId="OAuth2" clId="{1F966CEA-269E-A647-A287-AAA1EA108C6E}" dt="2020-07-28T01:58:04.549" v="2" actId="478"/>
          <ac:spMkLst>
            <pc:docMk/>
            <pc:sldMk cId="927913964" sldId="397"/>
            <ac:spMk id="3" creationId="{00000000-0000-0000-0000-000000000000}"/>
          </ac:spMkLst>
        </pc:spChg>
        <pc:picChg chg="mod">
          <ac:chgData name="pavlos protopapas" userId="74894_tp_dropbox" providerId="OAuth2" clId="{1F966CEA-269E-A647-A287-AAA1EA108C6E}" dt="2020-07-28T01:58:08.419" v="3" actId="14100"/>
          <ac:picMkLst>
            <pc:docMk/>
            <pc:sldMk cId="927913964" sldId="397"/>
            <ac:picMk id="4" creationId="{00000000-0000-0000-0000-000000000000}"/>
          </ac:picMkLst>
        </pc:picChg>
        <pc:inkChg chg="add del">
          <ac:chgData name="pavlos protopapas" userId="74894_tp_dropbox" providerId="OAuth2" clId="{1F966CEA-269E-A647-A287-AAA1EA108C6E}" dt="2020-08-04T13:28:05.699" v="36" actId="478"/>
          <ac:inkMkLst>
            <pc:docMk/>
            <pc:sldMk cId="927913964" sldId="397"/>
            <ac:inkMk id="3" creationId="{EB2EAB98-F7DF-4647-A78D-5CCD92BA206A}"/>
          </ac:inkMkLst>
        </pc:inkChg>
        <pc:inkChg chg="add">
          <ac:chgData name="pavlos protopapas" userId="74894_tp_dropbox" providerId="OAuth2" clId="{1F966CEA-269E-A647-A287-AAA1EA108C6E}" dt="2020-08-04T13:31:58.918" v="37"/>
          <ac:inkMkLst>
            <pc:docMk/>
            <pc:sldMk cId="927913964" sldId="397"/>
            <ac:inkMk id="5" creationId="{03D8C9AB-9682-FE49-A0A3-5F335FF4FEE0}"/>
          </ac:inkMkLst>
        </pc:inkChg>
        <pc:inkChg chg="add">
          <ac:chgData name="pavlos protopapas" userId="74894_tp_dropbox" providerId="OAuth2" clId="{1F966CEA-269E-A647-A287-AAA1EA108C6E}" dt="2020-08-04T13:31:59.313" v="38"/>
          <ac:inkMkLst>
            <pc:docMk/>
            <pc:sldMk cId="927913964" sldId="397"/>
            <ac:inkMk id="6" creationId="{94A9F38E-2929-0D44-8217-2EDB7D22C27F}"/>
          </ac:inkMkLst>
        </pc:inkChg>
        <pc:inkChg chg="add">
          <ac:chgData name="pavlos protopapas" userId="74894_tp_dropbox" providerId="OAuth2" clId="{1F966CEA-269E-A647-A287-AAA1EA108C6E}" dt="2020-08-04T13:32:00.005" v="39"/>
          <ac:inkMkLst>
            <pc:docMk/>
            <pc:sldMk cId="927913964" sldId="397"/>
            <ac:inkMk id="7" creationId="{4D48B2B9-D0D5-9040-A006-3916FCB710AB}"/>
          </ac:inkMkLst>
        </pc:inkChg>
        <pc:inkChg chg="add">
          <ac:chgData name="pavlos protopapas" userId="74894_tp_dropbox" providerId="OAuth2" clId="{1F966CEA-269E-A647-A287-AAA1EA108C6E}" dt="2020-08-04T13:32:00.460" v="40"/>
          <ac:inkMkLst>
            <pc:docMk/>
            <pc:sldMk cId="927913964" sldId="397"/>
            <ac:inkMk id="8" creationId="{FC82FCE3-045D-654C-8E90-206EA88B07B3}"/>
          </ac:inkMkLst>
        </pc:inkChg>
        <pc:inkChg chg="add">
          <ac:chgData name="pavlos protopapas" userId="74894_tp_dropbox" providerId="OAuth2" clId="{1F966CEA-269E-A647-A287-AAA1EA108C6E}" dt="2020-08-04T13:32:00.847" v="41"/>
          <ac:inkMkLst>
            <pc:docMk/>
            <pc:sldMk cId="927913964" sldId="397"/>
            <ac:inkMk id="9" creationId="{BC802E86-70B0-EA4F-BFD3-21DD88489D65}"/>
          </ac:inkMkLst>
        </pc:inkChg>
        <pc:inkChg chg="add">
          <ac:chgData name="pavlos protopapas" userId="74894_tp_dropbox" providerId="OAuth2" clId="{1F966CEA-269E-A647-A287-AAA1EA108C6E}" dt="2020-08-04T13:32:01.180" v="42"/>
          <ac:inkMkLst>
            <pc:docMk/>
            <pc:sldMk cId="927913964" sldId="397"/>
            <ac:inkMk id="10" creationId="{0F704F97-9286-B546-8C54-833B72A266BE}"/>
          </ac:inkMkLst>
        </pc:inkChg>
      </pc:sldChg>
      <pc:sldChg chg="addSp">
        <pc:chgData name="pavlos protopapas" userId="74894_tp_dropbox" providerId="OAuth2" clId="{1F966CEA-269E-A647-A287-AAA1EA108C6E}" dt="2020-08-04T13:33:07.718" v="128"/>
        <pc:sldMkLst>
          <pc:docMk/>
          <pc:sldMk cId="1556120065" sldId="398"/>
        </pc:sldMkLst>
        <pc:grpChg chg="add">
          <ac:chgData name="pavlos protopapas" userId="74894_tp_dropbox" providerId="OAuth2" clId="{1F966CEA-269E-A647-A287-AAA1EA108C6E}" dt="2020-08-04T13:33:07.718" v="128"/>
          <ac:grpSpMkLst>
            <pc:docMk/>
            <pc:sldMk cId="1556120065" sldId="398"/>
            <ac:grpSpMk id="64" creationId="{9B27562B-3848-7D44-9BF8-F45581FE65B4}"/>
          </ac:grpSpMkLst>
        </pc:grpChg>
        <pc:grpChg chg="add">
          <ac:chgData name="pavlos protopapas" userId="74894_tp_dropbox" providerId="OAuth2" clId="{1F966CEA-269E-A647-A287-AAA1EA108C6E}" dt="2020-08-04T13:33:07.718" v="128"/>
          <ac:grpSpMkLst>
            <pc:docMk/>
            <pc:sldMk cId="1556120065" sldId="398"/>
            <ac:grpSpMk id="65" creationId="{3599D234-A259-594C-B561-2436191AA34A}"/>
          </ac:grpSpMkLst>
        </pc:grpChg>
        <pc:grpChg chg="add">
          <ac:chgData name="pavlos protopapas" userId="74894_tp_dropbox" providerId="OAuth2" clId="{1F966CEA-269E-A647-A287-AAA1EA108C6E}" dt="2020-08-04T13:33:07.718" v="128"/>
          <ac:grpSpMkLst>
            <pc:docMk/>
            <pc:sldMk cId="1556120065" sldId="398"/>
            <ac:grpSpMk id="66" creationId="{087091F1-D273-2947-AD0A-CA4427AFBEFD}"/>
          </ac:grpSpMkLst>
        </pc:grpChg>
        <pc:grpChg chg="add">
          <ac:chgData name="pavlos protopapas" userId="74894_tp_dropbox" providerId="OAuth2" clId="{1F966CEA-269E-A647-A287-AAA1EA108C6E}" dt="2020-08-04T13:33:07.718" v="128"/>
          <ac:grpSpMkLst>
            <pc:docMk/>
            <pc:sldMk cId="1556120065" sldId="398"/>
            <ac:grpSpMk id="67" creationId="{6A9901FF-3D24-A046-A998-E08373B41D63}"/>
          </ac:grpSpMkLst>
        </pc:grpChg>
        <pc:grpChg chg="add">
          <ac:chgData name="pavlos protopapas" userId="74894_tp_dropbox" providerId="OAuth2" clId="{1F966CEA-269E-A647-A287-AAA1EA108C6E}" dt="2020-08-04T13:33:07.718" v="128"/>
          <ac:grpSpMkLst>
            <pc:docMk/>
            <pc:sldMk cId="1556120065" sldId="398"/>
            <ac:grpSpMk id="68" creationId="{8A775ED7-023D-594F-A9C8-FE54331E988A}"/>
          </ac:grpSpMkLst>
        </pc:grpChg>
        <pc:inkChg chg="add">
          <ac:chgData name="pavlos protopapas" userId="74894_tp_dropbox" providerId="OAuth2" clId="{1F966CEA-269E-A647-A287-AAA1EA108C6E}" dt="2020-08-04T13:32:39.532" v="68"/>
          <ac:inkMkLst>
            <pc:docMk/>
            <pc:sldMk cId="1556120065" sldId="398"/>
            <ac:inkMk id="4" creationId="{F8B08ADA-069F-9C4D-96B3-29A71EF85C3C}"/>
          </ac:inkMkLst>
        </pc:inkChg>
        <pc:inkChg chg="add">
          <ac:chgData name="pavlos protopapas" userId="74894_tp_dropbox" providerId="OAuth2" clId="{1F966CEA-269E-A647-A287-AAA1EA108C6E}" dt="2020-08-04T13:32:39.728" v="69"/>
          <ac:inkMkLst>
            <pc:docMk/>
            <pc:sldMk cId="1556120065" sldId="398"/>
            <ac:inkMk id="5" creationId="{8222DABB-D96F-AA4E-A6D1-CE4D7B889869}"/>
          </ac:inkMkLst>
        </pc:inkChg>
        <pc:inkChg chg="add">
          <ac:chgData name="pavlos protopapas" userId="74894_tp_dropbox" providerId="OAuth2" clId="{1F966CEA-269E-A647-A287-AAA1EA108C6E}" dt="2020-08-04T13:32:40.199" v="70"/>
          <ac:inkMkLst>
            <pc:docMk/>
            <pc:sldMk cId="1556120065" sldId="398"/>
            <ac:inkMk id="6" creationId="{AB499D76-CC3A-7548-9BBA-1252E644789E}"/>
          </ac:inkMkLst>
        </pc:inkChg>
        <pc:inkChg chg="add">
          <ac:chgData name="pavlos protopapas" userId="74894_tp_dropbox" providerId="OAuth2" clId="{1F966CEA-269E-A647-A287-AAA1EA108C6E}" dt="2020-08-04T13:32:40.512" v="71"/>
          <ac:inkMkLst>
            <pc:docMk/>
            <pc:sldMk cId="1556120065" sldId="398"/>
            <ac:inkMk id="7" creationId="{517BFC4F-E696-1743-8A40-3B351910EC9B}"/>
          </ac:inkMkLst>
        </pc:inkChg>
        <pc:inkChg chg="add">
          <ac:chgData name="pavlos protopapas" userId="74894_tp_dropbox" providerId="OAuth2" clId="{1F966CEA-269E-A647-A287-AAA1EA108C6E}" dt="2020-08-04T13:32:40.921" v="72"/>
          <ac:inkMkLst>
            <pc:docMk/>
            <pc:sldMk cId="1556120065" sldId="398"/>
            <ac:inkMk id="8" creationId="{174F204B-2D57-7744-AAE1-427E248BDF45}"/>
          </ac:inkMkLst>
        </pc:inkChg>
        <pc:inkChg chg="add">
          <ac:chgData name="pavlos protopapas" userId="74894_tp_dropbox" providerId="OAuth2" clId="{1F966CEA-269E-A647-A287-AAA1EA108C6E}" dt="2020-08-04T13:32:41.043" v="73"/>
          <ac:inkMkLst>
            <pc:docMk/>
            <pc:sldMk cId="1556120065" sldId="398"/>
            <ac:inkMk id="9" creationId="{3C81E9E3-F46E-2E4D-A4D5-B4280EF6F0CB}"/>
          </ac:inkMkLst>
        </pc:inkChg>
        <pc:inkChg chg="add">
          <ac:chgData name="pavlos protopapas" userId="74894_tp_dropbox" providerId="OAuth2" clId="{1F966CEA-269E-A647-A287-AAA1EA108C6E}" dt="2020-08-04T13:32:41.373" v="74"/>
          <ac:inkMkLst>
            <pc:docMk/>
            <pc:sldMk cId="1556120065" sldId="398"/>
            <ac:inkMk id="10" creationId="{E7B7AB6A-ABD2-0848-B469-CEADB8D2E219}"/>
          </ac:inkMkLst>
        </pc:inkChg>
        <pc:inkChg chg="add">
          <ac:chgData name="pavlos protopapas" userId="74894_tp_dropbox" providerId="OAuth2" clId="{1F966CEA-269E-A647-A287-AAA1EA108C6E}" dt="2020-08-04T13:32:41.692" v="75"/>
          <ac:inkMkLst>
            <pc:docMk/>
            <pc:sldMk cId="1556120065" sldId="398"/>
            <ac:inkMk id="11" creationId="{13068525-0DE0-8345-8892-C077E32E9AA3}"/>
          </ac:inkMkLst>
        </pc:inkChg>
        <pc:inkChg chg="add">
          <ac:chgData name="pavlos protopapas" userId="74894_tp_dropbox" providerId="OAuth2" clId="{1F966CEA-269E-A647-A287-AAA1EA108C6E}" dt="2020-08-04T13:32:42.256" v="76"/>
          <ac:inkMkLst>
            <pc:docMk/>
            <pc:sldMk cId="1556120065" sldId="398"/>
            <ac:inkMk id="12" creationId="{1CFC90F0-8A5F-F445-B522-9146DB8C686E}"/>
          </ac:inkMkLst>
        </pc:inkChg>
        <pc:inkChg chg="add">
          <ac:chgData name="pavlos protopapas" userId="74894_tp_dropbox" providerId="OAuth2" clId="{1F966CEA-269E-A647-A287-AAA1EA108C6E}" dt="2020-08-04T13:32:42.853" v="77"/>
          <ac:inkMkLst>
            <pc:docMk/>
            <pc:sldMk cId="1556120065" sldId="398"/>
            <ac:inkMk id="13" creationId="{1D9E2447-1D77-B049-B33E-C0B02C10A4EE}"/>
          </ac:inkMkLst>
        </pc:inkChg>
        <pc:inkChg chg="add">
          <ac:chgData name="pavlos protopapas" userId="74894_tp_dropbox" providerId="OAuth2" clId="{1F966CEA-269E-A647-A287-AAA1EA108C6E}" dt="2020-08-04T13:32:44.033" v="78"/>
          <ac:inkMkLst>
            <pc:docMk/>
            <pc:sldMk cId="1556120065" sldId="398"/>
            <ac:inkMk id="14" creationId="{0D7D010C-056C-DF43-94F6-FB96FE8A2932}"/>
          </ac:inkMkLst>
        </pc:inkChg>
        <pc:inkChg chg="add">
          <ac:chgData name="pavlos protopapas" userId="74894_tp_dropbox" providerId="OAuth2" clId="{1F966CEA-269E-A647-A287-AAA1EA108C6E}" dt="2020-08-04T13:32:44.351" v="79"/>
          <ac:inkMkLst>
            <pc:docMk/>
            <pc:sldMk cId="1556120065" sldId="398"/>
            <ac:inkMk id="15" creationId="{29D1FA27-0C9F-BF41-BE0E-77D01DDA8F6A}"/>
          </ac:inkMkLst>
        </pc:inkChg>
        <pc:inkChg chg="add">
          <ac:chgData name="pavlos protopapas" userId="74894_tp_dropbox" providerId="OAuth2" clId="{1F966CEA-269E-A647-A287-AAA1EA108C6E}" dt="2020-08-04T13:32:44.818" v="80"/>
          <ac:inkMkLst>
            <pc:docMk/>
            <pc:sldMk cId="1556120065" sldId="398"/>
            <ac:inkMk id="16" creationId="{9DF7BE4D-17A5-DD41-8CB5-D2A907A44130}"/>
          </ac:inkMkLst>
        </pc:inkChg>
        <pc:inkChg chg="add">
          <ac:chgData name="pavlos protopapas" userId="74894_tp_dropbox" providerId="OAuth2" clId="{1F966CEA-269E-A647-A287-AAA1EA108C6E}" dt="2020-08-04T13:32:44.987" v="81"/>
          <ac:inkMkLst>
            <pc:docMk/>
            <pc:sldMk cId="1556120065" sldId="398"/>
            <ac:inkMk id="17" creationId="{1FE3EE03-EA89-3D41-9116-1E14AC4C2AEE}"/>
          </ac:inkMkLst>
        </pc:inkChg>
        <pc:inkChg chg="add">
          <ac:chgData name="pavlos protopapas" userId="74894_tp_dropbox" providerId="OAuth2" clId="{1F966CEA-269E-A647-A287-AAA1EA108C6E}" dt="2020-08-04T13:32:45.134" v="82"/>
          <ac:inkMkLst>
            <pc:docMk/>
            <pc:sldMk cId="1556120065" sldId="398"/>
            <ac:inkMk id="18" creationId="{D46B551E-B6FE-9E4F-97A4-358F54F9805F}"/>
          </ac:inkMkLst>
        </pc:inkChg>
        <pc:inkChg chg="add">
          <ac:chgData name="pavlos protopapas" userId="74894_tp_dropbox" providerId="OAuth2" clId="{1F966CEA-269E-A647-A287-AAA1EA108C6E}" dt="2020-08-04T13:32:45.473" v="83"/>
          <ac:inkMkLst>
            <pc:docMk/>
            <pc:sldMk cId="1556120065" sldId="398"/>
            <ac:inkMk id="19" creationId="{1D5C3EC0-BBF5-324E-86D6-10752AD385EB}"/>
          </ac:inkMkLst>
        </pc:inkChg>
        <pc:inkChg chg="add">
          <ac:chgData name="pavlos protopapas" userId="74894_tp_dropbox" providerId="OAuth2" clId="{1F966CEA-269E-A647-A287-AAA1EA108C6E}" dt="2020-08-04T13:32:45.645" v="84"/>
          <ac:inkMkLst>
            <pc:docMk/>
            <pc:sldMk cId="1556120065" sldId="398"/>
            <ac:inkMk id="20" creationId="{DFACED9B-7075-2B4E-919E-0D46264712E7}"/>
          </ac:inkMkLst>
        </pc:inkChg>
        <pc:inkChg chg="add">
          <ac:chgData name="pavlos protopapas" userId="74894_tp_dropbox" providerId="OAuth2" clId="{1F966CEA-269E-A647-A287-AAA1EA108C6E}" dt="2020-08-04T13:32:45.879" v="85"/>
          <ac:inkMkLst>
            <pc:docMk/>
            <pc:sldMk cId="1556120065" sldId="398"/>
            <ac:inkMk id="21" creationId="{C680D71B-3FA0-2E41-9CAD-7494B3DC4507}"/>
          </ac:inkMkLst>
        </pc:inkChg>
        <pc:inkChg chg="add">
          <ac:chgData name="pavlos protopapas" userId="74894_tp_dropbox" providerId="OAuth2" clId="{1F966CEA-269E-A647-A287-AAA1EA108C6E}" dt="2020-08-04T13:32:46.044" v="86"/>
          <ac:inkMkLst>
            <pc:docMk/>
            <pc:sldMk cId="1556120065" sldId="398"/>
            <ac:inkMk id="22" creationId="{6BDF6671-89F7-D142-9F25-8E579AA387E3}"/>
          </ac:inkMkLst>
        </pc:inkChg>
        <pc:inkChg chg="add">
          <ac:chgData name="pavlos protopapas" userId="74894_tp_dropbox" providerId="OAuth2" clId="{1F966CEA-269E-A647-A287-AAA1EA108C6E}" dt="2020-08-04T13:32:46.223" v="87"/>
          <ac:inkMkLst>
            <pc:docMk/>
            <pc:sldMk cId="1556120065" sldId="398"/>
            <ac:inkMk id="23" creationId="{D12DCF4D-2289-7D47-B5CD-9498E0267E83}"/>
          </ac:inkMkLst>
        </pc:inkChg>
        <pc:inkChg chg="add">
          <ac:chgData name="pavlos protopapas" userId="74894_tp_dropbox" providerId="OAuth2" clId="{1F966CEA-269E-A647-A287-AAA1EA108C6E}" dt="2020-08-04T13:32:46.357" v="88"/>
          <ac:inkMkLst>
            <pc:docMk/>
            <pc:sldMk cId="1556120065" sldId="398"/>
            <ac:inkMk id="24" creationId="{FBF26348-45B4-DC48-B42F-C55F363AC8AE}"/>
          </ac:inkMkLst>
        </pc:inkChg>
        <pc:inkChg chg="add">
          <ac:chgData name="pavlos protopapas" userId="74894_tp_dropbox" providerId="OAuth2" clId="{1F966CEA-269E-A647-A287-AAA1EA108C6E}" dt="2020-08-04T13:32:46.685" v="89"/>
          <ac:inkMkLst>
            <pc:docMk/>
            <pc:sldMk cId="1556120065" sldId="398"/>
            <ac:inkMk id="25" creationId="{57042A2F-C2A0-D141-940E-BBDCA7C929FD}"/>
          </ac:inkMkLst>
        </pc:inkChg>
        <pc:inkChg chg="add">
          <ac:chgData name="pavlos protopapas" userId="74894_tp_dropbox" providerId="OAuth2" clId="{1F966CEA-269E-A647-A287-AAA1EA108C6E}" dt="2020-08-04T13:32:47.007" v="90"/>
          <ac:inkMkLst>
            <pc:docMk/>
            <pc:sldMk cId="1556120065" sldId="398"/>
            <ac:inkMk id="26" creationId="{C3A65210-8752-7D47-A0E4-BE063E7F8255}"/>
          </ac:inkMkLst>
        </pc:inkChg>
        <pc:inkChg chg="add">
          <ac:chgData name="pavlos protopapas" userId="74894_tp_dropbox" providerId="OAuth2" clId="{1F966CEA-269E-A647-A287-AAA1EA108C6E}" dt="2020-08-04T13:32:55.335" v="91"/>
          <ac:inkMkLst>
            <pc:docMk/>
            <pc:sldMk cId="1556120065" sldId="398"/>
            <ac:inkMk id="27" creationId="{655CBB0C-B0D5-B847-8C70-09270F31C6BB}"/>
          </ac:inkMkLst>
        </pc:inkChg>
        <pc:inkChg chg="add">
          <ac:chgData name="pavlos protopapas" userId="74894_tp_dropbox" providerId="OAuth2" clId="{1F966CEA-269E-A647-A287-AAA1EA108C6E}" dt="2020-08-04T13:32:55.741" v="92"/>
          <ac:inkMkLst>
            <pc:docMk/>
            <pc:sldMk cId="1556120065" sldId="398"/>
            <ac:inkMk id="28" creationId="{084F80C4-4961-3046-B2EE-9D6DF4C471E6}"/>
          </ac:inkMkLst>
        </pc:inkChg>
        <pc:inkChg chg="add">
          <ac:chgData name="pavlos protopapas" userId="74894_tp_dropbox" providerId="OAuth2" clId="{1F966CEA-269E-A647-A287-AAA1EA108C6E}" dt="2020-08-04T13:32:56.146" v="93"/>
          <ac:inkMkLst>
            <pc:docMk/>
            <pc:sldMk cId="1556120065" sldId="398"/>
            <ac:inkMk id="29" creationId="{E31B5A20-A864-1F46-8FD5-BA7EA29BE36E}"/>
          </ac:inkMkLst>
        </pc:inkChg>
        <pc:inkChg chg="add">
          <ac:chgData name="pavlos protopapas" userId="74894_tp_dropbox" providerId="OAuth2" clId="{1F966CEA-269E-A647-A287-AAA1EA108C6E}" dt="2020-08-04T13:32:56.478" v="94"/>
          <ac:inkMkLst>
            <pc:docMk/>
            <pc:sldMk cId="1556120065" sldId="398"/>
            <ac:inkMk id="30" creationId="{E358E471-AF4C-E743-A818-DC3444F59012}"/>
          </ac:inkMkLst>
        </pc:inkChg>
        <pc:inkChg chg="add">
          <ac:chgData name="pavlos protopapas" userId="74894_tp_dropbox" providerId="OAuth2" clId="{1F966CEA-269E-A647-A287-AAA1EA108C6E}" dt="2020-08-04T13:32:56.830" v="95"/>
          <ac:inkMkLst>
            <pc:docMk/>
            <pc:sldMk cId="1556120065" sldId="398"/>
            <ac:inkMk id="31" creationId="{7636ACFC-B676-4746-8762-9ABE94A6BC0D}"/>
          </ac:inkMkLst>
        </pc:inkChg>
        <pc:inkChg chg="add">
          <ac:chgData name="pavlos protopapas" userId="74894_tp_dropbox" providerId="OAuth2" clId="{1F966CEA-269E-A647-A287-AAA1EA108C6E}" dt="2020-08-04T13:32:57.401" v="96"/>
          <ac:inkMkLst>
            <pc:docMk/>
            <pc:sldMk cId="1556120065" sldId="398"/>
            <ac:inkMk id="32" creationId="{7F2FC0DE-50BB-B846-9707-A2FA243C4815}"/>
          </ac:inkMkLst>
        </pc:inkChg>
        <pc:inkChg chg="add">
          <ac:chgData name="pavlos protopapas" userId="74894_tp_dropbox" providerId="OAuth2" clId="{1F966CEA-269E-A647-A287-AAA1EA108C6E}" dt="2020-08-04T13:32:57.590" v="97"/>
          <ac:inkMkLst>
            <pc:docMk/>
            <pc:sldMk cId="1556120065" sldId="398"/>
            <ac:inkMk id="33" creationId="{626C2887-120D-A64C-B284-D27D9D6FDB8A}"/>
          </ac:inkMkLst>
        </pc:inkChg>
        <pc:inkChg chg="add">
          <ac:chgData name="pavlos protopapas" userId="74894_tp_dropbox" providerId="OAuth2" clId="{1F966CEA-269E-A647-A287-AAA1EA108C6E}" dt="2020-08-04T13:32:57.758" v="98"/>
          <ac:inkMkLst>
            <pc:docMk/>
            <pc:sldMk cId="1556120065" sldId="398"/>
            <ac:inkMk id="34" creationId="{7A28E530-7735-9A49-8954-7C6CD8E79089}"/>
          </ac:inkMkLst>
        </pc:inkChg>
        <pc:inkChg chg="add">
          <ac:chgData name="pavlos protopapas" userId="74894_tp_dropbox" providerId="OAuth2" clId="{1F966CEA-269E-A647-A287-AAA1EA108C6E}" dt="2020-08-04T13:32:58.099" v="99"/>
          <ac:inkMkLst>
            <pc:docMk/>
            <pc:sldMk cId="1556120065" sldId="398"/>
            <ac:inkMk id="35" creationId="{7D33EA39-CDDD-E447-A053-8EDBF3C51525}"/>
          </ac:inkMkLst>
        </pc:inkChg>
        <pc:inkChg chg="add">
          <ac:chgData name="pavlos protopapas" userId="74894_tp_dropbox" providerId="OAuth2" clId="{1F966CEA-269E-A647-A287-AAA1EA108C6E}" dt="2020-08-04T13:32:58.479" v="100"/>
          <ac:inkMkLst>
            <pc:docMk/>
            <pc:sldMk cId="1556120065" sldId="398"/>
            <ac:inkMk id="36" creationId="{00FA41D7-A525-9D4B-B1BB-CA01D4DB7F54}"/>
          </ac:inkMkLst>
        </pc:inkChg>
        <pc:inkChg chg="add">
          <ac:chgData name="pavlos protopapas" userId="74894_tp_dropbox" providerId="OAuth2" clId="{1F966CEA-269E-A647-A287-AAA1EA108C6E}" dt="2020-08-04T13:32:59.062" v="101"/>
          <ac:inkMkLst>
            <pc:docMk/>
            <pc:sldMk cId="1556120065" sldId="398"/>
            <ac:inkMk id="37" creationId="{CB954641-C6E5-9D48-A06F-255BA66B33EA}"/>
          </ac:inkMkLst>
        </pc:inkChg>
        <pc:inkChg chg="add">
          <ac:chgData name="pavlos protopapas" userId="74894_tp_dropbox" providerId="OAuth2" clId="{1F966CEA-269E-A647-A287-AAA1EA108C6E}" dt="2020-08-04T13:32:59.180" v="102"/>
          <ac:inkMkLst>
            <pc:docMk/>
            <pc:sldMk cId="1556120065" sldId="398"/>
            <ac:inkMk id="38" creationId="{66F61437-5862-5A45-A899-E05AC6C948D8}"/>
          </ac:inkMkLst>
        </pc:inkChg>
        <pc:inkChg chg="add">
          <ac:chgData name="pavlos protopapas" userId="74894_tp_dropbox" providerId="OAuth2" clId="{1F966CEA-269E-A647-A287-AAA1EA108C6E}" dt="2020-08-04T13:32:59.623" v="103"/>
          <ac:inkMkLst>
            <pc:docMk/>
            <pc:sldMk cId="1556120065" sldId="398"/>
            <ac:inkMk id="39" creationId="{ED7D1050-DC6A-EC44-B439-C3734A35B2C1}"/>
          </ac:inkMkLst>
        </pc:inkChg>
        <pc:inkChg chg="add">
          <ac:chgData name="pavlos protopapas" userId="74894_tp_dropbox" providerId="OAuth2" clId="{1F966CEA-269E-A647-A287-AAA1EA108C6E}" dt="2020-08-04T13:32:59.758" v="104"/>
          <ac:inkMkLst>
            <pc:docMk/>
            <pc:sldMk cId="1556120065" sldId="398"/>
            <ac:inkMk id="40" creationId="{DDD3FA41-1203-DB43-A97E-B2DD831D3AE6}"/>
          </ac:inkMkLst>
        </pc:inkChg>
        <pc:inkChg chg="add">
          <ac:chgData name="pavlos protopapas" userId="74894_tp_dropbox" providerId="OAuth2" clId="{1F966CEA-269E-A647-A287-AAA1EA108C6E}" dt="2020-08-04T13:33:00.096" v="105"/>
          <ac:inkMkLst>
            <pc:docMk/>
            <pc:sldMk cId="1556120065" sldId="398"/>
            <ac:inkMk id="41" creationId="{4C5E7A97-28AA-C947-9565-E7046D14CABA}"/>
          </ac:inkMkLst>
        </pc:inkChg>
        <pc:inkChg chg="add">
          <ac:chgData name="pavlos protopapas" userId="74894_tp_dropbox" providerId="OAuth2" clId="{1F966CEA-269E-A647-A287-AAA1EA108C6E}" dt="2020-08-04T13:33:00.411" v="106"/>
          <ac:inkMkLst>
            <pc:docMk/>
            <pc:sldMk cId="1556120065" sldId="398"/>
            <ac:inkMk id="42" creationId="{038575BE-4C27-434B-9C0B-3BAB803B03CA}"/>
          </ac:inkMkLst>
        </pc:inkChg>
        <pc:inkChg chg="add">
          <ac:chgData name="pavlos protopapas" userId="74894_tp_dropbox" providerId="OAuth2" clId="{1F966CEA-269E-A647-A287-AAA1EA108C6E}" dt="2020-08-04T13:33:00.740" v="107"/>
          <ac:inkMkLst>
            <pc:docMk/>
            <pc:sldMk cId="1556120065" sldId="398"/>
            <ac:inkMk id="43" creationId="{CD656C5E-658A-2B46-8A3E-242925F4DA9A}"/>
          </ac:inkMkLst>
        </pc:inkChg>
        <pc:inkChg chg="add">
          <ac:chgData name="pavlos protopapas" userId="74894_tp_dropbox" providerId="OAuth2" clId="{1F966CEA-269E-A647-A287-AAA1EA108C6E}" dt="2020-08-04T13:33:01.046" v="108"/>
          <ac:inkMkLst>
            <pc:docMk/>
            <pc:sldMk cId="1556120065" sldId="398"/>
            <ac:inkMk id="44" creationId="{6A1B7D1B-92A9-2446-8B49-82D1838F05D3}"/>
          </ac:inkMkLst>
        </pc:inkChg>
        <pc:inkChg chg="add">
          <ac:chgData name="pavlos protopapas" userId="74894_tp_dropbox" providerId="OAuth2" clId="{1F966CEA-269E-A647-A287-AAA1EA108C6E}" dt="2020-08-04T13:33:01.369" v="109"/>
          <ac:inkMkLst>
            <pc:docMk/>
            <pc:sldMk cId="1556120065" sldId="398"/>
            <ac:inkMk id="45" creationId="{D61385CE-23BF-0E45-B0A7-3A979B24CA2D}"/>
          </ac:inkMkLst>
        </pc:inkChg>
        <pc:inkChg chg="add">
          <ac:chgData name="pavlos protopapas" userId="74894_tp_dropbox" providerId="OAuth2" clId="{1F966CEA-269E-A647-A287-AAA1EA108C6E}" dt="2020-08-04T13:33:01.736" v="110"/>
          <ac:inkMkLst>
            <pc:docMk/>
            <pc:sldMk cId="1556120065" sldId="398"/>
            <ac:inkMk id="46" creationId="{1F9EBB61-023A-A641-8DD8-0A5A49F68A71}"/>
          </ac:inkMkLst>
        </pc:inkChg>
        <pc:inkChg chg="add">
          <ac:chgData name="pavlos protopapas" userId="74894_tp_dropbox" providerId="OAuth2" clId="{1F966CEA-269E-A647-A287-AAA1EA108C6E}" dt="2020-08-04T13:33:02.071" v="111"/>
          <ac:inkMkLst>
            <pc:docMk/>
            <pc:sldMk cId="1556120065" sldId="398"/>
            <ac:inkMk id="47" creationId="{50D3BEE2-0921-6943-9059-C338788BBB70}"/>
          </ac:inkMkLst>
        </pc:inkChg>
        <pc:inkChg chg="add">
          <ac:chgData name="pavlos protopapas" userId="74894_tp_dropbox" providerId="OAuth2" clId="{1F966CEA-269E-A647-A287-AAA1EA108C6E}" dt="2020-08-04T13:33:02.430" v="112"/>
          <ac:inkMkLst>
            <pc:docMk/>
            <pc:sldMk cId="1556120065" sldId="398"/>
            <ac:inkMk id="48" creationId="{CFE3A0D2-681C-974F-A207-35E03AC1E74C}"/>
          </ac:inkMkLst>
        </pc:inkChg>
        <pc:inkChg chg="add">
          <ac:chgData name="pavlos protopapas" userId="74894_tp_dropbox" providerId="OAuth2" clId="{1F966CEA-269E-A647-A287-AAA1EA108C6E}" dt="2020-08-04T13:33:02.704" v="113"/>
          <ac:inkMkLst>
            <pc:docMk/>
            <pc:sldMk cId="1556120065" sldId="398"/>
            <ac:inkMk id="49" creationId="{471E57A0-1399-BC44-8F19-5A697761E927}"/>
          </ac:inkMkLst>
        </pc:inkChg>
        <pc:inkChg chg="add">
          <ac:chgData name="pavlos protopapas" userId="74894_tp_dropbox" providerId="OAuth2" clId="{1F966CEA-269E-A647-A287-AAA1EA108C6E}" dt="2020-08-04T13:33:03.445" v="114"/>
          <ac:inkMkLst>
            <pc:docMk/>
            <pc:sldMk cId="1556120065" sldId="398"/>
            <ac:inkMk id="50" creationId="{BB7B661C-3842-8E40-AD5E-91718469795A}"/>
          </ac:inkMkLst>
        </pc:inkChg>
        <pc:inkChg chg="add">
          <ac:chgData name="pavlos protopapas" userId="74894_tp_dropbox" providerId="OAuth2" clId="{1F966CEA-269E-A647-A287-AAA1EA108C6E}" dt="2020-08-04T13:33:03.568" v="115"/>
          <ac:inkMkLst>
            <pc:docMk/>
            <pc:sldMk cId="1556120065" sldId="398"/>
            <ac:inkMk id="51" creationId="{40F4252E-0B76-AE41-B311-B29B9F83ED77}"/>
          </ac:inkMkLst>
        </pc:inkChg>
        <pc:inkChg chg="add">
          <ac:chgData name="pavlos protopapas" userId="74894_tp_dropbox" providerId="OAuth2" clId="{1F966CEA-269E-A647-A287-AAA1EA108C6E}" dt="2020-08-04T13:33:03.897" v="116"/>
          <ac:inkMkLst>
            <pc:docMk/>
            <pc:sldMk cId="1556120065" sldId="398"/>
            <ac:inkMk id="52" creationId="{579730B2-5907-0848-A203-D758101A1BA0}"/>
          </ac:inkMkLst>
        </pc:inkChg>
        <pc:inkChg chg="add">
          <ac:chgData name="pavlos protopapas" userId="74894_tp_dropbox" providerId="OAuth2" clId="{1F966CEA-269E-A647-A287-AAA1EA108C6E}" dt="2020-08-04T13:33:04.226" v="117"/>
          <ac:inkMkLst>
            <pc:docMk/>
            <pc:sldMk cId="1556120065" sldId="398"/>
            <ac:inkMk id="53" creationId="{19C8129A-4BC6-1541-8699-D8EAEB4EB181}"/>
          </ac:inkMkLst>
        </pc:inkChg>
        <pc:inkChg chg="add">
          <ac:chgData name="pavlos protopapas" userId="74894_tp_dropbox" providerId="OAuth2" clId="{1F966CEA-269E-A647-A287-AAA1EA108C6E}" dt="2020-08-04T13:33:04.543" v="118"/>
          <ac:inkMkLst>
            <pc:docMk/>
            <pc:sldMk cId="1556120065" sldId="398"/>
            <ac:inkMk id="54" creationId="{04961866-D62A-F04D-93AB-F4E297C542CB}"/>
          </ac:inkMkLst>
        </pc:inkChg>
        <pc:inkChg chg="add">
          <ac:chgData name="pavlos protopapas" userId="74894_tp_dropbox" providerId="OAuth2" clId="{1F966CEA-269E-A647-A287-AAA1EA108C6E}" dt="2020-08-04T13:33:05.268" v="119"/>
          <ac:inkMkLst>
            <pc:docMk/>
            <pc:sldMk cId="1556120065" sldId="398"/>
            <ac:inkMk id="55" creationId="{88E3F476-4941-3A40-85DB-8A222E73EC67}"/>
          </ac:inkMkLst>
        </pc:inkChg>
        <pc:inkChg chg="add">
          <ac:chgData name="pavlos protopapas" userId="74894_tp_dropbox" providerId="OAuth2" clId="{1F966CEA-269E-A647-A287-AAA1EA108C6E}" dt="2020-08-04T13:33:05.427" v="120"/>
          <ac:inkMkLst>
            <pc:docMk/>
            <pc:sldMk cId="1556120065" sldId="398"/>
            <ac:inkMk id="56" creationId="{0A23F131-1D4B-DB4B-B7E2-461F56FE4526}"/>
          </ac:inkMkLst>
        </pc:inkChg>
        <pc:inkChg chg="add">
          <ac:chgData name="pavlos protopapas" userId="74894_tp_dropbox" providerId="OAuth2" clId="{1F966CEA-269E-A647-A287-AAA1EA108C6E}" dt="2020-08-04T13:33:05.622" v="121"/>
          <ac:inkMkLst>
            <pc:docMk/>
            <pc:sldMk cId="1556120065" sldId="398"/>
            <ac:inkMk id="57" creationId="{C341CA2A-1915-8B42-82F8-7894B9DB0FC8}"/>
          </ac:inkMkLst>
        </pc:inkChg>
        <pc:inkChg chg="add">
          <ac:chgData name="pavlos protopapas" userId="74894_tp_dropbox" providerId="OAuth2" clId="{1F966CEA-269E-A647-A287-AAA1EA108C6E}" dt="2020-08-04T13:33:05.829" v="122"/>
          <ac:inkMkLst>
            <pc:docMk/>
            <pc:sldMk cId="1556120065" sldId="398"/>
            <ac:inkMk id="58" creationId="{181D7637-4399-6943-A145-B6133E9FC4D2}"/>
          </ac:inkMkLst>
        </pc:inkChg>
        <pc:inkChg chg="add">
          <ac:chgData name="pavlos protopapas" userId="74894_tp_dropbox" providerId="OAuth2" clId="{1F966CEA-269E-A647-A287-AAA1EA108C6E}" dt="2020-08-04T13:33:05.985" v="123"/>
          <ac:inkMkLst>
            <pc:docMk/>
            <pc:sldMk cId="1556120065" sldId="398"/>
            <ac:inkMk id="59" creationId="{9F6951B7-0442-B541-B737-9E4CB618F026}"/>
          </ac:inkMkLst>
        </pc:inkChg>
        <pc:inkChg chg="add">
          <ac:chgData name="pavlos protopapas" userId="74894_tp_dropbox" providerId="OAuth2" clId="{1F966CEA-269E-A647-A287-AAA1EA108C6E}" dt="2020-08-04T13:33:06.155" v="124"/>
          <ac:inkMkLst>
            <pc:docMk/>
            <pc:sldMk cId="1556120065" sldId="398"/>
            <ac:inkMk id="60" creationId="{BB4CA8A2-ED84-A241-86F6-CE2022DCF096}"/>
          </ac:inkMkLst>
        </pc:inkChg>
        <pc:inkChg chg="add">
          <ac:chgData name="pavlos protopapas" userId="74894_tp_dropbox" providerId="OAuth2" clId="{1F966CEA-269E-A647-A287-AAA1EA108C6E}" dt="2020-08-04T13:33:06.304" v="125"/>
          <ac:inkMkLst>
            <pc:docMk/>
            <pc:sldMk cId="1556120065" sldId="398"/>
            <ac:inkMk id="61" creationId="{C01FEE77-916E-7F4D-90FF-D3A17EFAB77F}"/>
          </ac:inkMkLst>
        </pc:inkChg>
        <pc:inkChg chg="add">
          <ac:chgData name="pavlos protopapas" userId="74894_tp_dropbox" providerId="OAuth2" clId="{1F966CEA-269E-A647-A287-AAA1EA108C6E}" dt="2020-08-04T13:33:06.677" v="126"/>
          <ac:inkMkLst>
            <pc:docMk/>
            <pc:sldMk cId="1556120065" sldId="398"/>
            <ac:inkMk id="62" creationId="{D317D764-2DF7-5745-AA21-40B5134408D2}"/>
          </ac:inkMkLst>
        </pc:inkChg>
        <pc:inkChg chg="add">
          <ac:chgData name="pavlos protopapas" userId="74894_tp_dropbox" providerId="OAuth2" clId="{1F966CEA-269E-A647-A287-AAA1EA108C6E}" dt="2020-08-04T13:33:07.138" v="127"/>
          <ac:inkMkLst>
            <pc:docMk/>
            <pc:sldMk cId="1556120065" sldId="398"/>
            <ac:inkMk id="63" creationId="{1D86712A-5CE2-8C49-BB2A-1172EB717006}"/>
          </ac:inkMkLst>
        </pc:inkChg>
      </pc:sldChg>
      <pc:sldChg chg="addSp delSp">
        <pc:chgData name="pavlos protopapas" userId="74894_tp_dropbox" providerId="OAuth2" clId="{1F966CEA-269E-A647-A287-AAA1EA108C6E}" dt="2020-08-04T13:33:57.384" v="187"/>
        <pc:sldMkLst>
          <pc:docMk/>
          <pc:sldMk cId="160255072" sldId="399"/>
        </pc:sldMkLst>
        <pc:grpChg chg="add">
          <ac:chgData name="pavlos protopapas" userId="74894_tp_dropbox" providerId="OAuth2" clId="{1F966CEA-269E-A647-A287-AAA1EA108C6E}" dt="2020-08-04T13:33:53.852" v="177"/>
          <ac:grpSpMkLst>
            <pc:docMk/>
            <pc:sldMk cId="160255072" sldId="399"/>
            <ac:grpSpMk id="21" creationId="{249BD376-CEF8-8E43-83CE-11811EE8A749}"/>
          </ac:grpSpMkLst>
        </pc:grpChg>
        <pc:grpChg chg="add">
          <ac:chgData name="pavlos protopapas" userId="74894_tp_dropbox" providerId="OAuth2" clId="{1F966CEA-269E-A647-A287-AAA1EA108C6E}" dt="2020-08-04T13:33:57.384" v="187"/>
          <ac:grpSpMkLst>
            <pc:docMk/>
            <pc:sldMk cId="160255072" sldId="399"/>
            <ac:grpSpMk id="31" creationId="{16BD1062-1AE9-C746-AED2-F44F489A541D}"/>
          </ac:grpSpMkLst>
        </pc:grpChg>
        <pc:inkChg chg="add del">
          <ac:chgData name="pavlos protopapas" userId="74894_tp_dropbox" providerId="OAuth2" clId="{1F966CEA-269E-A647-A287-AAA1EA108C6E}" dt="2020-08-04T13:27:46.151" v="32" actId="478"/>
          <ac:inkMkLst>
            <pc:docMk/>
            <pc:sldMk cId="160255072" sldId="399"/>
            <ac:inkMk id="5" creationId="{B0311864-B1B4-A041-AB13-D14842E0A804}"/>
          </ac:inkMkLst>
        </pc:inkChg>
        <pc:inkChg chg="add del">
          <ac:chgData name="pavlos protopapas" userId="74894_tp_dropbox" providerId="OAuth2" clId="{1F966CEA-269E-A647-A287-AAA1EA108C6E}" dt="2020-08-04T13:27:51.644" v="33" actId="478"/>
          <ac:inkMkLst>
            <pc:docMk/>
            <pc:sldMk cId="160255072" sldId="399"/>
            <ac:inkMk id="7" creationId="{1F8DA62E-EFC1-FB43-8F33-3AA30CED5869}"/>
          </ac:inkMkLst>
        </pc:inkChg>
        <pc:inkChg chg="add">
          <ac:chgData name="pavlos protopapas" userId="74894_tp_dropbox" providerId="OAuth2" clId="{1F966CEA-269E-A647-A287-AAA1EA108C6E}" dt="2020-08-04T13:33:50.711" v="169"/>
          <ac:inkMkLst>
            <pc:docMk/>
            <pc:sldMk cId="160255072" sldId="399"/>
            <ac:inkMk id="13" creationId="{EA8AE9D6-7D99-BA43-A940-1260447FE81E}"/>
          </ac:inkMkLst>
        </pc:inkChg>
        <pc:inkChg chg="add">
          <ac:chgData name="pavlos protopapas" userId="74894_tp_dropbox" providerId="OAuth2" clId="{1F966CEA-269E-A647-A287-AAA1EA108C6E}" dt="2020-08-04T13:33:51.102" v="170"/>
          <ac:inkMkLst>
            <pc:docMk/>
            <pc:sldMk cId="160255072" sldId="399"/>
            <ac:inkMk id="14" creationId="{A5CB5DC1-880A-EC4E-8B40-2C84C179B09C}"/>
          </ac:inkMkLst>
        </pc:inkChg>
        <pc:inkChg chg="add">
          <ac:chgData name="pavlos protopapas" userId="74894_tp_dropbox" providerId="OAuth2" clId="{1F966CEA-269E-A647-A287-AAA1EA108C6E}" dt="2020-08-04T13:33:51.434" v="171"/>
          <ac:inkMkLst>
            <pc:docMk/>
            <pc:sldMk cId="160255072" sldId="399"/>
            <ac:inkMk id="15" creationId="{307090AE-DEEA-5345-88B9-9B29316781BB}"/>
          </ac:inkMkLst>
        </pc:inkChg>
        <pc:inkChg chg="add">
          <ac:chgData name="pavlos protopapas" userId="74894_tp_dropbox" providerId="OAuth2" clId="{1F966CEA-269E-A647-A287-AAA1EA108C6E}" dt="2020-08-04T13:33:51.830" v="172"/>
          <ac:inkMkLst>
            <pc:docMk/>
            <pc:sldMk cId="160255072" sldId="399"/>
            <ac:inkMk id="16" creationId="{E4CDD3B5-A15E-CF49-ABC1-84BC041A2591}"/>
          </ac:inkMkLst>
        </pc:inkChg>
        <pc:inkChg chg="add">
          <ac:chgData name="pavlos protopapas" userId="74894_tp_dropbox" providerId="OAuth2" clId="{1F966CEA-269E-A647-A287-AAA1EA108C6E}" dt="2020-08-04T13:33:52.148" v="173"/>
          <ac:inkMkLst>
            <pc:docMk/>
            <pc:sldMk cId="160255072" sldId="399"/>
            <ac:inkMk id="17" creationId="{735D265A-C341-7946-B75C-F331B469EAC0}"/>
          </ac:inkMkLst>
        </pc:inkChg>
        <pc:inkChg chg="add">
          <ac:chgData name="pavlos protopapas" userId="74894_tp_dropbox" providerId="OAuth2" clId="{1F966CEA-269E-A647-A287-AAA1EA108C6E}" dt="2020-08-04T13:33:52.293" v="174"/>
          <ac:inkMkLst>
            <pc:docMk/>
            <pc:sldMk cId="160255072" sldId="399"/>
            <ac:inkMk id="18" creationId="{07FB64A8-F61D-1446-8278-B7B300CB583E}"/>
          </ac:inkMkLst>
        </pc:inkChg>
        <pc:inkChg chg="add">
          <ac:chgData name="pavlos protopapas" userId="74894_tp_dropbox" providerId="OAuth2" clId="{1F966CEA-269E-A647-A287-AAA1EA108C6E}" dt="2020-08-04T13:33:52.584" v="175"/>
          <ac:inkMkLst>
            <pc:docMk/>
            <pc:sldMk cId="160255072" sldId="399"/>
            <ac:inkMk id="19" creationId="{7511F9B6-C8F2-B548-ACDF-68D486DB4D1A}"/>
          </ac:inkMkLst>
        </pc:inkChg>
        <pc:inkChg chg="add">
          <ac:chgData name="pavlos protopapas" userId="74894_tp_dropbox" providerId="OAuth2" clId="{1F966CEA-269E-A647-A287-AAA1EA108C6E}" dt="2020-08-04T13:33:52.924" v="176"/>
          <ac:inkMkLst>
            <pc:docMk/>
            <pc:sldMk cId="160255072" sldId="399"/>
            <ac:inkMk id="20" creationId="{E71DCE76-3233-3742-9A63-36922743376B}"/>
          </ac:inkMkLst>
        </pc:inkChg>
        <pc:inkChg chg="add">
          <ac:chgData name="pavlos protopapas" userId="74894_tp_dropbox" providerId="OAuth2" clId="{1F966CEA-269E-A647-A287-AAA1EA108C6E}" dt="2020-08-04T13:33:54.482" v="178"/>
          <ac:inkMkLst>
            <pc:docMk/>
            <pc:sldMk cId="160255072" sldId="399"/>
            <ac:inkMk id="22" creationId="{C2902DCA-DD67-484A-9A26-988F884402B1}"/>
          </ac:inkMkLst>
        </pc:inkChg>
        <pc:inkChg chg="add">
          <ac:chgData name="pavlos protopapas" userId="74894_tp_dropbox" providerId="OAuth2" clId="{1F966CEA-269E-A647-A287-AAA1EA108C6E}" dt="2020-08-04T13:33:54.680" v="179"/>
          <ac:inkMkLst>
            <pc:docMk/>
            <pc:sldMk cId="160255072" sldId="399"/>
            <ac:inkMk id="23" creationId="{0A5B9F65-ADB6-E24C-8612-C05873FF1D9C}"/>
          </ac:inkMkLst>
        </pc:inkChg>
        <pc:inkChg chg="add">
          <ac:chgData name="pavlos protopapas" userId="74894_tp_dropbox" providerId="OAuth2" clId="{1F966CEA-269E-A647-A287-AAA1EA108C6E}" dt="2020-08-04T13:33:54.833" v="180"/>
          <ac:inkMkLst>
            <pc:docMk/>
            <pc:sldMk cId="160255072" sldId="399"/>
            <ac:inkMk id="24" creationId="{D43653F8-3753-8949-B0B0-AC695AB905AD}"/>
          </ac:inkMkLst>
        </pc:inkChg>
        <pc:inkChg chg="add">
          <ac:chgData name="pavlos protopapas" userId="74894_tp_dropbox" providerId="OAuth2" clId="{1F966CEA-269E-A647-A287-AAA1EA108C6E}" dt="2020-08-04T13:33:55.181" v="181"/>
          <ac:inkMkLst>
            <pc:docMk/>
            <pc:sldMk cId="160255072" sldId="399"/>
            <ac:inkMk id="25" creationId="{22E55285-24CB-DF4C-BA1F-5C28A4EA63B3}"/>
          </ac:inkMkLst>
        </pc:inkChg>
        <pc:inkChg chg="add">
          <ac:chgData name="pavlos protopapas" userId="74894_tp_dropbox" providerId="OAuth2" clId="{1F966CEA-269E-A647-A287-AAA1EA108C6E}" dt="2020-08-04T13:33:55.525" v="182"/>
          <ac:inkMkLst>
            <pc:docMk/>
            <pc:sldMk cId="160255072" sldId="399"/>
            <ac:inkMk id="26" creationId="{6AA4AD7A-B476-0541-8E21-DBD0B8BDE347}"/>
          </ac:inkMkLst>
        </pc:inkChg>
        <pc:inkChg chg="add">
          <ac:chgData name="pavlos protopapas" userId="74894_tp_dropbox" providerId="OAuth2" clId="{1F966CEA-269E-A647-A287-AAA1EA108C6E}" dt="2020-08-04T13:33:55.707" v="183"/>
          <ac:inkMkLst>
            <pc:docMk/>
            <pc:sldMk cId="160255072" sldId="399"/>
            <ac:inkMk id="27" creationId="{4823CA2B-728C-704C-87CA-8EEE1DDC58A1}"/>
          </ac:inkMkLst>
        </pc:inkChg>
        <pc:inkChg chg="add">
          <ac:chgData name="pavlos protopapas" userId="74894_tp_dropbox" providerId="OAuth2" clId="{1F966CEA-269E-A647-A287-AAA1EA108C6E}" dt="2020-08-04T13:33:56.110" v="184"/>
          <ac:inkMkLst>
            <pc:docMk/>
            <pc:sldMk cId="160255072" sldId="399"/>
            <ac:inkMk id="28" creationId="{81BF8D3A-A8C8-8541-A400-743C0BA3B17C}"/>
          </ac:inkMkLst>
        </pc:inkChg>
        <pc:inkChg chg="add">
          <ac:chgData name="pavlos protopapas" userId="74894_tp_dropbox" providerId="OAuth2" clId="{1F966CEA-269E-A647-A287-AAA1EA108C6E}" dt="2020-08-04T13:33:56.459" v="185"/>
          <ac:inkMkLst>
            <pc:docMk/>
            <pc:sldMk cId="160255072" sldId="399"/>
            <ac:inkMk id="29" creationId="{53EC6BD5-C2CB-2A47-BDBD-EFE2ED46D61B}"/>
          </ac:inkMkLst>
        </pc:inkChg>
        <pc:inkChg chg="add">
          <ac:chgData name="pavlos protopapas" userId="74894_tp_dropbox" providerId="OAuth2" clId="{1F966CEA-269E-A647-A287-AAA1EA108C6E}" dt="2020-08-04T13:33:56.733" v="186"/>
          <ac:inkMkLst>
            <pc:docMk/>
            <pc:sldMk cId="160255072" sldId="399"/>
            <ac:inkMk id="30" creationId="{74AFC214-C270-C944-A861-1694F3C8A0B5}"/>
          </ac:inkMkLst>
        </pc:inkChg>
      </pc:sldChg>
      <pc:sldChg chg="addSp">
        <pc:chgData name="pavlos protopapas" userId="74894_tp_dropbox" providerId="OAuth2" clId="{1F966CEA-269E-A647-A287-AAA1EA108C6E}" dt="2020-08-04T13:35:56.349" v="221"/>
        <pc:sldMkLst>
          <pc:docMk/>
          <pc:sldMk cId="1888684505" sldId="400"/>
        </pc:sldMkLst>
        <pc:inkChg chg="add">
          <ac:chgData name="pavlos protopapas" userId="74894_tp_dropbox" providerId="OAuth2" clId="{1F966CEA-269E-A647-A287-AAA1EA108C6E}" dt="2020-08-04T13:35:54.026" v="213"/>
          <ac:inkMkLst>
            <pc:docMk/>
            <pc:sldMk cId="1888684505" sldId="400"/>
            <ac:inkMk id="4" creationId="{25A95FA2-7C15-0F4B-804E-4A1399D220ED}"/>
          </ac:inkMkLst>
        </pc:inkChg>
        <pc:inkChg chg="add">
          <ac:chgData name="pavlos protopapas" userId="74894_tp_dropbox" providerId="OAuth2" clId="{1F966CEA-269E-A647-A287-AAA1EA108C6E}" dt="2020-08-04T13:35:54.231" v="214"/>
          <ac:inkMkLst>
            <pc:docMk/>
            <pc:sldMk cId="1888684505" sldId="400"/>
            <ac:inkMk id="5" creationId="{BA3541F5-390E-4047-B9B7-CD3BABF534FC}"/>
          </ac:inkMkLst>
        </pc:inkChg>
        <pc:inkChg chg="add">
          <ac:chgData name="pavlos protopapas" userId="74894_tp_dropbox" providerId="OAuth2" clId="{1F966CEA-269E-A647-A287-AAA1EA108C6E}" dt="2020-08-04T13:35:54.427" v="215"/>
          <ac:inkMkLst>
            <pc:docMk/>
            <pc:sldMk cId="1888684505" sldId="400"/>
            <ac:inkMk id="6" creationId="{E1638200-7C2E-1349-A507-FA64F58E1106}"/>
          </ac:inkMkLst>
        </pc:inkChg>
        <pc:inkChg chg="add">
          <ac:chgData name="pavlos protopapas" userId="74894_tp_dropbox" providerId="OAuth2" clId="{1F966CEA-269E-A647-A287-AAA1EA108C6E}" dt="2020-08-04T13:35:54.779" v="216"/>
          <ac:inkMkLst>
            <pc:docMk/>
            <pc:sldMk cId="1888684505" sldId="400"/>
            <ac:inkMk id="7" creationId="{9B641A4A-AF96-4B46-A937-3646014990F7}"/>
          </ac:inkMkLst>
        </pc:inkChg>
        <pc:inkChg chg="add">
          <ac:chgData name="pavlos protopapas" userId="74894_tp_dropbox" providerId="OAuth2" clId="{1F966CEA-269E-A647-A287-AAA1EA108C6E}" dt="2020-08-04T13:35:55.311" v="217"/>
          <ac:inkMkLst>
            <pc:docMk/>
            <pc:sldMk cId="1888684505" sldId="400"/>
            <ac:inkMk id="8" creationId="{3FEFB306-9E89-5B45-9BD0-9DBD7AE8ED24}"/>
          </ac:inkMkLst>
        </pc:inkChg>
        <pc:inkChg chg="add">
          <ac:chgData name="pavlos protopapas" userId="74894_tp_dropbox" providerId="OAuth2" clId="{1F966CEA-269E-A647-A287-AAA1EA108C6E}" dt="2020-08-04T13:35:55.514" v="218"/>
          <ac:inkMkLst>
            <pc:docMk/>
            <pc:sldMk cId="1888684505" sldId="400"/>
            <ac:inkMk id="9" creationId="{936B2137-1C77-BA4C-B249-5A69D5D0A774}"/>
          </ac:inkMkLst>
        </pc:inkChg>
        <pc:inkChg chg="add">
          <ac:chgData name="pavlos protopapas" userId="74894_tp_dropbox" providerId="OAuth2" clId="{1F966CEA-269E-A647-A287-AAA1EA108C6E}" dt="2020-08-04T13:35:55.709" v="219"/>
          <ac:inkMkLst>
            <pc:docMk/>
            <pc:sldMk cId="1888684505" sldId="400"/>
            <ac:inkMk id="10" creationId="{36C4E571-F5D1-C245-AE04-4117ED8897B0}"/>
          </ac:inkMkLst>
        </pc:inkChg>
        <pc:inkChg chg="add">
          <ac:chgData name="pavlos protopapas" userId="74894_tp_dropbox" providerId="OAuth2" clId="{1F966CEA-269E-A647-A287-AAA1EA108C6E}" dt="2020-08-04T13:35:56.076" v="220"/>
          <ac:inkMkLst>
            <pc:docMk/>
            <pc:sldMk cId="1888684505" sldId="400"/>
            <ac:inkMk id="11" creationId="{57E82AF2-DE4B-BE47-948E-D0147B5CEBCB}"/>
          </ac:inkMkLst>
        </pc:inkChg>
        <pc:inkChg chg="add">
          <ac:chgData name="pavlos protopapas" userId="74894_tp_dropbox" providerId="OAuth2" clId="{1F966CEA-269E-A647-A287-AAA1EA108C6E}" dt="2020-08-04T13:35:56.349" v="221"/>
          <ac:inkMkLst>
            <pc:docMk/>
            <pc:sldMk cId="1888684505" sldId="400"/>
            <ac:inkMk id="12" creationId="{AD03212A-B7A5-6848-9EE5-14BD7934A49C}"/>
          </ac:inkMkLst>
        </pc:inkChg>
      </pc:sldChg>
      <pc:sldChg chg="addSp">
        <pc:chgData name="pavlos protopapas" userId="74894_tp_dropbox" providerId="OAuth2" clId="{1F966CEA-269E-A647-A287-AAA1EA108C6E}" dt="2020-08-04T13:32:31.389" v="67"/>
        <pc:sldMkLst>
          <pc:docMk/>
          <pc:sldMk cId="1125967871" sldId="401"/>
        </pc:sldMkLst>
        <pc:inkChg chg="add">
          <ac:chgData name="pavlos protopapas" userId="74894_tp_dropbox" providerId="OAuth2" clId="{1F966CEA-269E-A647-A287-AAA1EA108C6E}" dt="2020-07-30T02:05:32.295" v="4" actId="7634"/>
          <ac:inkMkLst>
            <pc:docMk/>
            <pc:sldMk cId="1125967871" sldId="401"/>
            <ac:inkMk id="4" creationId="{257156FA-9942-D944-9243-835F378BBAF2}"/>
          </ac:inkMkLst>
        </pc:inkChg>
        <pc:inkChg chg="add">
          <ac:chgData name="pavlos protopapas" userId="74894_tp_dropbox" providerId="OAuth2" clId="{1F966CEA-269E-A647-A287-AAA1EA108C6E}" dt="2020-08-04T13:32:29.138" v="61"/>
          <ac:inkMkLst>
            <pc:docMk/>
            <pc:sldMk cId="1125967871" sldId="401"/>
            <ac:inkMk id="5" creationId="{5A9B4D5A-FC15-4C49-8404-4FD8217C1A45}"/>
          </ac:inkMkLst>
        </pc:inkChg>
        <pc:inkChg chg="add">
          <ac:chgData name="pavlos protopapas" userId="74894_tp_dropbox" providerId="OAuth2" clId="{1F966CEA-269E-A647-A287-AAA1EA108C6E}" dt="2020-08-04T13:32:29.593" v="62"/>
          <ac:inkMkLst>
            <pc:docMk/>
            <pc:sldMk cId="1125967871" sldId="401"/>
            <ac:inkMk id="6" creationId="{B16576CA-2330-374D-8B77-8ADC91C5785B}"/>
          </ac:inkMkLst>
        </pc:inkChg>
        <pc:inkChg chg="add">
          <ac:chgData name="pavlos protopapas" userId="74894_tp_dropbox" providerId="OAuth2" clId="{1F966CEA-269E-A647-A287-AAA1EA108C6E}" dt="2020-08-04T13:32:29.913" v="63"/>
          <ac:inkMkLst>
            <pc:docMk/>
            <pc:sldMk cId="1125967871" sldId="401"/>
            <ac:inkMk id="7" creationId="{B5984E59-D4F7-C443-8F28-C57A3737E7BE}"/>
          </ac:inkMkLst>
        </pc:inkChg>
        <pc:inkChg chg="add">
          <ac:chgData name="pavlos protopapas" userId="74894_tp_dropbox" providerId="OAuth2" clId="{1F966CEA-269E-A647-A287-AAA1EA108C6E}" dt="2020-08-04T13:32:30.456" v="64"/>
          <ac:inkMkLst>
            <pc:docMk/>
            <pc:sldMk cId="1125967871" sldId="401"/>
            <ac:inkMk id="8" creationId="{EDE6DDE9-E0AB-0E4D-BF3A-609377111343}"/>
          </ac:inkMkLst>
        </pc:inkChg>
        <pc:inkChg chg="add">
          <ac:chgData name="pavlos protopapas" userId="74894_tp_dropbox" providerId="OAuth2" clId="{1F966CEA-269E-A647-A287-AAA1EA108C6E}" dt="2020-08-04T13:32:30.768" v="65"/>
          <ac:inkMkLst>
            <pc:docMk/>
            <pc:sldMk cId="1125967871" sldId="401"/>
            <ac:inkMk id="9" creationId="{B6405D72-CEB8-BA44-9AB6-3716886623AD}"/>
          </ac:inkMkLst>
        </pc:inkChg>
        <pc:inkChg chg="add">
          <ac:chgData name="pavlos protopapas" userId="74894_tp_dropbox" providerId="OAuth2" clId="{1F966CEA-269E-A647-A287-AAA1EA108C6E}" dt="2020-08-04T13:32:31.146" v="66"/>
          <ac:inkMkLst>
            <pc:docMk/>
            <pc:sldMk cId="1125967871" sldId="401"/>
            <ac:inkMk id="10" creationId="{8EE8284E-4DB8-FC41-8642-B0EE6C5A13D7}"/>
          </ac:inkMkLst>
        </pc:inkChg>
        <pc:inkChg chg="add">
          <ac:chgData name="pavlos protopapas" userId="74894_tp_dropbox" providerId="OAuth2" clId="{1F966CEA-269E-A647-A287-AAA1EA108C6E}" dt="2020-08-04T13:32:31.389" v="67"/>
          <ac:inkMkLst>
            <pc:docMk/>
            <pc:sldMk cId="1125967871" sldId="401"/>
            <ac:inkMk id="11" creationId="{7B387DED-3D39-8947-ABC3-7E0B9EE3AFEC}"/>
          </ac:inkMkLst>
        </pc:inkChg>
      </pc:sldChg>
      <pc:sldChg chg="addSp">
        <pc:chgData name="pavlos protopapas" userId="74894_tp_dropbox" providerId="OAuth2" clId="{1F966CEA-269E-A647-A287-AAA1EA108C6E}" dt="2020-08-04T13:34:09.266" v="196"/>
        <pc:sldMkLst>
          <pc:docMk/>
          <pc:sldMk cId="1696958082" sldId="402"/>
        </pc:sldMkLst>
        <pc:grpChg chg="add">
          <ac:chgData name="pavlos protopapas" userId="74894_tp_dropbox" providerId="OAuth2" clId="{1F966CEA-269E-A647-A287-AAA1EA108C6E}" dt="2020-08-04T13:34:09.266" v="196"/>
          <ac:grpSpMkLst>
            <pc:docMk/>
            <pc:sldMk cId="1696958082" sldId="402"/>
            <ac:grpSpMk id="12" creationId="{0047DA2C-8EF3-C746-9A88-20840FFAD1D6}"/>
          </ac:grpSpMkLst>
        </pc:grpChg>
        <pc:inkChg chg="add">
          <ac:chgData name="pavlos protopapas" userId="74894_tp_dropbox" providerId="OAuth2" clId="{1F966CEA-269E-A647-A287-AAA1EA108C6E}" dt="2020-08-04T13:34:06.582" v="188"/>
          <ac:inkMkLst>
            <pc:docMk/>
            <pc:sldMk cId="1696958082" sldId="402"/>
            <ac:inkMk id="4" creationId="{34F2603F-D156-4645-BED0-C4E0D1F305D3}"/>
          </ac:inkMkLst>
        </pc:inkChg>
        <pc:inkChg chg="add">
          <ac:chgData name="pavlos protopapas" userId="74894_tp_dropbox" providerId="OAuth2" clId="{1F966CEA-269E-A647-A287-AAA1EA108C6E}" dt="2020-08-04T13:34:06.831" v="189"/>
          <ac:inkMkLst>
            <pc:docMk/>
            <pc:sldMk cId="1696958082" sldId="402"/>
            <ac:inkMk id="5" creationId="{5E821840-12A6-F740-A644-52B99E4FCEFE}"/>
          </ac:inkMkLst>
        </pc:inkChg>
        <pc:inkChg chg="add">
          <ac:chgData name="pavlos protopapas" userId="74894_tp_dropbox" providerId="OAuth2" clId="{1F966CEA-269E-A647-A287-AAA1EA108C6E}" dt="2020-08-04T13:34:06.998" v="190"/>
          <ac:inkMkLst>
            <pc:docMk/>
            <pc:sldMk cId="1696958082" sldId="402"/>
            <ac:inkMk id="6" creationId="{9A2E0FA0-0462-5D46-803F-FC7AAE31EB0A}"/>
          </ac:inkMkLst>
        </pc:inkChg>
        <pc:inkChg chg="add">
          <ac:chgData name="pavlos protopapas" userId="74894_tp_dropbox" providerId="OAuth2" clId="{1F966CEA-269E-A647-A287-AAA1EA108C6E}" dt="2020-08-04T13:34:07.375" v="191"/>
          <ac:inkMkLst>
            <pc:docMk/>
            <pc:sldMk cId="1696958082" sldId="402"/>
            <ac:inkMk id="7" creationId="{5D117857-4A8F-E54F-BA54-74EBF1A5744D}"/>
          </ac:inkMkLst>
        </pc:inkChg>
        <pc:inkChg chg="add">
          <ac:chgData name="pavlos protopapas" userId="74894_tp_dropbox" providerId="OAuth2" clId="{1F966CEA-269E-A647-A287-AAA1EA108C6E}" dt="2020-08-04T13:34:07.700" v="192"/>
          <ac:inkMkLst>
            <pc:docMk/>
            <pc:sldMk cId="1696958082" sldId="402"/>
            <ac:inkMk id="8" creationId="{F9C7CD06-1379-5A46-957D-A36751F089C1}"/>
          </ac:inkMkLst>
        </pc:inkChg>
        <pc:inkChg chg="add">
          <ac:chgData name="pavlos protopapas" userId="74894_tp_dropbox" providerId="OAuth2" clId="{1F966CEA-269E-A647-A287-AAA1EA108C6E}" dt="2020-08-04T13:34:08.027" v="193"/>
          <ac:inkMkLst>
            <pc:docMk/>
            <pc:sldMk cId="1696958082" sldId="402"/>
            <ac:inkMk id="9" creationId="{35C59576-E8CF-FE45-A345-56FD2D14F58B}"/>
          </ac:inkMkLst>
        </pc:inkChg>
        <pc:inkChg chg="add">
          <ac:chgData name="pavlos protopapas" userId="74894_tp_dropbox" providerId="OAuth2" clId="{1F966CEA-269E-A647-A287-AAA1EA108C6E}" dt="2020-08-04T13:34:08.397" v="194"/>
          <ac:inkMkLst>
            <pc:docMk/>
            <pc:sldMk cId="1696958082" sldId="402"/>
            <ac:inkMk id="10" creationId="{85BF7A3B-8D5C-254C-832A-F89BC8513640}"/>
          </ac:inkMkLst>
        </pc:inkChg>
        <pc:inkChg chg="add">
          <ac:chgData name="pavlos protopapas" userId="74894_tp_dropbox" providerId="OAuth2" clId="{1F966CEA-269E-A647-A287-AAA1EA108C6E}" dt="2020-08-04T13:34:08.710" v="195"/>
          <ac:inkMkLst>
            <pc:docMk/>
            <pc:sldMk cId="1696958082" sldId="402"/>
            <ac:inkMk id="11" creationId="{BC1D4A33-3B15-1F4D-B8A9-825D085C411A}"/>
          </ac:inkMkLst>
        </pc:ink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D3C18D-7D5D-9E47-A0FC-BBD26D0E1D9B}" type="datetimeFigureOut">
              <a:rPr lang="en-US" smtClean="0"/>
              <a:t>9/28/20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CC1623-6B39-8543-823A-29D9E60F17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071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1694902"/>
            <a:ext cx="10363200" cy="1470025"/>
          </a:xfrm>
          <a:prstGeom prst="rect">
            <a:avLst/>
          </a:prstGeom>
        </p:spPr>
        <p:txBody>
          <a:bodyPr/>
          <a:lstStyle>
            <a:lvl1pPr>
              <a:defRPr sz="3400" b="0" i="0" baseline="0">
                <a:solidFill>
                  <a:srgbClr val="464646"/>
                </a:solidFill>
                <a:latin typeface="Karla" charset="0"/>
                <a:ea typeface="Karla" charset="0"/>
                <a:cs typeface="Karla" charset="0"/>
              </a:defRPr>
            </a:lvl1pPr>
          </a:lstStyle>
          <a:p>
            <a:r>
              <a:rPr lang="en-US"/>
              <a:t>Lecture #: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44000" y="6400800"/>
            <a:ext cx="2844800" cy="365125"/>
          </a:xfrm>
        </p:spPr>
        <p:txBody>
          <a:bodyPr/>
          <a:lstStyle/>
          <a:p>
            <a:fld id="{81B7CCDB-6D39-0547-B7B3-C80E39D6513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082800" y="2958528"/>
            <a:ext cx="8026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Karla" charset="0"/>
                <a:ea typeface="Karla" charset="0"/>
                <a:cs typeface="Karla" charset="0"/>
              </a:rPr>
              <a:t>CS109A Introduction to Data Science</a:t>
            </a:r>
            <a:endParaRPr lang="en-US" sz="2400" b="0" i="0" dirty="0">
              <a:solidFill>
                <a:schemeClr val="tx1">
                  <a:lumMod val="75000"/>
                  <a:lumOff val="25000"/>
                </a:schemeClr>
              </a:solidFill>
              <a:latin typeface="Karla" charset="0"/>
              <a:ea typeface="Karla" charset="0"/>
              <a:cs typeface="Karla" charset="0"/>
            </a:endParaRPr>
          </a:p>
          <a:p>
            <a:pPr algn="ctr"/>
            <a:r>
              <a:rPr lang="en-US" sz="24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Karla" charset="0"/>
                <a:ea typeface="Karla" charset="0"/>
                <a:cs typeface="Karla" charset="0"/>
              </a:rPr>
              <a:t>Pavlos Protopapas,</a:t>
            </a:r>
            <a:r>
              <a:rPr lang="en-US" sz="24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Karla" charset="0"/>
                <a:ea typeface="Karla" charset="0"/>
                <a:cs typeface="Karla" charset="0"/>
              </a:rPr>
              <a:t> </a:t>
            </a:r>
            <a:r>
              <a:rPr lang="en-US" sz="24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Karla" charset="0"/>
                <a:ea typeface="Karla" charset="0"/>
                <a:cs typeface="Karla" charset="0"/>
              </a:rPr>
              <a:t>Kevin Rader and Chris Tanner</a:t>
            </a:r>
          </a:p>
        </p:txBody>
      </p:sp>
      <p:grpSp>
        <p:nvGrpSpPr>
          <p:cNvPr id="12" name="Group 11"/>
          <p:cNvGrpSpPr>
            <a:grpSpLocks noChangeAspect="1"/>
          </p:cNvGrpSpPr>
          <p:nvPr/>
        </p:nvGrpSpPr>
        <p:grpSpPr>
          <a:xfrm>
            <a:off x="4475134" y="4428549"/>
            <a:ext cx="3154320" cy="1764795"/>
            <a:chOff x="3383860" y="4092499"/>
            <a:chExt cx="1774304" cy="1102997"/>
          </a:xfrm>
        </p:grpSpPr>
        <p:pic>
          <p:nvPicPr>
            <p:cNvPr id="13" name="Picture 12" descr="iacs.png"/>
            <p:cNvPicPr>
              <a:picLocks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3860" y="4092501"/>
              <a:ext cx="874886" cy="1102995"/>
            </a:xfrm>
            <a:prstGeom prst="rect">
              <a:avLst/>
            </a:prstGeom>
          </p:spPr>
        </p:pic>
        <p:pic>
          <p:nvPicPr>
            <p:cNvPr id="14" name="Picture 13" descr="harvard.png"/>
            <p:cNvPicPr>
              <a:picLocks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3769" y="4092499"/>
              <a:ext cx="874395" cy="11029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24350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2" indent="0">
              <a:buNone/>
              <a:defRPr sz="2800"/>
            </a:lvl2pPr>
            <a:lvl3pPr marL="914364" indent="0">
              <a:buNone/>
              <a:defRPr sz="2400"/>
            </a:lvl3pPr>
            <a:lvl4pPr marL="1371545" indent="0">
              <a:buNone/>
              <a:defRPr sz="2000"/>
            </a:lvl4pPr>
            <a:lvl5pPr marL="1828727" indent="0">
              <a:buNone/>
              <a:defRPr sz="2000"/>
            </a:lvl5pPr>
            <a:lvl6pPr marL="2285909" indent="0">
              <a:buNone/>
              <a:defRPr sz="2000"/>
            </a:lvl6pPr>
            <a:lvl7pPr marL="2743091" indent="0">
              <a:buNone/>
              <a:defRPr sz="2000"/>
            </a:lvl7pPr>
            <a:lvl8pPr marL="3200272" indent="0">
              <a:buNone/>
              <a:defRPr sz="2000"/>
            </a:lvl8pPr>
            <a:lvl9pPr marL="3657454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82" indent="0">
              <a:buNone/>
              <a:defRPr sz="1200"/>
            </a:lvl2pPr>
            <a:lvl3pPr marL="914364" indent="0">
              <a:buNone/>
              <a:defRPr sz="1000"/>
            </a:lvl3pPr>
            <a:lvl4pPr marL="1371545" indent="0">
              <a:buNone/>
              <a:defRPr sz="900"/>
            </a:lvl4pPr>
            <a:lvl5pPr marL="1828727" indent="0">
              <a:buNone/>
              <a:defRPr sz="900"/>
            </a:lvl5pPr>
            <a:lvl6pPr marL="2285909" indent="0">
              <a:buNone/>
              <a:defRPr sz="900"/>
            </a:lvl6pPr>
            <a:lvl7pPr marL="2743091" indent="0">
              <a:buNone/>
              <a:defRPr sz="900"/>
            </a:lvl7pPr>
            <a:lvl8pPr marL="3200272" indent="0">
              <a:buNone/>
              <a:defRPr sz="900"/>
            </a:lvl8pPr>
            <a:lvl9pPr marL="365745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16E8F-BF65-1643-9F00-FF84D0665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481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341" y="951502"/>
            <a:ext cx="10972800" cy="76727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596482"/>
            <a:ext cx="10972800" cy="211114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16E8F-BF65-1643-9F00-FF84D0665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7891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16E8F-BF65-1643-9F00-FF84D0665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5666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xercis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A22DB-FEE8-2E4A-8B65-7798D0AB4A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474792"/>
            <a:ext cx="10515600" cy="73713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URL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D7E88B-573E-3C44-ABF1-1BB6D8E1B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425817-4A14-AE4C-935C-34251C0CF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322AAE-88F2-094B-BD24-7A4E24AB3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7CCDB-6D39-0547-B7B3-C80E39D6513A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604A511-71A5-2540-97AC-AD30E2BB60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5268" y="6400800"/>
            <a:ext cx="333532" cy="333532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85F3A431-4B05-674F-A8FD-CD709642281C}"/>
              </a:ext>
            </a:extLst>
          </p:cNvPr>
          <p:cNvGrpSpPr>
            <a:grpSpLocks noChangeAspect="1"/>
          </p:cNvGrpSpPr>
          <p:nvPr/>
        </p:nvGrpSpPr>
        <p:grpSpPr>
          <a:xfrm>
            <a:off x="457200" y="6400800"/>
            <a:ext cx="487418" cy="274320"/>
            <a:chOff x="8442646" y="6356350"/>
            <a:chExt cx="482609" cy="274320"/>
          </a:xfrm>
        </p:grpSpPr>
        <p:pic>
          <p:nvPicPr>
            <p:cNvPr id="11" name="Picture 10" descr="iacs.png">
              <a:extLst>
                <a:ext uri="{FF2B5EF4-FFF2-40B4-BE49-F238E27FC236}">
                  <a16:creationId xmlns:a16="http://schemas.microsoft.com/office/drawing/2014/main" id="{863225A8-F6AD-6B4C-9FA2-E46AB25801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2646" y="6356350"/>
              <a:ext cx="244154" cy="274320"/>
            </a:xfrm>
            <a:prstGeom prst="rect">
              <a:avLst/>
            </a:prstGeom>
          </p:spPr>
        </p:pic>
        <p:pic>
          <p:nvPicPr>
            <p:cNvPr id="12" name="Picture 11" descr="harvard.png">
              <a:extLst>
                <a:ext uri="{FF2B5EF4-FFF2-40B4-BE49-F238E27FC236}">
                  <a16:creationId xmlns:a16="http://schemas.microsoft.com/office/drawing/2014/main" id="{8BB7C2FA-7277-8D45-8C56-7C0C909DC8D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6800" y="6356350"/>
              <a:ext cx="238455" cy="274320"/>
            </a:xfrm>
            <a:prstGeom prst="rect">
              <a:avLst/>
            </a:prstGeom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184111EF-7787-2847-9FA8-9EDB5CCB9E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6544" y="216660"/>
            <a:ext cx="5378912" cy="38026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5353DC9-6419-0C4D-92DA-7779587C1C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5268" y="6400800"/>
            <a:ext cx="333532" cy="333532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936C282B-2DC8-0C4D-A2BD-A7793C3F1C7D}"/>
              </a:ext>
            </a:extLst>
          </p:cNvPr>
          <p:cNvGrpSpPr>
            <a:grpSpLocks noChangeAspect="1"/>
          </p:cNvGrpSpPr>
          <p:nvPr/>
        </p:nvGrpSpPr>
        <p:grpSpPr>
          <a:xfrm>
            <a:off x="457200" y="6400800"/>
            <a:ext cx="487418" cy="274320"/>
            <a:chOff x="8442646" y="6356350"/>
            <a:chExt cx="482609" cy="274320"/>
          </a:xfrm>
        </p:grpSpPr>
        <p:pic>
          <p:nvPicPr>
            <p:cNvPr id="16" name="Picture 15" descr="iacs.png">
              <a:extLst>
                <a:ext uri="{FF2B5EF4-FFF2-40B4-BE49-F238E27FC236}">
                  <a16:creationId xmlns:a16="http://schemas.microsoft.com/office/drawing/2014/main" id="{359D76BA-4756-B543-AB2E-9711025A51C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2646" y="6356350"/>
              <a:ext cx="244154" cy="274320"/>
            </a:xfrm>
            <a:prstGeom prst="rect">
              <a:avLst/>
            </a:prstGeom>
          </p:spPr>
        </p:pic>
        <p:pic>
          <p:nvPicPr>
            <p:cNvPr id="17" name="Picture 16" descr="harvard.png">
              <a:extLst>
                <a:ext uri="{FF2B5EF4-FFF2-40B4-BE49-F238E27FC236}">
                  <a16:creationId xmlns:a16="http://schemas.microsoft.com/office/drawing/2014/main" id="{CEA9405C-CCAF-E641-B4B8-6B81C29843A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6800" y="6356350"/>
              <a:ext cx="238455" cy="274320"/>
            </a:xfrm>
            <a:prstGeom prst="rect">
              <a:avLst/>
            </a:prstGeom>
          </p:spPr>
        </p:pic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C3B3E0E9-2BE1-4941-ADBD-82F186E496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6544" y="216660"/>
            <a:ext cx="5378912" cy="380265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15DD222-190E-C24D-B6DC-9CCAAEE067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5268" y="6400800"/>
            <a:ext cx="333532" cy="333532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6E3FF81F-3676-1E47-9C6A-1193B8C5C2F1}"/>
              </a:ext>
            </a:extLst>
          </p:cNvPr>
          <p:cNvGrpSpPr>
            <a:grpSpLocks noChangeAspect="1"/>
          </p:cNvGrpSpPr>
          <p:nvPr/>
        </p:nvGrpSpPr>
        <p:grpSpPr>
          <a:xfrm>
            <a:off x="457200" y="6400800"/>
            <a:ext cx="487418" cy="274320"/>
            <a:chOff x="8442646" y="6356350"/>
            <a:chExt cx="482609" cy="274320"/>
          </a:xfrm>
        </p:grpSpPr>
        <p:pic>
          <p:nvPicPr>
            <p:cNvPr id="21" name="Picture 20" descr="iacs.png">
              <a:extLst>
                <a:ext uri="{FF2B5EF4-FFF2-40B4-BE49-F238E27FC236}">
                  <a16:creationId xmlns:a16="http://schemas.microsoft.com/office/drawing/2014/main" id="{A75DE9F9-E572-294B-AED3-AF9F117283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2646" y="6356350"/>
              <a:ext cx="244154" cy="274320"/>
            </a:xfrm>
            <a:prstGeom prst="rect">
              <a:avLst/>
            </a:prstGeom>
          </p:spPr>
        </p:pic>
        <p:pic>
          <p:nvPicPr>
            <p:cNvPr id="22" name="Picture 21" descr="harvard.png">
              <a:extLst>
                <a:ext uri="{FF2B5EF4-FFF2-40B4-BE49-F238E27FC236}">
                  <a16:creationId xmlns:a16="http://schemas.microsoft.com/office/drawing/2014/main" id="{4E5E182E-73F3-6243-AC68-4DA694E90E4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6800" y="6356350"/>
              <a:ext cx="238455" cy="274320"/>
            </a:xfrm>
            <a:prstGeom prst="rect">
              <a:avLst/>
            </a:prstGeom>
          </p:spPr>
        </p:pic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3115D005-06A6-1240-883E-570EA65206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6544" y="216660"/>
            <a:ext cx="5378912" cy="380265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A407A3A-1A34-CF4A-A1C2-DF39D416D8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5268" y="6400800"/>
            <a:ext cx="333532" cy="33353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84A85B1-A2BE-5A49-A892-33706E9F0E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6544" y="216660"/>
            <a:ext cx="5378912" cy="380265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5A0FFE6-8AB1-C348-B3F5-29FAC7066A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5268" y="6400800"/>
            <a:ext cx="333532" cy="33353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FEFA31E-6FAF-CB40-8449-8C551515EE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6544" y="216660"/>
            <a:ext cx="5378912" cy="380265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9496F556-7531-7B45-A9EF-ED4471480C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5268" y="6400800"/>
            <a:ext cx="333532" cy="333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233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Exercis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A22DB-FEE8-2E4A-8B65-7798D0AB4A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474792"/>
            <a:ext cx="10515600" cy="73713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URL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D7E88B-573E-3C44-ABF1-1BB6D8E1B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425817-4A14-AE4C-935C-34251C0CF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322AAE-88F2-094B-BD24-7A4E24AB3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16E8F-BF65-1643-9F00-FF84D0665BC6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604A511-71A5-2540-97AC-AD30E2BB60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5268" y="6400800"/>
            <a:ext cx="333532" cy="333532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85F3A431-4B05-674F-A8FD-CD709642281C}"/>
              </a:ext>
            </a:extLst>
          </p:cNvPr>
          <p:cNvGrpSpPr>
            <a:grpSpLocks noChangeAspect="1"/>
          </p:cNvGrpSpPr>
          <p:nvPr/>
        </p:nvGrpSpPr>
        <p:grpSpPr>
          <a:xfrm>
            <a:off x="457200" y="6400800"/>
            <a:ext cx="487418" cy="274320"/>
            <a:chOff x="8442646" y="6356350"/>
            <a:chExt cx="482609" cy="274320"/>
          </a:xfrm>
        </p:grpSpPr>
        <p:pic>
          <p:nvPicPr>
            <p:cNvPr id="11" name="Picture 10" descr="iacs.png">
              <a:extLst>
                <a:ext uri="{FF2B5EF4-FFF2-40B4-BE49-F238E27FC236}">
                  <a16:creationId xmlns:a16="http://schemas.microsoft.com/office/drawing/2014/main" id="{863225A8-F6AD-6B4C-9FA2-E46AB25801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2646" y="6356350"/>
              <a:ext cx="244154" cy="274320"/>
            </a:xfrm>
            <a:prstGeom prst="rect">
              <a:avLst/>
            </a:prstGeom>
          </p:spPr>
        </p:pic>
        <p:pic>
          <p:nvPicPr>
            <p:cNvPr id="12" name="Picture 11" descr="harvard.png">
              <a:extLst>
                <a:ext uri="{FF2B5EF4-FFF2-40B4-BE49-F238E27FC236}">
                  <a16:creationId xmlns:a16="http://schemas.microsoft.com/office/drawing/2014/main" id="{8BB7C2FA-7277-8D45-8C56-7C0C909DC8D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6800" y="6356350"/>
              <a:ext cx="238455" cy="274320"/>
            </a:xfrm>
            <a:prstGeom prst="rect">
              <a:avLst/>
            </a:prstGeom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184111EF-7787-2847-9FA8-9EDB5CCB9E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6544" y="216660"/>
            <a:ext cx="5378912" cy="38026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242D301-24DF-7544-9129-471D0AF727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5268" y="6400800"/>
            <a:ext cx="333532" cy="33353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4C6049D-4601-B949-BC50-D32522379C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6544" y="216660"/>
            <a:ext cx="5378912" cy="3802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0553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Exercis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A22DB-FEE8-2E4A-8B65-7798D0AB4A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474792"/>
            <a:ext cx="10515600" cy="73713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URL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D7E88B-573E-3C44-ABF1-1BB6D8E1B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425817-4A14-AE4C-935C-34251C0CF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322AAE-88F2-094B-BD24-7A4E24AB3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16E8F-BF65-1643-9F00-FF84D0665BC6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604A511-71A5-2540-97AC-AD30E2BB60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5268" y="6400800"/>
            <a:ext cx="333532" cy="333532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85F3A431-4B05-674F-A8FD-CD709642281C}"/>
              </a:ext>
            </a:extLst>
          </p:cNvPr>
          <p:cNvGrpSpPr>
            <a:grpSpLocks noChangeAspect="1"/>
          </p:cNvGrpSpPr>
          <p:nvPr/>
        </p:nvGrpSpPr>
        <p:grpSpPr>
          <a:xfrm>
            <a:off x="457200" y="6400800"/>
            <a:ext cx="487418" cy="274320"/>
            <a:chOff x="8442646" y="6356350"/>
            <a:chExt cx="482609" cy="274320"/>
          </a:xfrm>
        </p:grpSpPr>
        <p:pic>
          <p:nvPicPr>
            <p:cNvPr id="11" name="Picture 10" descr="iacs.png">
              <a:extLst>
                <a:ext uri="{FF2B5EF4-FFF2-40B4-BE49-F238E27FC236}">
                  <a16:creationId xmlns:a16="http://schemas.microsoft.com/office/drawing/2014/main" id="{863225A8-F6AD-6B4C-9FA2-E46AB25801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2646" y="6356350"/>
              <a:ext cx="244154" cy="274320"/>
            </a:xfrm>
            <a:prstGeom prst="rect">
              <a:avLst/>
            </a:prstGeom>
          </p:spPr>
        </p:pic>
        <p:pic>
          <p:nvPicPr>
            <p:cNvPr id="12" name="Picture 11" descr="harvard.png">
              <a:extLst>
                <a:ext uri="{FF2B5EF4-FFF2-40B4-BE49-F238E27FC236}">
                  <a16:creationId xmlns:a16="http://schemas.microsoft.com/office/drawing/2014/main" id="{8BB7C2FA-7277-8D45-8C56-7C0C909DC8D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6800" y="6356350"/>
              <a:ext cx="238455" cy="274320"/>
            </a:xfrm>
            <a:prstGeom prst="rect">
              <a:avLst/>
            </a:prstGeom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184111EF-7787-2847-9FA8-9EDB5CCB9E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6544" y="216660"/>
            <a:ext cx="5378912" cy="3802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8473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Exercis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A22DB-FEE8-2E4A-8B65-7798D0AB4A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474792"/>
            <a:ext cx="10515600" cy="73713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URL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D7E88B-573E-3C44-ABF1-1BB6D8E1B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425817-4A14-AE4C-935C-34251C0CF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322AAE-88F2-094B-BD24-7A4E24AB3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16E8F-BF65-1643-9F00-FF84D0665BC6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604A511-71A5-2540-97AC-AD30E2BB60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5268" y="6400800"/>
            <a:ext cx="333532" cy="3335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84111EF-7787-2847-9FA8-9EDB5CCB9E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6544" y="216660"/>
            <a:ext cx="5378912" cy="3802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046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292" y="216531"/>
            <a:ext cx="11493416" cy="767276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>
                <a:solidFill>
                  <a:srgbClr val="46464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3415" y="1177758"/>
            <a:ext cx="10327008" cy="2111143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2800">
                <a:solidFill>
                  <a:srgbClr val="464646"/>
                </a:solidFill>
                <a:latin typeface="Karla"/>
                <a:cs typeface="Karla"/>
              </a:defRPr>
            </a:lvl1pPr>
            <a:lvl2pPr>
              <a:defRPr sz="2400">
                <a:solidFill>
                  <a:srgbClr val="464646"/>
                </a:solidFill>
                <a:latin typeface="Karla"/>
                <a:cs typeface="Karla"/>
              </a:defRPr>
            </a:lvl2pPr>
            <a:lvl3pPr>
              <a:defRPr sz="2000">
                <a:solidFill>
                  <a:srgbClr val="464646"/>
                </a:solidFill>
                <a:latin typeface="Karla"/>
                <a:cs typeface="Karla"/>
              </a:defRPr>
            </a:lvl3pPr>
            <a:lvl4pPr>
              <a:defRPr sz="1800">
                <a:solidFill>
                  <a:srgbClr val="464646"/>
                </a:solidFill>
                <a:latin typeface="Karla"/>
                <a:cs typeface="Karla"/>
              </a:defRPr>
            </a:lvl4pPr>
            <a:lvl5pPr>
              <a:defRPr sz="1800">
                <a:solidFill>
                  <a:srgbClr val="464646"/>
                </a:solidFill>
                <a:latin typeface="Karla"/>
                <a:cs typeface="Karl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44000" y="6400800"/>
            <a:ext cx="2844800" cy="365125"/>
          </a:xfrm>
        </p:spPr>
        <p:txBody>
          <a:bodyPr/>
          <a:lstStyle>
            <a:lvl1pPr algn="r">
              <a:defRPr/>
            </a:lvl1pPr>
          </a:lstStyle>
          <a:p>
            <a:fld id="{81B7CCDB-6D39-0547-B7B3-C80E39D6513A}" type="slidenum">
              <a:rPr lang="en-US" smtClean="0"/>
              <a:t>‹#›</a:t>
            </a:fld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457200" y="6400800"/>
            <a:ext cx="487418" cy="274320"/>
            <a:chOff x="8442646" y="6356350"/>
            <a:chExt cx="482609" cy="274320"/>
          </a:xfrm>
        </p:grpSpPr>
        <p:pic>
          <p:nvPicPr>
            <p:cNvPr id="7" name="Picture 6" descr="iacs.pn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2646" y="6356350"/>
              <a:ext cx="244154" cy="274320"/>
            </a:xfrm>
            <a:prstGeom prst="rect">
              <a:avLst/>
            </a:prstGeom>
          </p:spPr>
        </p:pic>
        <p:pic>
          <p:nvPicPr>
            <p:cNvPr id="8" name="Picture 7" descr="harvard.pn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6800" y="6356350"/>
              <a:ext cx="238455" cy="274320"/>
            </a:xfrm>
            <a:prstGeom prst="rect">
              <a:avLst/>
            </a:prstGeom>
          </p:spPr>
        </p:pic>
      </p:grpSp>
      <p:cxnSp>
        <p:nvCxnSpPr>
          <p:cNvPr id="10" name="Straight Connector 9"/>
          <p:cNvCxnSpPr/>
          <p:nvPr/>
        </p:nvCxnSpPr>
        <p:spPr>
          <a:xfrm>
            <a:off x="0" y="789856"/>
            <a:ext cx="12192000" cy="0"/>
          </a:xfrm>
          <a:prstGeom prst="line">
            <a:avLst/>
          </a:prstGeom>
          <a:ln w="9525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015746" y="6400800"/>
            <a:ext cx="228780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cap="small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CS109A, Protopapas, Rader, Tanner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EF02C3B3-747A-2E4F-97C8-A55E92FCEF75}"/>
              </a:ext>
            </a:extLst>
          </p:cNvPr>
          <p:cNvSpPr txBox="1">
            <a:spLocks/>
          </p:cNvSpPr>
          <p:nvPr/>
        </p:nvSpPr>
        <p:spPr>
          <a:xfrm>
            <a:off x="9091861" y="640881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1B7CCDB-6D39-0547-B7B3-C80E39D651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085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ly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951" y="357487"/>
            <a:ext cx="10327008" cy="2111143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2800">
                <a:solidFill>
                  <a:srgbClr val="464646"/>
                </a:solidFill>
                <a:latin typeface="Karla"/>
                <a:cs typeface="Karla"/>
              </a:defRPr>
            </a:lvl1pPr>
            <a:lvl2pPr>
              <a:defRPr sz="2400">
                <a:solidFill>
                  <a:srgbClr val="464646"/>
                </a:solidFill>
                <a:latin typeface="Karla"/>
                <a:cs typeface="Karla"/>
              </a:defRPr>
            </a:lvl2pPr>
            <a:lvl3pPr>
              <a:defRPr sz="2000">
                <a:solidFill>
                  <a:srgbClr val="464646"/>
                </a:solidFill>
                <a:latin typeface="Karla"/>
                <a:cs typeface="Karla"/>
              </a:defRPr>
            </a:lvl3pPr>
            <a:lvl4pPr>
              <a:defRPr sz="1800">
                <a:solidFill>
                  <a:srgbClr val="464646"/>
                </a:solidFill>
                <a:latin typeface="Karla"/>
                <a:cs typeface="Karla"/>
              </a:defRPr>
            </a:lvl4pPr>
            <a:lvl5pPr>
              <a:defRPr sz="1800">
                <a:solidFill>
                  <a:srgbClr val="464646"/>
                </a:solidFill>
                <a:latin typeface="Karla"/>
                <a:cs typeface="Karl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44000" y="6400800"/>
            <a:ext cx="2844800" cy="365125"/>
          </a:xfrm>
        </p:spPr>
        <p:txBody>
          <a:bodyPr/>
          <a:lstStyle>
            <a:lvl1pPr algn="r">
              <a:defRPr/>
            </a:lvl1pPr>
          </a:lstStyle>
          <a:p>
            <a:fld id="{81B7CCDB-6D39-0547-B7B3-C80E39D6513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015747" y="6400800"/>
            <a:ext cx="22878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cap="small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CS109A, Protopapas, Rader, Tanner</a:t>
            </a:r>
          </a:p>
        </p:txBody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457200" y="6400800"/>
            <a:ext cx="487418" cy="274320"/>
            <a:chOff x="8442646" y="6356350"/>
            <a:chExt cx="482609" cy="274320"/>
          </a:xfrm>
        </p:grpSpPr>
        <p:pic>
          <p:nvPicPr>
            <p:cNvPr id="11" name="Picture 10" descr="iacs.pn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2646" y="6356350"/>
              <a:ext cx="244154" cy="274320"/>
            </a:xfrm>
            <a:prstGeom prst="rect">
              <a:avLst/>
            </a:prstGeom>
          </p:spPr>
        </p:pic>
        <p:pic>
          <p:nvPicPr>
            <p:cNvPr id="13" name="Picture 12" descr="harvard.pn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6800" y="6356350"/>
              <a:ext cx="238455" cy="274320"/>
            </a:xfrm>
            <a:prstGeom prst="rect">
              <a:avLst/>
            </a:prstGeom>
          </p:spPr>
        </p:pic>
      </p:grp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8CDFB08-7262-2042-87D1-BF1088231FAE}"/>
              </a:ext>
            </a:extLst>
          </p:cNvPr>
          <p:cNvSpPr txBox="1">
            <a:spLocks/>
          </p:cNvSpPr>
          <p:nvPr/>
        </p:nvSpPr>
        <p:spPr>
          <a:xfrm>
            <a:off x="9152020" y="640882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1B7CCDB-6D39-0547-B7B3-C80E39D651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376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2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16E8F-BF65-1643-9F00-FF84D0665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878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341" y="951502"/>
            <a:ext cx="10972800" cy="76727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44000" y="6400800"/>
            <a:ext cx="2844800" cy="365125"/>
          </a:xfrm>
        </p:spPr>
        <p:txBody>
          <a:bodyPr/>
          <a:lstStyle/>
          <a:p>
            <a:fld id="{81B7CCDB-6D39-0547-B7B3-C80E39D6513A}" type="slidenum">
              <a:rPr lang="en-US" smtClean="0"/>
              <a:t>‹#›</a:t>
            </a:fld>
            <a:endParaRPr lang="en-US"/>
          </a:p>
        </p:txBody>
      </p:sp>
      <p:grpSp>
        <p:nvGrpSpPr>
          <p:cNvPr id="13" name="Group 12"/>
          <p:cNvGrpSpPr>
            <a:grpSpLocks noChangeAspect="1"/>
          </p:cNvGrpSpPr>
          <p:nvPr/>
        </p:nvGrpSpPr>
        <p:grpSpPr>
          <a:xfrm>
            <a:off x="457200" y="6400800"/>
            <a:ext cx="487418" cy="274320"/>
            <a:chOff x="8442646" y="6356350"/>
            <a:chExt cx="482609" cy="274320"/>
          </a:xfrm>
        </p:grpSpPr>
        <p:pic>
          <p:nvPicPr>
            <p:cNvPr id="14" name="Picture 13" descr="iacs.pn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2646" y="6356350"/>
              <a:ext cx="244154" cy="274320"/>
            </a:xfrm>
            <a:prstGeom prst="rect">
              <a:avLst/>
            </a:prstGeom>
          </p:spPr>
        </p:pic>
        <p:pic>
          <p:nvPicPr>
            <p:cNvPr id="15" name="Picture 14" descr="harvard.pn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6800" y="6356350"/>
              <a:ext cx="238455" cy="2743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19299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341" y="951502"/>
            <a:ext cx="10972800" cy="76727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2" indent="0">
              <a:buNone/>
              <a:defRPr sz="2000" b="1"/>
            </a:lvl2pPr>
            <a:lvl3pPr marL="914364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1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2" indent="0">
              <a:buNone/>
              <a:defRPr sz="2000" b="1"/>
            </a:lvl2pPr>
            <a:lvl3pPr marL="914364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1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144000" y="6400800"/>
            <a:ext cx="2844800" cy="365125"/>
          </a:xfrm>
        </p:spPr>
        <p:txBody>
          <a:bodyPr/>
          <a:lstStyle/>
          <a:p>
            <a:fld id="{8C616E8F-BF65-1643-9F00-FF84D0665BC6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>
          <a:xfrm>
            <a:off x="457200" y="6400800"/>
            <a:ext cx="487418" cy="274320"/>
            <a:chOff x="8442646" y="6356350"/>
            <a:chExt cx="482609" cy="274320"/>
          </a:xfrm>
        </p:grpSpPr>
        <p:pic>
          <p:nvPicPr>
            <p:cNvPr id="16" name="Picture 15" descr="iacs.pn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2646" y="6356350"/>
              <a:ext cx="244154" cy="274320"/>
            </a:xfrm>
            <a:prstGeom prst="rect">
              <a:avLst/>
            </a:prstGeom>
          </p:spPr>
        </p:pic>
        <p:pic>
          <p:nvPicPr>
            <p:cNvPr id="17" name="Picture 16" descr="harvard.pn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6800" y="6356350"/>
              <a:ext cx="238455" cy="2743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89699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9958"/>
            <a:ext cx="10972800" cy="76727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144000" y="6400800"/>
            <a:ext cx="2844800" cy="365125"/>
          </a:xfrm>
        </p:spPr>
        <p:txBody>
          <a:bodyPr/>
          <a:lstStyle/>
          <a:p>
            <a:fld id="{81B7CCDB-6D39-0547-B7B3-C80E39D6513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015747" y="6400800"/>
            <a:ext cx="22878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cap="small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CS109A, Protopapas, Rader, Tanner</a:t>
            </a:r>
          </a:p>
        </p:txBody>
      </p:sp>
      <p:grpSp>
        <p:nvGrpSpPr>
          <p:cNvPr id="11" name="Group 10"/>
          <p:cNvGrpSpPr>
            <a:grpSpLocks noChangeAspect="1"/>
          </p:cNvGrpSpPr>
          <p:nvPr/>
        </p:nvGrpSpPr>
        <p:grpSpPr>
          <a:xfrm>
            <a:off x="457200" y="6400800"/>
            <a:ext cx="487418" cy="274320"/>
            <a:chOff x="8442646" y="6356350"/>
            <a:chExt cx="482609" cy="274320"/>
          </a:xfrm>
        </p:grpSpPr>
        <p:pic>
          <p:nvPicPr>
            <p:cNvPr id="12" name="Picture 11" descr="iacs.pn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2646" y="6356350"/>
              <a:ext cx="244154" cy="274320"/>
            </a:xfrm>
            <a:prstGeom prst="rect">
              <a:avLst/>
            </a:prstGeom>
          </p:spPr>
        </p:pic>
        <p:pic>
          <p:nvPicPr>
            <p:cNvPr id="13" name="Picture 12" descr="harvard.pn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6800" y="6356350"/>
              <a:ext cx="238455" cy="2743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6323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144000" y="6400800"/>
            <a:ext cx="2844800" cy="365125"/>
          </a:xfrm>
        </p:spPr>
        <p:txBody>
          <a:bodyPr/>
          <a:lstStyle/>
          <a:p>
            <a:fld id="{8C616E8F-BF65-1643-9F00-FF84D0665BC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015747" y="6400800"/>
            <a:ext cx="22878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cap="small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CS109A, Protopapas, Rader, Tanner</a:t>
            </a: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457200" y="6400800"/>
            <a:ext cx="487418" cy="274320"/>
            <a:chOff x="8442646" y="6356350"/>
            <a:chExt cx="482609" cy="274320"/>
          </a:xfrm>
        </p:grpSpPr>
        <p:pic>
          <p:nvPicPr>
            <p:cNvPr id="10" name="Picture 9" descr="iacs.pn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2646" y="6356350"/>
              <a:ext cx="244154" cy="274320"/>
            </a:xfrm>
            <a:prstGeom prst="rect">
              <a:avLst/>
            </a:prstGeom>
          </p:spPr>
        </p:pic>
        <p:pic>
          <p:nvPicPr>
            <p:cNvPr id="11" name="Picture 10" descr="harvard.pn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6800" y="6356350"/>
              <a:ext cx="238455" cy="2743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93586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1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82" indent="0">
              <a:buNone/>
              <a:defRPr sz="1200"/>
            </a:lvl2pPr>
            <a:lvl3pPr marL="914364" indent="0">
              <a:buNone/>
              <a:defRPr sz="1000"/>
            </a:lvl3pPr>
            <a:lvl4pPr marL="1371545" indent="0">
              <a:buNone/>
              <a:defRPr sz="900"/>
            </a:lvl4pPr>
            <a:lvl5pPr marL="1828727" indent="0">
              <a:buNone/>
              <a:defRPr sz="900"/>
            </a:lvl5pPr>
            <a:lvl6pPr marL="2285909" indent="0">
              <a:buNone/>
              <a:defRPr sz="900"/>
            </a:lvl6pPr>
            <a:lvl7pPr marL="2743091" indent="0">
              <a:buNone/>
              <a:defRPr sz="900"/>
            </a:lvl7pPr>
            <a:lvl8pPr marL="3200272" indent="0">
              <a:buNone/>
              <a:defRPr sz="900"/>
            </a:lvl8pPr>
            <a:lvl9pPr marL="365745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16E8F-BF65-1643-9F00-FF84D0665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64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16E8F-BF65-1643-9F00-FF84D0665B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477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3" r:id="rId13"/>
    <p:sldLayoutId id="2147483754" r:id="rId14"/>
    <p:sldLayoutId id="2147483755" r:id="rId15"/>
    <p:sldLayoutId id="2147483756" r:id="rId16"/>
  </p:sldLayoutIdLst>
  <p:hf sldNum="0" hdr="0" ftr="0" dt="0"/>
  <p:txStyles>
    <p:titleStyle>
      <a:lvl1pPr algn="ctr" defTabSz="457182" rtl="0" eaLnBrk="1" latinLnBrk="0" hangingPunct="1">
        <a:spcBef>
          <a:spcPct val="0"/>
        </a:spcBef>
        <a:buNone/>
        <a:defRPr sz="3200" kern="1200" baseline="0">
          <a:solidFill>
            <a:schemeClr val="tx1"/>
          </a:solidFill>
          <a:latin typeface="Karla"/>
          <a:ea typeface="+mj-ea"/>
          <a:cs typeface="Karla"/>
        </a:defRPr>
      </a:lvl1pPr>
    </p:titleStyle>
    <p:bodyStyle>
      <a:lvl1pPr marL="342887" indent="-342887" algn="l" defTabSz="457182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20" indent="-285738" algn="l" defTabSz="457182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54" indent="-228590" algn="l" defTabSz="457182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36" indent="-228590" algn="l" defTabSz="457182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17" indent="-228590" algn="l" defTabSz="457182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0" algn="l" defTabSz="4571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0" algn="l" defTabSz="4571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0" algn="l" defTabSz="4571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4" indent="-228590" algn="l" defTabSz="4571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4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1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0.png"/><Relationship Id="rId3" Type="http://schemas.openxmlformats.org/officeDocument/2006/relationships/image" Target="../media/image440.png"/><Relationship Id="rId7" Type="http://schemas.openxmlformats.org/officeDocument/2006/relationships/image" Target="../media/image480.png"/><Relationship Id="rId2" Type="http://schemas.openxmlformats.org/officeDocument/2006/relationships/image" Target="../media/image4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0.png"/><Relationship Id="rId5" Type="http://schemas.openxmlformats.org/officeDocument/2006/relationships/image" Target="../media/image460.png"/><Relationship Id="rId10" Type="http://schemas.openxmlformats.org/officeDocument/2006/relationships/image" Target="../media/image550.png"/><Relationship Id="rId4" Type="http://schemas.openxmlformats.org/officeDocument/2006/relationships/image" Target="../media/image450.png"/><Relationship Id="rId9" Type="http://schemas.openxmlformats.org/officeDocument/2006/relationships/image" Target="../media/image54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0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0.png"/><Relationship Id="rId4" Type="http://schemas.openxmlformats.org/officeDocument/2006/relationships/image" Target="../media/image170.png"/><Relationship Id="rId9" Type="http://schemas.openxmlformats.org/officeDocument/2006/relationships/image" Target="../media/image19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0.png"/><Relationship Id="rId3" Type="http://schemas.openxmlformats.org/officeDocument/2006/relationships/image" Target="../media/image440.png"/><Relationship Id="rId7" Type="http://schemas.openxmlformats.org/officeDocument/2006/relationships/image" Target="../media/image480.png"/><Relationship Id="rId2" Type="http://schemas.openxmlformats.org/officeDocument/2006/relationships/image" Target="../media/image4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0.png"/><Relationship Id="rId5" Type="http://schemas.openxmlformats.org/officeDocument/2006/relationships/image" Target="../media/image460.png"/><Relationship Id="rId10" Type="http://schemas.openxmlformats.org/officeDocument/2006/relationships/image" Target="../media/image550.png"/><Relationship Id="rId4" Type="http://schemas.openxmlformats.org/officeDocument/2006/relationships/image" Target="../media/image450.png"/><Relationship Id="rId9" Type="http://schemas.openxmlformats.org/officeDocument/2006/relationships/image" Target="../media/image54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0.png"/><Relationship Id="rId2" Type="http://schemas.openxmlformats.org/officeDocument/2006/relationships/image" Target="../media/image4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0.png"/><Relationship Id="rId5" Type="http://schemas.openxmlformats.org/officeDocument/2006/relationships/image" Target="../media/image550.png"/><Relationship Id="rId4" Type="http://schemas.openxmlformats.org/officeDocument/2006/relationships/image" Target="../media/image54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0.png"/><Relationship Id="rId3" Type="http://schemas.openxmlformats.org/officeDocument/2006/relationships/image" Target="../media/image440.png"/><Relationship Id="rId7" Type="http://schemas.openxmlformats.org/officeDocument/2006/relationships/image" Target="../media/image610.png"/><Relationship Id="rId2" Type="http://schemas.openxmlformats.org/officeDocument/2006/relationships/image" Target="../media/image5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0.png"/><Relationship Id="rId5" Type="http://schemas.openxmlformats.org/officeDocument/2006/relationships/image" Target="../media/image590.png"/><Relationship Id="rId10" Type="http://schemas.openxmlformats.org/officeDocument/2006/relationships/image" Target="../media/image620.png"/><Relationship Id="rId4" Type="http://schemas.openxmlformats.org/officeDocument/2006/relationships/image" Target="../media/image450.png"/><Relationship Id="rId9" Type="http://schemas.openxmlformats.org/officeDocument/2006/relationships/image" Target="../media/image55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0.png"/><Relationship Id="rId2" Type="http://schemas.openxmlformats.org/officeDocument/2006/relationships/image" Target="../media/image4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0.png"/><Relationship Id="rId2" Type="http://schemas.openxmlformats.org/officeDocument/2006/relationships/image" Target="../media/image6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0.png"/><Relationship Id="rId5" Type="http://schemas.openxmlformats.org/officeDocument/2006/relationships/image" Target="../media/image450.png"/><Relationship Id="rId4" Type="http://schemas.openxmlformats.org/officeDocument/2006/relationships/image" Target="../media/image6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en-US" b="1" dirty="0"/>
            </a:br>
            <a:r>
              <a:rPr lang="en-US" sz="2800" dirty="0"/>
              <a:t>Comparison of Ridge and Lasso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0161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mage result for cute cat">
            <a:extLst>
              <a:ext uri="{FF2B5EF4-FFF2-40B4-BE49-F238E27FC236}">
                <a16:creationId xmlns:a16="http://schemas.microsoft.com/office/drawing/2014/main" id="{1D365CC8-9BAA-2943-BCAB-9CABAD0B4B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486" y="979715"/>
            <a:ext cx="9239250" cy="481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32727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7AA1F-8F3A-4C0E-A5BF-4313CFD23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Ridge visualized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6335463-AC27-4C02-B1BA-A80892D6B2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/>
          <a:stretch/>
        </p:blipFill>
        <p:spPr>
          <a:xfrm>
            <a:off x="1470836" y="1042902"/>
            <a:ext cx="3646967" cy="403621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06E41D8-5C7F-42B6-93A3-E8B49590561A}"/>
              </a:ext>
            </a:extLst>
          </p:cNvPr>
          <p:cNvSpPr txBox="1"/>
          <p:nvPr/>
        </p:nvSpPr>
        <p:spPr>
          <a:xfrm>
            <a:off x="1063256" y="5214104"/>
            <a:ext cx="43806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Karla" pitchFamily="2" charset="0"/>
              </a:rPr>
              <a:t>The ridge estimator is where the constraint and the loss intersect.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226EA77-0E56-42E5-BEE1-368FBF92AEA8}"/>
              </a:ext>
            </a:extLst>
          </p:cNvPr>
          <p:cNvSpPr txBox="1"/>
          <p:nvPr/>
        </p:nvSpPr>
        <p:spPr>
          <a:xfrm>
            <a:off x="6953693" y="5221465"/>
            <a:ext cx="43806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Karla" pitchFamily="2" charset="0"/>
              </a:rPr>
              <a:t>The values of the coefficients decrease as lambda increases, but they are not nullified.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5F11E9B-542D-4FA0-9B7D-5AB5E2D508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8394" y="1280176"/>
            <a:ext cx="5176094" cy="3638525"/>
          </a:xfrm>
          <a:prstGeom prst="rect">
            <a:avLst/>
          </a:prstGeom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BD4CDDB-DB7B-4D84-B154-EB10F072D75B}"/>
              </a:ext>
            </a:extLst>
          </p:cNvPr>
          <p:cNvCxnSpPr/>
          <p:nvPr/>
        </p:nvCxnSpPr>
        <p:spPr>
          <a:xfrm flipH="1">
            <a:off x="2833965" y="3378239"/>
            <a:ext cx="1722475" cy="13822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6AC3B73E-F31F-449E-91DA-788A1BECFE86}"/>
              </a:ext>
            </a:extLst>
          </p:cNvPr>
          <p:cNvSpPr txBox="1"/>
          <p:nvPr/>
        </p:nvSpPr>
        <p:spPr>
          <a:xfrm flipH="1">
            <a:off x="4433777" y="3234047"/>
            <a:ext cx="1829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Ridge estimator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8AC6200-A5D2-45C9-BAA6-27B1D82CC1B4}"/>
              </a:ext>
            </a:extLst>
          </p:cNvPr>
          <p:cNvSpPr/>
          <p:nvPr/>
        </p:nvSpPr>
        <p:spPr>
          <a:xfrm>
            <a:off x="2643535" y="3461765"/>
            <a:ext cx="108051" cy="108051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080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29FFA-68A8-4A68-B473-4AA4AA3AA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LASSO visualized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B469556-352B-4F0B-9B16-E2EC58078D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51673"/>
          <a:stretch/>
        </p:blipFill>
        <p:spPr>
          <a:xfrm>
            <a:off x="1515946" y="927048"/>
            <a:ext cx="3406928" cy="3901048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2443AB9-C4F9-4379-839D-1F4AD91495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155119"/>
            <a:ext cx="5201734" cy="377333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7618D55-7AC1-47BF-9835-A43B415A65E0}"/>
              </a:ext>
            </a:extLst>
          </p:cNvPr>
          <p:cNvSpPr txBox="1"/>
          <p:nvPr/>
        </p:nvSpPr>
        <p:spPr>
          <a:xfrm>
            <a:off x="889592" y="5015560"/>
            <a:ext cx="46676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Karla" pitchFamily="2" charset="0"/>
              </a:rPr>
              <a:t>The Lasso estimator tends to zero out parameters as the OLS loss can easily intersect with the constraint on one of the axis.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6943837-1240-403A-8B53-B0300B21ED4F}"/>
              </a:ext>
            </a:extLst>
          </p:cNvPr>
          <p:cNvSpPr txBox="1"/>
          <p:nvPr/>
        </p:nvSpPr>
        <p:spPr>
          <a:xfrm>
            <a:off x="6634716" y="4994295"/>
            <a:ext cx="43806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Karla" pitchFamily="2" charset="0"/>
              </a:rPr>
              <a:t>The values of the coefficients decrease as lambda increases and are nullified fast.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799C150-14A3-4AFA-9EEA-A1170FE1E064}"/>
              </a:ext>
            </a:extLst>
          </p:cNvPr>
          <p:cNvCxnSpPr/>
          <p:nvPr/>
        </p:nvCxnSpPr>
        <p:spPr>
          <a:xfrm flipH="1">
            <a:off x="2765327" y="3216998"/>
            <a:ext cx="1722475" cy="13822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DB6CC072-AE5B-4EE7-92A3-A3752885C1E3}"/>
              </a:ext>
            </a:extLst>
          </p:cNvPr>
          <p:cNvSpPr txBox="1"/>
          <p:nvPr/>
        </p:nvSpPr>
        <p:spPr>
          <a:xfrm flipH="1">
            <a:off x="4433777" y="3006047"/>
            <a:ext cx="1829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Lasso estimator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883A85A-3209-4F17-AB47-68D4DF94C779}"/>
              </a:ext>
            </a:extLst>
          </p:cNvPr>
          <p:cNvSpPr/>
          <p:nvPr/>
        </p:nvSpPr>
        <p:spPr>
          <a:xfrm>
            <a:off x="2657276" y="3304460"/>
            <a:ext cx="108051" cy="108051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003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Variable Selection as Regularization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3415" y="1177758"/>
            <a:ext cx="10680806" cy="2111143"/>
          </a:xfrm>
        </p:spPr>
        <p:txBody>
          <a:bodyPr/>
          <a:lstStyle/>
          <a:p>
            <a:r>
              <a:rPr lang="en-US" sz="2400" b="1" dirty="0"/>
              <a:t>Question:</a:t>
            </a:r>
            <a:r>
              <a:rPr lang="en-US" sz="2400" dirty="0"/>
              <a:t> What are the pros and cons of the two approaches? </a:t>
            </a:r>
          </a:p>
          <a:p>
            <a:endParaRPr lang="en-US" sz="2400" dirty="0"/>
          </a:p>
          <a:p>
            <a:r>
              <a:rPr lang="en-US" sz="2400" dirty="0"/>
              <a:t>Since LASSO regression tends to 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produce zero estimates </a:t>
            </a:r>
            <a:r>
              <a:rPr lang="en-US" sz="2400" dirty="0"/>
              <a:t>for a number of model parameters - we say that LASSO solutions are </a:t>
            </a: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sparse</a:t>
            </a:r>
            <a:r>
              <a:rPr lang="en-US" sz="2400" dirty="0"/>
              <a:t> - we consider LASSO to be a 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variable selection method</a:t>
            </a:r>
            <a:r>
              <a:rPr lang="en-US" sz="2400" dirty="0"/>
              <a:t>.</a:t>
            </a:r>
          </a:p>
          <a:p>
            <a:endParaRPr lang="en-US" sz="2400" dirty="0"/>
          </a:p>
          <a:p>
            <a:r>
              <a:rPr lang="en-US" sz="2400" dirty="0"/>
              <a:t>Ridge is 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faster to compute </a:t>
            </a:r>
            <a:r>
              <a:rPr lang="en-US" sz="2400" dirty="0"/>
              <a:t>but many prefer using LASSO for 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variable selection</a:t>
            </a:r>
            <a:r>
              <a:rPr lang="en-US" sz="2400" dirty="0"/>
              <a:t> (as well as for suppressing extreme parameter values) and therefore easier to 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interpret</a:t>
            </a:r>
            <a:r>
              <a:rPr lang="en-US" sz="2400" dirty="0"/>
              <a:t>. </a:t>
            </a:r>
            <a:br>
              <a:rPr lang="en-US" sz="2400" dirty="0"/>
            </a:br>
            <a:br>
              <a:rPr lang="en-US" sz="2400" dirty="0"/>
            </a:br>
            <a:br>
              <a:rPr lang="en-US" sz="2400" dirty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160653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0036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Ridge, LASSO - Computational complexity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Solution</a:t>
            </a:r>
            <a:r>
              <a:rPr lang="en-US" sz="2400" dirty="0"/>
              <a:t> to ridge regression:</a:t>
            </a:r>
          </a:p>
          <a:p>
            <a:pPr>
              <a:spcAft>
                <a:spcPts val="600"/>
              </a:spcAft>
            </a:pPr>
            <a:endParaRPr lang="en-US" sz="2400" dirty="0"/>
          </a:p>
          <a:p>
            <a:pPr>
              <a:spcAft>
                <a:spcPts val="600"/>
              </a:spcAft>
            </a:pPr>
            <a:endParaRPr lang="en-US" sz="2400" dirty="0"/>
          </a:p>
          <a:p>
            <a:pPr>
              <a:spcAft>
                <a:spcPts val="600"/>
              </a:spcAft>
            </a:pPr>
            <a:endParaRPr lang="en-US" sz="2400" dirty="0"/>
          </a:p>
          <a:p>
            <a:pPr>
              <a:spcAft>
                <a:spcPts val="600"/>
              </a:spcAft>
            </a:pPr>
            <a:endParaRPr lang="en-US" sz="2400" dirty="0"/>
          </a:p>
          <a:p>
            <a:pPr>
              <a:spcAft>
                <a:spcPts val="600"/>
              </a:spcAft>
            </a:pPr>
            <a:r>
              <a:rPr lang="en-US" sz="2400" dirty="0"/>
              <a:t>The solution to the LASSO regression:</a:t>
            </a:r>
          </a:p>
          <a:p>
            <a:pPr marL="457182" lvl="1" indent="0">
              <a:spcAft>
                <a:spcPts val="600"/>
              </a:spcAft>
              <a:buNone/>
            </a:pPr>
            <a:r>
              <a:rPr lang="en-US" dirty="0"/>
              <a:t>LASSO has no conventional analytical solution, as the L1 norm has no derivative at zero. We can, however, use the concept of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subdifferential</a:t>
            </a:r>
            <a:r>
              <a:rPr lang="en-US" dirty="0"/>
              <a:t> or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subgradient</a:t>
            </a:r>
            <a:r>
              <a:rPr lang="en-US" dirty="0"/>
              <a:t> to find a manageable expression. 	</a:t>
            </a:r>
            <a:r>
              <a:rPr lang="en-US" sz="2000" dirty="0"/>
              <a:t>				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5569" y="2012678"/>
            <a:ext cx="4186989" cy="441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955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6501510" y="3245892"/>
            <a:ext cx="4747059" cy="1567301"/>
            <a:chOff x="1752276" y="1849318"/>
            <a:chExt cx="4747059" cy="1567301"/>
          </a:xfrm>
        </p:grpSpPr>
        <p:sp>
          <p:nvSpPr>
            <p:cNvPr id="24" name="Oval 23"/>
            <p:cNvSpPr/>
            <p:nvPr/>
          </p:nvSpPr>
          <p:spPr>
            <a:xfrm rot="18916619">
              <a:off x="3218979" y="2448760"/>
              <a:ext cx="1755020" cy="577602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 rot="18916619">
              <a:off x="2192409" y="1974795"/>
              <a:ext cx="3897644" cy="128685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 rot="18916619">
              <a:off x="1752276" y="1849318"/>
              <a:ext cx="4747059" cy="1567301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274244" y="4164506"/>
            <a:ext cx="1747459" cy="1791051"/>
            <a:chOff x="2164154" y="3756858"/>
            <a:chExt cx="1747459" cy="1791051"/>
          </a:xfrm>
        </p:grpSpPr>
        <p:sp>
          <p:nvSpPr>
            <p:cNvPr id="14" name="Rectangle 13"/>
            <p:cNvSpPr/>
            <p:nvPr/>
          </p:nvSpPr>
          <p:spPr>
            <a:xfrm rot="2719992">
              <a:off x="2165747" y="4275300"/>
              <a:ext cx="1271016" cy="1274202"/>
            </a:xfrm>
            <a:prstGeom prst="rect">
              <a:avLst/>
            </a:prstGeom>
            <a:noFill/>
            <a:ln w="2222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603515" y="4548163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C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465749" y="3756858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292" y="178629"/>
            <a:ext cx="11493416" cy="767276"/>
          </a:xfrm>
        </p:spPr>
        <p:txBody>
          <a:bodyPr/>
          <a:lstStyle/>
          <a:p>
            <a:r>
              <a:rPr lang="en-US" dirty="0"/>
              <a:t>The Geometry of Regularization (LASSO)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-1415124" y="884009"/>
                <a:ext cx="10327008" cy="2111143"/>
              </a:xfr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charset="0"/>
                            </a:rPr>
                            <m:t>𝐿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charset="0"/>
                            </a:rPr>
                            <m:t>𝐿𝐴𝑆𝑆𝑂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charset="0"/>
                            </a:rPr>
                            <m:t>𝜷</m:t>
                          </m:r>
                        </m:e>
                      </m:d>
                      <m:r>
                        <a:rPr lang="en-US" sz="24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mr-IN" sz="24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is-IS" sz="24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charset="0"/>
                            </a:rPr>
                            <m:t>𝑖</m:t>
                          </m:r>
                          <m:r>
                            <a:rPr lang="en-US" sz="24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charset="0"/>
                            </a:rPr>
                            <m:t>𝑛</m:t>
                          </m:r>
                        </m:sup>
                        <m:e>
                          <m:r>
                            <a:rPr lang="en-US" sz="24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charset="0"/>
                            </a:rPr>
                            <m:t>−</m:t>
                          </m:r>
                        </m:e>
                      </m:nary>
                      <m:sSup>
                        <m:sSupPr>
                          <m:ctrlPr>
                            <a:rPr lang="en-US" sz="24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charset="0"/>
                            </a:rPr>
                            <m:t>𝜷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charset="0"/>
                            </a:rPr>
                            <m:t>𝑇</m:t>
                          </m:r>
                        </m:sup>
                      </m:sSup>
                      <m:r>
                        <a:rPr lang="en-US" sz="2400" b="1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charset="0"/>
                        </a:rPr>
                        <m:t>𝒙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24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charset="0"/>
                                </a:rPr>
                                <m:t>​</m:t>
                              </m:r>
                            </m:e>
                          </m:d>
                        </m:e>
                        <m:sup>
                          <m:r>
                            <a:rPr lang="en-US" sz="24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charset="0"/>
                        </a:rPr>
                        <m:t>+</m:t>
                      </m:r>
                      <m:r>
                        <a:rPr lang="en-US" sz="24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charset="0"/>
                        </a:rPr>
                        <m:t>𝜆</m:t>
                      </m:r>
                      <m:nary>
                        <m:naryPr>
                          <m:chr m:val="∑"/>
                          <m:ctrlPr>
                            <a:rPr lang="is-IS" sz="24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charset="0"/>
                            </a:rPr>
                            <m:t>𝑗</m:t>
                          </m:r>
                          <m:r>
                            <a:rPr lang="en-US" sz="24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charset="0"/>
                            </a:rPr>
                            <m:t>𝐽</m:t>
                          </m:r>
                        </m:sup>
                        <m:e>
                          <m:r>
                            <a:rPr lang="en-US" sz="24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charset="0"/>
                            </a:rPr>
                            <m:t>|</m:t>
                          </m:r>
                        </m:e>
                      </m:nary>
                    </m:oMath>
                  </m:oMathPara>
                </a14:m>
                <a:endPara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1415124" y="884009"/>
                <a:ext cx="10327008" cy="2111143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/>
          <p:cNvGrpSpPr/>
          <p:nvPr/>
        </p:nvGrpSpPr>
        <p:grpSpPr>
          <a:xfrm>
            <a:off x="767537" y="3109260"/>
            <a:ext cx="3249927" cy="3288314"/>
            <a:chOff x="1655805" y="2662545"/>
            <a:chExt cx="3249927" cy="3288314"/>
          </a:xfrm>
        </p:grpSpPr>
        <p:grpSp>
          <p:nvGrpSpPr>
            <p:cNvPr id="10" name="Group 9"/>
            <p:cNvGrpSpPr/>
            <p:nvPr/>
          </p:nvGrpSpPr>
          <p:grpSpPr>
            <a:xfrm>
              <a:off x="1655805" y="2674847"/>
              <a:ext cx="3101546" cy="3276012"/>
              <a:chOff x="1655805" y="2674847"/>
              <a:chExt cx="3101546" cy="3276012"/>
            </a:xfrm>
          </p:grpSpPr>
          <p:cxnSp>
            <p:nvCxnSpPr>
              <p:cNvPr id="6" name="Straight Arrow Connector 5"/>
              <p:cNvCxnSpPr/>
              <p:nvPr/>
            </p:nvCxnSpPr>
            <p:spPr>
              <a:xfrm flipV="1">
                <a:off x="1655805" y="4880919"/>
                <a:ext cx="3101546" cy="12357"/>
              </a:xfrm>
              <a:prstGeom prst="straightConnector1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Arrow Connector 6"/>
              <p:cNvCxnSpPr/>
              <p:nvPr/>
            </p:nvCxnSpPr>
            <p:spPr>
              <a:xfrm flipH="1" flipV="1">
                <a:off x="2782398" y="2674847"/>
                <a:ext cx="18859" cy="3276012"/>
              </a:xfrm>
              <a:prstGeom prst="straightConnector1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4441374" y="4978399"/>
                  <a:ext cx="46435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41374" y="4978399"/>
                  <a:ext cx="464358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b="-114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2313074" y="2662545"/>
                  <a:ext cx="46968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13074" y="2662545"/>
                  <a:ext cx="469680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6497315" y="2395658"/>
                <a:ext cx="7371080" cy="7259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mr-IN" sz="280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charset="0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ctrlPr>
                          <a:rPr lang="is-IS" sz="28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charset="0"/>
                          </a:rPr>
                          <m:t>𝑖</m:t>
                        </m:r>
                        <m:r>
                          <a:rPr lang="en-US" sz="28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charset="0"/>
                          </a:rPr>
                          <m:t>=1</m:t>
                        </m:r>
                      </m:sub>
                      <m:sup>
                        <m:r>
                          <a:rPr lang="en-US" sz="28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charset="0"/>
                          </a:rPr>
                          <m:t>𝑛</m:t>
                        </m:r>
                      </m:sup>
                      <m:e>
                        <m:r>
                          <a:rPr lang="en-US" sz="28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8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charset="0"/>
                          </a:rPr>
                          <m:t>−</m:t>
                        </m:r>
                      </m:e>
                    </m:nary>
                    <m:sSubSup>
                      <m:sSubSupPr>
                        <m:ctrlPr>
                          <a:rPr lang="en-US" sz="28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en-US" sz="28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charset="0"/>
                              </a:rPr>
                              <m:t>𝜷</m:t>
                            </m:r>
                          </m:e>
                        </m:acc>
                      </m:e>
                      <m:sub/>
                      <m:sup>
                        <m:r>
                          <a:rPr lang="en-US" sz="28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charset="0"/>
                          </a:rPr>
                          <m:t>𝐿𝐴𝑆𝑆</m:t>
                        </m:r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charset="0"/>
                              </a:rPr>
                              <m:t>𝑂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charset="0"/>
                              </a:rPr>
                              <m:t>𝑇</m:t>
                            </m:r>
                          </m:sup>
                        </m:sSup>
                      </m:sup>
                    </m:sSubSup>
                    <m:r>
                      <a:rPr lang="en-US" sz="2800" b="1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charset="0"/>
                      </a:rPr>
                      <m:t>𝒙</m:t>
                    </m:r>
                    <m:sSup>
                      <m:sSupPr>
                        <m:ctrlPr>
                          <a:rPr lang="en-US" sz="28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28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charset="0"/>
                              </a:rPr>
                              <m:t>​</m:t>
                            </m:r>
                          </m:e>
                        </m:d>
                      </m:e>
                      <m:sup>
                        <m:r>
                          <a:rPr lang="en-US" sz="28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=D</a:t>
                </a: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7315" y="2395658"/>
                <a:ext cx="7371080" cy="725904"/>
              </a:xfrm>
              <a:prstGeom prst="rect">
                <a:avLst/>
              </a:prstGeom>
              <a:blipFill rotWithShape="0">
                <a:blip r:embed="rId5"/>
                <a:stretch>
                  <a:fillRect b="-109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" name="Group 34"/>
          <p:cNvGrpSpPr/>
          <p:nvPr/>
        </p:nvGrpSpPr>
        <p:grpSpPr>
          <a:xfrm>
            <a:off x="8404272" y="4049503"/>
            <a:ext cx="747962" cy="426693"/>
            <a:chOff x="3606026" y="2722340"/>
            <a:chExt cx="747962" cy="42669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3606026" y="2764697"/>
                  <a:ext cx="747962" cy="38433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̂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𝛽</m:t>
                                </m:r>
                              </m:e>
                            </m:acc>
                          </m:e>
                          <m:sup>
                            <m:r>
                              <a:rPr lang="en-US" b="0" i="1" smtClean="0">
                                <a:latin typeface="Cambria Math" charset="0"/>
                              </a:rPr>
                              <m:t>𝑀𝑆𝐸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06026" y="2764697"/>
                  <a:ext cx="747962" cy="384336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t="-7937" b="-1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" name="Oval 27"/>
            <p:cNvSpPr>
              <a:spLocks noChangeAspect="1"/>
            </p:cNvSpPr>
            <p:nvPr/>
          </p:nvSpPr>
          <p:spPr>
            <a:xfrm>
              <a:off x="4076794" y="2722340"/>
              <a:ext cx="45561" cy="457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767537" y="2127451"/>
                <a:ext cx="2626938" cy="11726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charset="0"/>
                        </a:rPr>
                        <m:t>𝜆</m:t>
                      </m:r>
                      <m:nary>
                        <m:naryPr>
                          <m:chr m:val="∑"/>
                          <m:ctrlPr>
                            <a:rPr lang="is-I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latin typeface="Cambria Math" charset="0"/>
                            </a:rPr>
                            <m:t>𝑗</m:t>
                          </m:r>
                          <m:r>
                            <a:rPr lang="en-US" sz="2400" i="1"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i="1">
                              <a:latin typeface="Cambria Math" charset="0"/>
                            </a:rPr>
                            <m:t>𝐽</m:t>
                          </m:r>
                        </m:sup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charset="0"/>
                                </a:rPr>
                                <m:t> </m:t>
                              </m:r>
                              <m:sSubSup>
                                <m:sSub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i="1">
                                          <a:latin typeface="Cambria Math" charset="0"/>
                                        </a:rPr>
                                        <m:t>𝛽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400" i="1">
                                      <a:latin typeface="Cambria Math" charset="0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latin typeface="Cambria Math" charset="0"/>
                                    </a:rPr>
                                    <m:t>𝐿𝐴𝑆𝑆𝑂</m:t>
                                  </m:r>
                                </m:sup>
                              </m:sSubSup>
                            </m:e>
                          </m:d>
                          <m:r>
                            <a:rPr lang="en-US" sz="2400" i="1">
                              <a:latin typeface="Cambria Math" charset="0"/>
                            </a:rPr>
                            <m:t>=</m:t>
                          </m:r>
                          <m:r>
                            <a:rPr lang="en-US" sz="2400" i="1">
                              <a:latin typeface="Cambria Math" charset="0"/>
                            </a:rPr>
                            <m:t>𝐶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537" y="2127451"/>
                <a:ext cx="2626938" cy="1172629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7513772" y="1180700"/>
                <a:ext cx="3940053" cy="4814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4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US" sz="24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1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𝜷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sz="24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charset="0"/>
                                </a:rPr>
                                <m:t>𝐿𝐴𝑆𝑆𝑂</m:t>
                              </m:r>
                            </m:sup>
                          </m:sSup>
                          <m:r>
                            <a:rPr lang="en-US" sz="24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charset="0"/>
                            </a:rPr>
                            <m:t>argmin</m:t>
                          </m:r>
                        </m:fName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charset="0"/>
                                </a:rPr>
                                <m:t>𝐿𝐴𝑆𝑆𝑂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charset="0"/>
                                </a:rPr>
                                <m:t>𝜷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3772" y="1180700"/>
                <a:ext cx="3940053" cy="481478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" name="Group 40"/>
          <p:cNvGrpSpPr/>
          <p:nvPr/>
        </p:nvGrpSpPr>
        <p:grpSpPr>
          <a:xfrm>
            <a:off x="6397212" y="3312174"/>
            <a:ext cx="3249927" cy="3288314"/>
            <a:chOff x="1655805" y="2662545"/>
            <a:chExt cx="3249927" cy="3288314"/>
          </a:xfrm>
        </p:grpSpPr>
        <p:grpSp>
          <p:nvGrpSpPr>
            <p:cNvPr id="42" name="Group 41"/>
            <p:cNvGrpSpPr/>
            <p:nvPr/>
          </p:nvGrpSpPr>
          <p:grpSpPr>
            <a:xfrm>
              <a:off x="1655805" y="2674847"/>
              <a:ext cx="3101546" cy="3276012"/>
              <a:chOff x="1655805" y="2674847"/>
              <a:chExt cx="3101546" cy="3276012"/>
            </a:xfrm>
          </p:grpSpPr>
          <p:cxnSp>
            <p:nvCxnSpPr>
              <p:cNvPr id="45" name="Straight Arrow Connector 44"/>
              <p:cNvCxnSpPr/>
              <p:nvPr/>
            </p:nvCxnSpPr>
            <p:spPr>
              <a:xfrm flipV="1">
                <a:off x="1655805" y="4880919"/>
                <a:ext cx="3101546" cy="12357"/>
              </a:xfrm>
              <a:prstGeom prst="straightConnector1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Arrow Connector 45"/>
              <p:cNvCxnSpPr/>
              <p:nvPr/>
            </p:nvCxnSpPr>
            <p:spPr>
              <a:xfrm flipH="1" flipV="1">
                <a:off x="2782398" y="2674847"/>
                <a:ext cx="18859" cy="3276012"/>
              </a:xfrm>
              <a:prstGeom prst="straightConnector1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4441374" y="4978399"/>
                  <a:ext cx="46435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41374" y="4978399"/>
                  <a:ext cx="464358" cy="36933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2313074" y="2662545"/>
                  <a:ext cx="46968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13074" y="2662545"/>
                  <a:ext cx="469680" cy="369332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7" name="Oval 46"/>
          <p:cNvSpPr/>
          <p:nvPr/>
        </p:nvSpPr>
        <p:spPr>
          <a:xfrm rot="18916619">
            <a:off x="7590616" y="3704259"/>
            <a:ext cx="2532887" cy="833609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9466120" y="4080502"/>
            <a:ext cx="857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MSE=D</a:t>
            </a:r>
          </a:p>
        </p:txBody>
      </p:sp>
    </p:spTree>
    <p:extLst>
      <p:ext uri="{BB962C8B-B14F-4D97-AF65-F5344CB8AC3E}">
        <p14:creationId xmlns:p14="http://schemas.microsoft.com/office/powerpoint/2010/main" val="808678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1000" fill="hold"/>
                                        <p:tgtEl>
                                          <p:spTgt spid="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2" grpId="0"/>
      <p:bldP spid="38" grpId="0"/>
      <p:bldP spid="39" grpId="0"/>
      <p:bldP spid="47" grpId="0" animBg="1"/>
      <p:bldP spid="47" grpId="1" animBg="1"/>
      <p:bldP spid="47" grpId="2" animBg="1"/>
      <p:bldP spid="4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363" y="1936100"/>
            <a:ext cx="5685521" cy="56855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98" y="2174789"/>
            <a:ext cx="5365212" cy="5365212"/>
          </a:xfrm>
          <a:prstGeom prst="rect">
            <a:avLst/>
          </a:prstGeom>
          <a:noFill/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292" y="178629"/>
            <a:ext cx="11493416" cy="767276"/>
          </a:xfrm>
        </p:spPr>
        <p:txBody>
          <a:bodyPr/>
          <a:lstStyle/>
          <a:p>
            <a:r>
              <a:rPr lang="en-US" dirty="0"/>
              <a:t>The Geometry of Regularization (LASSO)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-1415124" y="884009"/>
                <a:ext cx="10327008" cy="2111143"/>
              </a:xfr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charset="0"/>
                            </a:rPr>
                            <m:t>𝐿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charset="0"/>
                            </a:rPr>
                            <m:t>𝐿𝐴𝑆𝑆𝑂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charset="0"/>
                            </a:rPr>
                            <m:t>𝜷</m:t>
                          </m:r>
                        </m:e>
                      </m:d>
                      <m:r>
                        <a:rPr lang="en-US" sz="24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mr-IN" sz="24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is-IS" sz="24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charset="0"/>
                            </a:rPr>
                            <m:t>𝑖</m:t>
                          </m:r>
                          <m:r>
                            <a:rPr lang="en-US" sz="24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charset="0"/>
                            </a:rPr>
                            <m:t>𝑛</m:t>
                          </m:r>
                        </m:sup>
                        <m:e>
                          <m:r>
                            <a:rPr lang="en-US" sz="24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charset="0"/>
                            </a:rPr>
                            <m:t>−</m:t>
                          </m:r>
                        </m:e>
                      </m:nary>
                      <m:sSup>
                        <m:sSupPr>
                          <m:ctrlPr>
                            <a:rPr lang="en-US" sz="24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charset="0"/>
                            </a:rPr>
                            <m:t>𝜷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charset="0"/>
                            </a:rPr>
                            <m:t>𝑇</m:t>
                          </m:r>
                        </m:sup>
                      </m:sSup>
                      <m:r>
                        <a:rPr lang="en-US" sz="2400" b="1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charset="0"/>
                        </a:rPr>
                        <m:t>𝒙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24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charset="0"/>
                                </a:rPr>
                                <m:t>​</m:t>
                              </m:r>
                            </m:e>
                          </m:d>
                        </m:e>
                        <m:sup>
                          <m:r>
                            <a:rPr lang="en-US" sz="24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charset="0"/>
                        </a:rPr>
                        <m:t>+</m:t>
                      </m:r>
                      <m:r>
                        <a:rPr lang="en-US" sz="24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charset="0"/>
                        </a:rPr>
                        <m:t>𝜆</m:t>
                      </m:r>
                      <m:nary>
                        <m:naryPr>
                          <m:chr m:val="∑"/>
                          <m:ctrlPr>
                            <a:rPr lang="is-IS" sz="24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charset="0"/>
                            </a:rPr>
                            <m:t>𝑗</m:t>
                          </m:r>
                          <m:r>
                            <a:rPr lang="en-US" sz="24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charset="0"/>
                            </a:rPr>
                            <m:t>𝐽</m:t>
                          </m:r>
                        </m:sup>
                        <m:e>
                          <m:r>
                            <a:rPr lang="en-US" sz="24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charset="0"/>
                            </a:rPr>
                            <m:t>|</m:t>
                          </m:r>
                        </m:e>
                      </m:nary>
                    </m:oMath>
                  </m:oMathPara>
                </a14:m>
                <a:endPara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1415124" y="884009"/>
                <a:ext cx="10327008" cy="2111143"/>
              </a:xfr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164864" y="2013392"/>
                <a:ext cx="2998940" cy="11726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𝐿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charset="0"/>
                        </a:rPr>
                        <m:t>=</m:t>
                      </m:r>
                      <m:r>
                        <a:rPr lang="en-US" sz="2400" i="1">
                          <a:latin typeface="Cambria Math" charset="0"/>
                        </a:rPr>
                        <m:t>𝜆</m:t>
                      </m:r>
                      <m:nary>
                        <m:naryPr>
                          <m:chr m:val="∑"/>
                          <m:ctrlPr>
                            <a:rPr lang="is-I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latin typeface="Cambria Math" charset="0"/>
                            </a:rPr>
                            <m:t>𝑗</m:t>
                          </m:r>
                          <m:r>
                            <a:rPr lang="en-US" sz="2400" i="1"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i="1">
                              <a:latin typeface="Cambria Math" charset="0"/>
                            </a:rPr>
                            <m:t>𝐽</m:t>
                          </m:r>
                        </m:sup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charset="0"/>
                                </a:rPr>
                                <m:t> </m:t>
                              </m:r>
                              <m:sSubSup>
                                <m:sSub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i="1">
                                          <a:latin typeface="Cambria Math" charset="0"/>
                                        </a:rPr>
                                        <m:t>𝛽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400" i="1">
                                      <a:latin typeface="Cambria Math" charset="0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latin typeface="Cambria Math" charset="0"/>
                                    </a:rPr>
                                    <m:t>𝐿𝐴𝑆𝑆𝑂</m:t>
                                  </m:r>
                                </m:sup>
                              </m:sSubSup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864" y="2013392"/>
                <a:ext cx="2998940" cy="117262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7513772" y="1180700"/>
                <a:ext cx="3940053" cy="4814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4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US" sz="24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1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𝜷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sz="24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charset="0"/>
                                </a:rPr>
                                <m:t>𝐿𝐴𝑆𝑆𝑂</m:t>
                              </m:r>
                            </m:sup>
                          </m:sSup>
                          <m:r>
                            <a:rPr lang="en-US" sz="24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charset="0"/>
                            </a:rPr>
                            <m:t>argmin</m:t>
                          </m:r>
                        </m:fName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charset="0"/>
                                </a:rPr>
                                <m:t>𝐿𝐴𝑆𝑆𝑂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charset="0"/>
                                </a:rPr>
                                <m:t>𝜷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3772" y="1180700"/>
                <a:ext cx="3940053" cy="481478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ontent Placeholder 2"/>
              <p:cNvSpPr txBox="1">
                <a:spLocks/>
              </p:cNvSpPr>
              <p:nvPr/>
            </p:nvSpPr>
            <p:spPr>
              <a:xfrm>
                <a:off x="3163804" y="1903748"/>
                <a:ext cx="10327008" cy="2111143"/>
              </a:xfrm>
              <a:prstGeom prst="rect">
                <a:avLst/>
              </a:prstGeom>
              <a:ln>
                <a:noFill/>
              </a:ln>
            </p:spPr>
            <p:txBody>
              <a:bodyPr/>
              <a:lstStyle>
                <a:lvl1pPr marL="0" indent="0" algn="l" defTabSz="457182" rtl="0" eaLnBrk="1" latinLnBrk="0" hangingPunct="1">
                  <a:spcBef>
                    <a:spcPct val="20000"/>
                  </a:spcBef>
                  <a:buFont typeface="Arial"/>
                  <a:buNone/>
                  <a:defRPr sz="2800" kern="1200">
                    <a:solidFill>
                      <a:srgbClr val="464646"/>
                    </a:solidFill>
                    <a:latin typeface="Karla"/>
                    <a:ea typeface="+mn-ea"/>
                    <a:cs typeface="Karla"/>
                  </a:defRPr>
                </a:lvl1pPr>
                <a:lvl2pPr marL="742920" indent="-285738" algn="l" defTabSz="457182" rtl="0" eaLnBrk="1" latinLnBrk="0" hangingPunct="1">
                  <a:spcBef>
                    <a:spcPct val="20000"/>
                  </a:spcBef>
                  <a:buFont typeface="Arial"/>
                  <a:buChar char="–"/>
                  <a:defRPr sz="2400" kern="1200">
                    <a:solidFill>
                      <a:srgbClr val="464646"/>
                    </a:solidFill>
                    <a:latin typeface="Karla"/>
                    <a:ea typeface="+mn-ea"/>
                    <a:cs typeface="Karla"/>
                  </a:defRPr>
                </a:lvl2pPr>
                <a:lvl3pPr marL="1142954" indent="-228590" algn="l" defTabSz="457182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rgbClr val="464646"/>
                    </a:solidFill>
                    <a:latin typeface="Karla"/>
                    <a:ea typeface="+mn-ea"/>
                    <a:cs typeface="Karla"/>
                  </a:defRPr>
                </a:lvl3pPr>
                <a:lvl4pPr marL="1600136" indent="-228590" algn="l" defTabSz="457182" rtl="0" eaLnBrk="1" latinLnBrk="0" hangingPunct="1">
                  <a:spcBef>
                    <a:spcPct val="20000"/>
                  </a:spcBef>
                  <a:buFont typeface="Arial"/>
                  <a:buChar char="–"/>
                  <a:defRPr sz="1800" kern="1200">
                    <a:solidFill>
                      <a:srgbClr val="464646"/>
                    </a:solidFill>
                    <a:latin typeface="Karla"/>
                    <a:ea typeface="+mn-ea"/>
                    <a:cs typeface="Karla"/>
                  </a:defRPr>
                </a:lvl4pPr>
                <a:lvl5pPr marL="2057317" indent="-228590" algn="l" defTabSz="457182" rtl="0" eaLnBrk="1" latinLnBrk="0" hangingPunct="1">
                  <a:spcBef>
                    <a:spcPct val="20000"/>
                  </a:spcBef>
                  <a:buFont typeface="Arial"/>
                  <a:buChar char="»"/>
                  <a:defRPr sz="1800" kern="1200">
                    <a:solidFill>
                      <a:srgbClr val="464646"/>
                    </a:solidFill>
                    <a:latin typeface="Karla"/>
                    <a:ea typeface="+mn-ea"/>
                    <a:cs typeface="Karla"/>
                  </a:defRPr>
                </a:lvl5pPr>
                <a:lvl6pPr marL="2514499" indent="-228590" algn="l" defTabSz="457182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681" indent="-228590" algn="l" defTabSz="457182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8863" indent="-228590" algn="l" defTabSz="457182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044" indent="-228590" algn="l" defTabSz="457182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charset="0"/>
                            </a:rPr>
                            <m:t>𝐿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charset="0"/>
                            </a:rPr>
                            <m:t>𝑀𝑆𝐸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charset="0"/>
                            </a:rPr>
                            <m:t>𝜷</m:t>
                          </m:r>
                        </m:e>
                      </m:d>
                      <m:r>
                        <a:rPr lang="en-US" sz="24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mr-IN" sz="24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is-IS" sz="24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charset="0"/>
                            </a:rPr>
                            <m:t>𝑖</m:t>
                          </m:r>
                          <m:r>
                            <a:rPr lang="en-US" sz="24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charset="0"/>
                            </a:rPr>
                            <m:t>𝑛</m:t>
                          </m:r>
                        </m:sup>
                        <m:e>
                          <m:r>
                            <a:rPr lang="en-US" sz="24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charset="0"/>
                            </a:rPr>
                            <m:t>−</m:t>
                          </m:r>
                        </m:e>
                      </m:nary>
                      <m:sSup>
                        <m:sSupPr>
                          <m:ctrlPr>
                            <a:rPr lang="en-US" sz="24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charset="0"/>
                            </a:rPr>
                            <m:t>𝜷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charset="0"/>
                            </a:rPr>
                            <m:t>𝑇</m:t>
                          </m:r>
                        </m:sup>
                      </m:sSup>
                      <m:r>
                        <a:rPr lang="en-US" sz="2400" b="1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charset="0"/>
                        </a:rPr>
                        <m:t>𝒙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24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charset="0"/>
                                </a:rPr>
                                <m:t>​</m:t>
                              </m:r>
                            </m:e>
                          </m:d>
                        </m:e>
                        <m:sup>
                          <m:r>
                            <a:rPr lang="en-US" sz="24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3804" y="1903748"/>
                <a:ext cx="10327008" cy="2111143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8092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6501510" y="3245892"/>
            <a:ext cx="4747059" cy="1567301"/>
            <a:chOff x="1752276" y="1849318"/>
            <a:chExt cx="4747059" cy="1567301"/>
          </a:xfrm>
        </p:grpSpPr>
        <p:sp>
          <p:nvSpPr>
            <p:cNvPr id="24" name="Oval 23"/>
            <p:cNvSpPr/>
            <p:nvPr/>
          </p:nvSpPr>
          <p:spPr>
            <a:xfrm rot="18916619">
              <a:off x="3218979" y="2448760"/>
              <a:ext cx="1755020" cy="577602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 rot="18916619">
              <a:off x="2192409" y="1974795"/>
              <a:ext cx="3897644" cy="128685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 rot="18916619">
              <a:off x="1752276" y="1849318"/>
              <a:ext cx="4747059" cy="1567301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274244" y="4164506"/>
            <a:ext cx="1747459" cy="1791051"/>
            <a:chOff x="2164154" y="3756858"/>
            <a:chExt cx="1747459" cy="1791051"/>
          </a:xfrm>
        </p:grpSpPr>
        <p:sp>
          <p:nvSpPr>
            <p:cNvPr id="14" name="Rectangle 13"/>
            <p:cNvSpPr/>
            <p:nvPr/>
          </p:nvSpPr>
          <p:spPr>
            <a:xfrm rot="2719992">
              <a:off x="2165747" y="4275300"/>
              <a:ext cx="1271016" cy="1274202"/>
            </a:xfrm>
            <a:prstGeom prst="rect">
              <a:avLst/>
            </a:prstGeom>
            <a:noFill/>
            <a:ln w="2222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603515" y="4548163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C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465749" y="3756858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292" y="178629"/>
            <a:ext cx="11493416" cy="767276"/>
          </a:xfrm>
        </p:spPr>
        <p:txBody>
          <a:bodyPr/>
          <a:lstStyle/>
          <a:p>
            <a:r>
              <a:rPr lang="en-US" dirty="0"/>
              <a:t>The Geometry of Regularization (LASSO)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-1415124" y="884009"/>
                <a:ext cx="10327008" cy="2111143"/>
              </a:xfr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charset="0"/>
                            </a:rPr>
                            <m:t>𝐿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charset="0"/>
                            </a:rPr>
                            <m:t>𝐿𝐴𝑆𝑆𝑂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charset="0"/>
                            </a:rPr>
                            <m:t>𝜷</m:t>
                          </m:r>
                        </m:e>
                      </m:d>
                      <m:r>
                        <a:rPr lang="en-US" sz="24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mr-IN" sz="24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is-IS" sz="24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charset="0"/>
                            </a:rPr>
                            <m:t>𝑖</m:t>
                          </m:r>
                          <m:r>
                            <a:rPr lang="en-US" sz="24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charset="0"/>
                            </a:rPr>
                            <m:t>𝑛</m:t>
                          </m:r>
                        </m:sup>
                        <m:e>
                          <m:r>
                            <a:rPr lang="en-US" sz="24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charset="0"/>
                            </a:rPr>
                            <m:t>−</m:t>
                          </m:r>
                        </m:e>
                      </m:nary>
                      <m:sSup>
                        <m:sSupPr>
                          <m:ctrlPr>
                            <a:rPr lang="en-US" sz="24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charset="0"/>
                            </a:rPr>
                            <m:t>𝜷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charset="0"/>
                            </a:rPr>
                            <m:t>𝑇</m:t>
                          </m:r>
                        </m:sup>
                      </m:sSup>
                      <m:r>
                        <a:rPr lang="en-US" sz="2400" b="1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charset="0"/>
                        </a:rPr>
                        <m:t>𝒙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24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charset="0"/>
                                </a:rPr>
                                <m:t>​</m:t>
                              </m:r>
                            </m:e>
                          </m:d>
                        </m:e>
                        <m:sup>
                          <m:r>
                            <a:rPr lang="en-US" sz="24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charset="0"/>
                        </a:rPr>
                        <m:t>+</m:t>
                      </m:r>
                      <m:r>
                        <a:rPr lang="en-US" sz="24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charset="0"/>
                        </a:rPr>
                        <m:t>𝜆</m:t>
                      </m:r>
                      <m:nary>
                        <m:naryPr>
                          <m:chr m:val="∑"/>
                          <m:ctrlPr>
                            <a:rPr lang="is-IS" sz="24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charset="0"/>
                            </a:rPr>
                            <m:t>𝑗</m:t>
                          </m:r>
                          <m:r>
                            <a:rPr lang="en-US" sz="24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charset="0"/>
                            </a:rPr>
                            <m:t>𝐽</m:t>
                          </m:r>
                        </m:sup>
                        <m:e>
                          <m:r>
                            <a:rPr lang="en-US" sz="24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charset="0"/>
                            </a:rPr>
                            <m:t>|</m:t>
                          </m:r>
                        </m:e>
                      </m:nary>
                    </m:oMath>
                  </m:oMathPara>
                </a14:m>
                <a:endPara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1415124" y="884009"/>
                <a:ext cx="10327008" cy="2111143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/>
          <p:cNvGrpSpPr/>
          <p:nvPr/>
        </p:nvGrpSpPr>
        <p:grpSpPr>
          <a:xfrm>
            <a:off x="767537" y="3109260"/>
            <a:ext cx="3249927" cy="3288314"/>
            <a:chOff x="1655805" y="2662545"/>
            <a:chExt cx="3249927" cy="3288314"/>
          </a:xfrm>
        </p:grpSpPr>
        <p:grpSp>
          <p:nvGrpSpPr>
            <p:cNvPr id="10" name="Group 9"/>
            <p:cNvGrpSpPr/>
            <p:nvPr/>
          </p:nvGrpSpPr>
          <p:grpSpPr>
            <a:xfrm>
              <a:off x="1655805" y="2674847"/>
              <a:ext cx="3101546" cy="3276012"/>
              <a:chOff x="1655805" y="2674847"/>
              <a:chExt cx="3101546" cy="3276012"/>
            </a:xfrm>
          </p:grpSpPr>
          <p:cxnSp>
            <p:nvCxnSpPr>
              <p:cNvPr id="6" name="Straight Arrow Connector 5"/>
              <p:cNvCxnSpPr/>
              <p:nvPr/>
            </p:nvCxnSpPr>
            <p:spPr>
              <a:xfrm flipV="1">
                <a:off x="1655805" y="4880919"/>
                <a:ext cx="3101546" cy="12357"/>
              </a:xfrm>
              <a:prstGeom prst="straightConnector1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Arrow Connector 6"/>
              <p:cNvCxnSpPr/>
              <p:nvPr/>
            </p:nvCxnSpPr>
            <p:spPr>
              <a:xfrm flipH="1" flipV="1">
                <a:off x="2782398" y="2674847"/>
                <a:ext cx="18859" cy="3276012"/>
              </a:xfrm>
              <a:prstGeom prst="straightConnector1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4441374" y="4978399"/>
                  <a:ext cx="46435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41374" y="4978399"/>
                  <a:ext cx="464358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b="-114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2313074" y="2662545"/>
                  <a:ext cx="46968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13074" y="2662545"/>
                  <a:ext cx="469680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6497315" y="2395658"/>
                <a:ext cx="7371080" cy="7259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mr-IN" sz="280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charset="0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ctrlPr>
                          <a:rPr lang="is-IS" sz="28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charset="0"/>
                          </a:rPr>
                          <m:t>𝑖</m:t>
                        </m:r>
                        <m:r>
                          <a:rPr lang="en-US" sz="28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charset="0"/>
                          </a:rPr>
                          <m:t>=1</m:t>
                        </m:r>
                      </m:sub>
                      <m:sup>
                        <m:r>
                          <a:rPr lang="en-US" sz="28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charset="0"/>
                          </a:rPr>
                          <m:t>𝑛</m:t>
                        </m:r>
                      </m:sup>
                      <m:e>
                        <m:r>
                          <a:rPr lang="en-US" sz="28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8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charset="0"/>
                          </a:rPr>
                          <m:t>−</m:t>
                        </m:r>
                      </m:e>
                    </m:nary>
                    <m:sSubSup>
                      <m:sSubSupPr>
                        <m:ctrlPr>
                          <a:rPr lang="en-US" sz="28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en-US" sz="28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charset="0"/>
                              </a:rPr>
                              <m:t>𝜷</m:t>
                            </m:r>
                          </m:e>
                        </m:acc>
                      </m:e>
                      <m:sub/>
                      <m:sup>
                        <m:r>
                          <a:rPr lang="en-US" sz="28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charset="0"/>
                          </a:rPr>
                          <m:t>𝐿𝐴𝑆𝑆</m:t>
                        </m:r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charset="0"/>
                              </a:rPr>
                              <m:t>𝑂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charset="0"/>
                              </a:rPr>
                              <m:t>𝑇</m:t>
                            </m:r>
                          </m:sup>
                        </m:sSup>
                      </m:sup>
                    </m:sSubSup>
                    <m:r>
                      <a:rPr lang="en-US" sz="2800" b="1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charset="0"/>
                      </a:rPr>
                      <m:t>𝒙</m:t>
                    </m:r>
                    <m:sSup>
                      <m:sSupPr>
                        <m:ctrlPr>
                          <a:rPr lang="en-US" sz="28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28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charset="0"/>
                              </a:rPr>
                              <m:t>​</m:t>
                            </m:r>
                          </m:e>
                        </m:d>
                      </m:e>
                      <m:sup>
                        <m:r>
                          <a:rPr lang="en-US" sz="28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=D</a:t>
                </a: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7315" y="2395658"/>
                <a:ext cx="7371080" cy="725904"/>
              </a:xfrm>
              <a:prstGeom prst="rect">
                <a:avLst/>
              </a:prstGeom>
              <a:blipFill rotWithShape="0">
                <a:blip r:embed="rId5"/>
                <a:stretch>
                  <a:fillRect b="-109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" name="Group 34"/>
          <p:cNvGrpSpPr/>
          <p:nvPr/>
        </p:nvGrpSpPr>
        <p:grpSpPr>
          <a:xfrm>
            <a:off x="8404272" y="4049503"/>
            <a:ext cx="747962" cy="426693"/>
            <a:chOff x="3606026" y="2722340"/>
            <a:chExt cx="747962" cy="42669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3606026" y="2764697"/>
                  <a:ext cx="747962" cy="38433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̂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𝛽</m:t>
                                </m:r>
                              </m:e>
                            </m:acc>
                          </m:e>
                          <m:sup>
                            <m:r>
                              <a:rPr lang="en-US" b="0" i="1" smtClean="0">
                                <a:latin typeface="Cambria Math" charset="0"/>
                              </a:rPr>
                              <m:t>𝑀𝑆𝐸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06026" y="2764697"/>
                  <a:ext cx="747962" cy="384336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t="-7937" b="-1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" name="Oval 27"/>
            <p:cNvSpPr>
              <a:spLocks noChangeAspect="1"/>
            </p:cNvSpPr>
            <p:nvPr/>
          </p:nvSpPr>
          <p:spPr>
            <a:xfrm>
              <a:off x="4076794" y="2722340"/>
              <a:ext cx="45561" cy="4572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767537" y="2127451"/>
                <a:ext cx="2626938" cy="11726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charset="0"/>
                        </a:rPr>
                        <m:t>𝜆</m:t>
                      </m:r>
                      <m:nary>
                        <m:naryPr>
                          <m:chr m:val="∑"/>
                          <m:ctrlPr>
                            <a:rPr lang="is-I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latin typeface="Cambria Math" charset="0"/>
                            </a:rPr>
                            <m:t>𝑗</m:t>
                          </m:r>
                          <m:r>
                            <a:rPr lang="en-US" sz="2400" i="1"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i="1">
                              <a:latin typeface="Cambria Math" charset="0"/>
                            </a:rPr>
                            <m:t>𝐽</m:t>
                          </m:r>
                        </m:sup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charset="0"/>
                                </a:rPr>
                                <m:t> </m:t>
                              </m:r>
                              <m:sSubSup>
                                <m:sSub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i="1">
                                          <a:latin typeface="Cambria Math" charset="0"/>
                                        </a:rPr>
                                        <m:t>𝛽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400" i="1">
                                      <a:latin typeface="Cambria Math" charset="0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latin typeface="Cambria Math" charset="0"/>
                                    </a:rPr>
                                    <m:t>𝐿𝐴𝑆𝑆𝑂</m:t>
                                  </m:r>
                                </m:sup>
                              </m:sSubSup>
                            </m:e>
                          </m:d>
                          <m:r>
                            <a:rPr lang="en-US" sz="2400" i="1">
                              <a:latin typeface="Cambria Math" charset="0"/>
                            </a:rPr>
                            <m:t>=</m:t>
                          </m:r>
                          <m:r>
                            <a:rPr lang="en-US" sz="2400" i="1">
                              <a:latin typeface="Cambria Math" charset="0"/>
                            </a:rPr>
                            <m:t>𝐶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537" y="2127451"/>
                <a:ext cx="2626938" cy="1172629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7513772" y="1180700"/>
                <a:ext cx="3940053" cy="4814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4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US" sz="24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1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𝜷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sz="24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charset="0"/>
                                </a:rPr>
                                <m:t>𝐿𝐴𝑆𝑆𝑂</m:t>
                              </m:r>
                            </m:sup>
                          </m:sSup>
                          <m:r>
                            <a:rPr lang="en-US" sz="24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charset="0"/>
                            </a:rPr>
                            <m:t>argmin</m:t>
                          </m:r>
                        </m:fName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charset="0"/>
                                </a:rPr>
                                <m:t>𝐿𝐴𝑆𝑆𝑂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charset="0"/>
                                </a:rPr>
                                <m:t>𝜷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3772" y="1180700"/>
                <a:ext cx="3940053" cy="481478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" name="Group 40"/>
          <p:cNvGrpSpPr/>
          <p:nvPr/>
        </p:nvGrpSpPr>
        <p:grpSpPr>
          <a:xfrm>
            <a:off x="6397212" y="3312174"/>
            <a:ext cx="3249927" cy="3288314"/>
            <a:chOff x="1655805" y="2662545"/>
            <a:chExt cx="3249927" cy="3288314"/>
          </a:xfrm>
        </p:grpSpPr>
        <p:grpSp>
          <p:nvGrpSpPr>
            <p:cNvPr id="42" name="Group 41"/>
            <p:cNvGrpSpPr/>
            <p:nvPr/>
          </p:nvGrpSpPr>
          <p:grpSpPr>
            <a:xfrm>
              <a:off x="1655805" y="2674847"/>
              <a:ext cx="3101546" cy="3276012"/>
              <a:chOff x="1655805" y="2674847"/>
              <a:chExt cx="3101546" cy="3276012"/>
            </a:xfrm>
          </p:grpSpPr>
          <p:cxnSp>
            <p:nvCxnSpPr>
              <p:cNvPr id="45" name="Straight Arrow Connector 44"/>
              <p:cNvCxnSpPr/>
              <p:nvPr/>
            </p:nvCxnSpPr>
            <p:spPr>
              <a:xfrm flipV="1">
                <a:off x="1655805" y="4880919"/>
                <a:ext cx="3101546" cy="12357"/>
              </a:xfrm>
              <a:prstGeom prst="straightConnector1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Arrow Connector 45"/>
              <p:cNvCxnSpPr/>
              <p:nvPr/>
            </p:nvCxnSpPr>
            <p:spPr>
              <a:xfrm flipH="1" flipV="1">
                <a:off x="2782398" y="2674847"/>
                <a:ext cx="18859" cy="3276012"/>
              </a:xfrm>
              <a:prstGeom prst="straightConnector1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4441374" y="4978399"/>
                  <a:ext cx="46435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41374" y="4978399"/>
                  <a:ext cx="464358" cy="36933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2313074" y="2662545"/>
                  <a:ext cx="46968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13074" y="2662545"/>
                  <a:ext cx="469680" cy="369332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7" name="Oval 46"/>
          <p:cNvSpPr/>
          <p:nvPr/>
        </p:nvSpPr>
        <p:spPr>
          <a:xfrm rot="18916619">
            <a:off x="7590616" y="3704259"/>
            <a:ext cx="2532887" cy="833609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9466120" y="4080502"/>
            <a:ext cx="857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MSE=D</a:t>
            </a:r>
          </a:p>
        </p:txBody>
      </p:sp>
    </p:spTree>
    <p:extLst>
      <p:ext uri="{BB962C8B-B14F-4D97-AF65-F5344CB8AC3E}">
        <p14:creationId xmlns:p14="http://schemas.microsoft.com/office/powerpoint/2010/main" val="3399754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292" y="178629"/>
            <a:ext cx="11493416" cy="767276"/>
          </a:xfrm>
        </p:spPr>
        <p:txBody>
          <a:bodyPr/>
          <a:lstStyle/>
          <a:p>
            <a:r>
              <a:rPr lang="en-US" dirty="0"/>
              <a:t>The Geometry of Regularization (LASSO)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4627700" y="4206309"/>
            <a:ext cx="1747459" cy="1791051"/>
            <a:chOff x="2164154" y="3756858"/>
            <a:chExt cx="1747459" cy="1791051"/>
          </a:xfrm>
        </p:grpSpPr>
        <p:sp>
          <p:nvSpPr>
            <p:cNvPr id="14" name="Rectangle 13"/>
            <p:cNvSpPr/>
            <p:nvPr/>
          </p:nvSpPr>
          <p:spPr>
            <a:xfrm rot="2719992">
              <a:off x="2165747" y="4275300"/>
              <a:ext cx="1271016" cy="1274202"/>
            </a:xfrm>
            <a:prstGeom prst="rect">
              <a:avLst/>
            </a:prstGeom>
            <a:noFill/>
            <a:ln w="2222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603515" y="4548163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465749" y="3756858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67537" y="3109260"/>
            <a:ext cx="3249927" cy="3288314"/>
            <a:chOff x="767537" y="3109260"/>
            <a:chExt cx="3249927" cy="3288314"/>
          </a:xfrm>
        </p:grpSpPr>
        <p:grpSp>
          <p:nvGrpSpPr>
            <p:cNvPr id="9" name="Group 8"/>
            <p:cNvGrpSpPr/>
            <p:nvPr/>
          </p:nvGrpSpPr>
          <p:grpSpPr>
            <a:xfrm>
              <a:off x="767537" y="3121562"/>
              <a:ext cx="3249927" cy="3276012"/>
              <a:chOff x="767537" y="3121562"/>
              <a:chExt cx="3249927" cy="3276012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767537" y="3121562"/>
                <a:ext cx="3101546" cy="3276012"/>
                <a:chOff x="1655805" y="2674847"/>
                <a:chExt cx="3101546" cy="3276012"/>
              </a:xfrm>
            </p:grpSpPr>
            <p:cxnSp>
              <p:nvCxnSpPr>
                <p:cNvPr id="6" name="Straight Arrow Connector 5"/>
                <p:cNvCxnSpPr/>
                <p:nvPr/>
              </p:nvCxnSpPr>
              <p:spPr>
                <a:xfrm flipV="1">
                  <a:off x="1655805" y="4880919"/>
                  <a:ext cx="3101546" cy="12357"/>
                </a:xfrm>
                <a:prstGeom prst="straightConnector1">
                  <a:avLst/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  <a:tailEnd type="triangle" w="lg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" name="Straight Arrow Connector 6"/>
                <p:cNvCxnSpPr/>
                <p:nvPr/>
              </p:nvCxnSpPr>
              <p:spPr>
                <a:xfrm flipH="1" flipV="1">
                  <a:off x="2782398" y="2674847"/>
                  <a:ext cx="18859" cy="3276012"/>
                </a:xfrm>
                <a:prstGeom prst="straightConnector1">
                  <a:avLst/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  <a:tailEnd type="triangle" w="lg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Box 14"/>
                  <p:cNvSpPr txBox="1"/>
                  <p:nvPr/>
                </p:nvSpPr>
                <p:spPr>
                  <a:xfrm>
                    <a:off x="3553106" y="5425114"/>
                    <a:ext cx="464358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5" name="TextBox 1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553106" y="5425114"/>
                    <a:ext cx="464358" cy="369332"/>
                  </a:xfrm>
                  <a:prstGeom prst="rect">
                    <a:avLst/>
                  </a:prstGeom>
                  <a:blipFill rotWithShape="0">
                    <a:blip r:embed="rId2"/>
                    <a:stretch>
                      <a:fillRect b="-1147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1424806" y="3109260"/>
                  <a:ext cx="46968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24806" y="3109260"/>
                  <a:ext cx="469680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1" name="Group 40"/>
          <p:cNvGrpSpPr/>
          <p:nvPr/>
        </p:nvGrpSpPr>
        <p:grpSpPr>
          <a:xfrm>
            <a:off x="6397212" y="3312174"/>
            <a:ext cx="3249927" cy="3288314"/>
            <a:chOff x="1655805" y="2662545"/>
            <a:chExt cx="3249927" cy="3288314"/>
          </a:xfrm>
        </p:grpSpPr>
        <p:grpSp>
          <p:nvGrpSpPr>
            <p:cNvPr id="42" name="Group 41"/>
            <p:cNvGrpSpPr/>
            <p:nvPr/>
          </p:nvGrpSpPr>
          <p:grpSpPr>
            <a:xfrm>
              <a:off x="1655805" y="2674847"/>
              <a:ext cx="3101546" cy="3276012"/>
              <a:chOff x="1655805" y="2674847"/>
              <a:chExt cx="3101546" cy="3276012"/>
            </a:xfrm>
          </p:grpSpPr>
          <p:cxnSp>
            <p:nvCxnSpPr>
              <p:cNvPr id="45" name="Straight Arrow Connector 44"/>
              <p:cNvCxnSpPr/>
              <p:nvPr/>
            </p:nvCxnSpPr>
            <p:spPr>
              <a:xfrm flipV="1">
                <a:off x="1655805" y="4880919"/>
                <a:ext cx="3101546" cy="12357"/>
              </a:xfrm>
              <a:prstGeom prst="straightConnector1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Arrow Connector 45"/>
              <p:cNvCxnSpPr/>
              <p:nvPr/>
            </p:nvCxnSpPr>
            <p:spPr>
              <a:xfrm flipH="1" flipV="1">
                <a:off x="2782398" y="2674847"/>
                <a:ext cx="18859" cy="3276012"/>
              </a:xfrm>
              <a:prstGeom prst="straightConnector1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4441374" y="4978399"/>
                  <a:ext cx="46435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41374" y="4978399"/>
                  <a:ext cx="464358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2313074" y="2662545"/>
                  <a:ext cx="46968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13074" y="2662545"/>
                  <a:ext cx="469680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" name="Group 15"/>
          <p:cNvGrpSpPr/>
          <p:nvPr/>
        </p:nvGrpSpPr>
        <p:grpSpPr>
          <a:xfrm>
            <a:off x="6696003" y="3382055"/>
            <a:ext cx="4747059" cy="1567301"/>
            <a:chOff x="6547071" y="3213882"/>
            <a:chExt cx="4747059" cy="1567301"/>
          </a:xfrm>
        </p:grpSpPr>
        <p:grpSp>
          <p:nvGrpSpPr>
            <p:cNvPr id="13" name="Group 12"/>
            <p:cNvGrpSpPr/>
            <p:nvPr/>
          </p:nvGrpSpPr>
          <p:grpSpPr>
            <a:xfrm>
              <a:off x="6547071" y="3213882"/>
              <a:ext cx="4747059" cy="1567301"/>
              <a:chOff x="6547071" y="3213882"/>
              <a:chExt cx="4747059" cy="1567301"/>
            </a:xfrm>
          </p:grpSpPr>
          <p:grpSp>
            <p:nvGrpSpPr>
              <p:cNvPr id="35" name="Group 34"/>
              <p:cNvGrpSpPr/>
              <p:nvPr/>
            </p:nvGrpSpPr>
            <p:grpSpPr>
              <a:xfrm>
                <a:off x="8404272" y="4049503"/>
                <a:ext cx="747962" cy="426693"/>
                <a:chOff x="3606026" y="2722340"/>
                <a:chExt cx="747962" cy="426693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7" name="TextBox 26"/>
                    <p:cNvSpPr txBox="1"/>
                    <p:nvPr/>
                  </p:nvSpPr>
                  <p:spPr>
                    <a:xfrm>
                      <a:off x="3606026" y="2764697"/>
                      <a:ext cx="747962" cy="384336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𝛽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𝑀𝑆𝐸</m:t>
                                </m:r>
                              </m:sup>
                            </m:sSup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27" name="TextBox 26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606026" y="2764697"/>
                      <a:ext cx="747962" cy="384336"/>
                    </a:xfrm>
                    <a:prstGeom prst="rect">
                      <a:avLst/>
                    </a:prstGeom>
                    <a:blipFill rotWithShape="0">
                      <a:blip r:embed="rId6"/>
                      <a:stretch>
                        <a:fillRect t="-7937" b="-1269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28" name="Oval 27"/>
                <p:cNvSpPr>
                  <a:spLocks noChangeAspect="1"/>
                </p:cNvSpPr>
                <p:nvPr/>
              </p:nvSpPr>
              <p:spPr>
                <a:xfrm>
                  <a:off x="4076794" y="2722340"/>
                  <a:ext cx="45561" cy="4572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" name="Group 11"/>
              <p:cNvGrpSpPr/>
              <p:nvPr/>
            </p:nvGrpSpPr>
            <p:grpSpPr>
              <a:xfrm>
                <a:off x="6547071" y="3213882"/>
                <a:ext cx="4747059" cy="1567301"/>
                <a:chOff x="6501510" y="3217318"/>
                <a:chExt cx="4747059" cy="1567301"/>
              </a:xfrm>
            </p:grpSpPr>
            <p:grpSp>
              <p:nvGrpSpPr>
                <p:cNvPr id="34" name="Group 33"/>
                <p:cNvGrpSpPr/>
                <p:nvPr/>
              </p:nvGrpSpPr>
              <p:grpSpPr>
                <a:xfrm>
                  <a:off x="6501510" y="3217318"/>
                  <a:ext cx="4747059" cy="1567301"/>
                  <a:chOff x="1752276" y="1849318"/>
                  <a:chExt cx="4747059" cy="1567301"/>
                </a:xfrm>
              </p:grpSpPr>
              <p:sp>
                <p:nvSpPr>
                  <p:cNvPr id="24" name="Oval 23"/>
                  <p:cNvSpPr/>
                  <p:nvPr/>
                </p:nvSpPr>
                <p:spPr>
                  <a:xfrm rot="18916619">
                    <a:off x="3218979" y="2448760"/>
                    <a:ext cx="1755020" cy="577602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accent2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" name="Oval 25"/>
                  <p:cNvSpPr/>
                  <p:nvPr/>
                </p:nvSpPr>
                <p:spPr>
                  <a:xfrm rot="18916619">
                    <a:off x="2192409" y="1974795"/>
                    <a:ext cx="3897644" cy="1286856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accent2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" name="Oval 29"/>
                  <p:cNvSpPr/>
                  <p:nvPr/>
                </p:nvSpPr>
                <p:spPr>
                  <a:xfrm rot="18916619">
                    <a:off x="1752276" y="1849318"/>
                    <a:ext cx="4747059" cy="1567301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accent2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47" name="Oval 46"/>
                <p:cNvSpPr/>
                <p:nvPr/>
              </p:nvSpPr>
              <p:spPr>
                <a:xfrm rot="18916619">
                  <a:off x="7590616" y="3704259"/>
                  <a:ext cx="2532887" cy="833609"/>
                </a:xfrm>
                <a:prstGeom prst="ellipse">
                  <a:avLst/>
                </a:prstGeom>
                <a:noFill/>
                <a:ln w="28575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48" name="TextBox 47"/>
            <p:cNvSpPr txBox="1"/>
            <p:nvPr/>
          </p:nvSpPr>
          <p:spPr>
            <a:xfrm>
              <a:off x="9742491" y="4121063"/>
              <a:ext cx="8579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MSE=D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4107049" y="3115411"/>
            <a:ext cx="3249927" cy="3288314"/>
            <a:chOff x="767537" y="3109260"/>
            <a:chExt cx="3249927" cy="3288314"/>
          </a:xfrm>
        </p:grpSpPr>
        <p:grpSp>
          <p:nvGrpSpPr>
            <p:cNvPr id="49" name="Group 48"/>
            <p:cNvGrpSpPr/>
            <p:nvPr/>
          </p:nvGrpSpPr>
          <p:grpSpPr>
            <a:xfrm>
              <a:off x="767537" y="3121562"/>
              <a:ext cx="3249927" cy="3276012"/>
              <a:chOff x="767537" y="3121562"/>
              <a:chExt cx="3249927" cy="3276012"/>
            </a:xfrm>
          </p:grpSpPr>
          <p:grpSp>
            <p:nvGrpSpPr>
              <p:cNvPr id="51" name="Group 50"/>
              <p:cNvGrpSpPr/>
              <p:nvPr/>
            </p:nvGrpSpPr>
            <p:grpSpPr>
              <a:xfrm>
                <a:off x="767537" y="3121562"/>
                <a:ext cx="3101546" cy="3276012"/>
                <a:chOff x="1655805" y="2674847"/>
                <a:chExt cx="3101546" cy="3276012"/>
              </a:xfrm>
            </p:grpSpPr>
            <p:cxnSp>
              <p:nvCxnSpPr>
                <p:cNvPr id="53" name="Straight Arrow Connector 52"/>
                <p:cNvCxnSpPr/>
                <p:nvPr/>
              </p:nvCxnSpPr>
              <p:spPr>
                <a:xfrm flipV="1">
                  <a:off x="1655805" y="4880919"/>
                  <a:ext cx="3101546" cy="12357"/>
                </a:xfrm>
                <a:prstGeom prst="straightConnector1">
                  <a:avLst/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  <a:tailEnd type="triangle" w="lg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Arrow Connector 53"/>
                <p:cNvCxnSpPr/>
                <p:nvPr/>
              </p:nvCxnSpPr>
              <p:spPr>
                <a:xfrm flipH="1" flipV="1">
                  <a:off x="2782398" y="2674847"/>
                  <a:ext cx="18859" cy="3276012"/>
                </a:xfrm>
                <a:prstGeom prst="straightConnector1">
                  <a:avLst/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  <a:tailEnd type="triangle" w="lg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2" name="TextBox 51"/>
                  <p:cNvSpPr txBox="1"/>
                  <p:nvPr/>
                </p:nvSpPr>
                <p:spPr>
                  <a:xfrm>
                    <a:off x="3553106" y="5425114"/>
                    <a:ext cx="464358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52" name="TextBox 5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553106" y="5425114"/>
                    <a:ext cx="464358" cy="369332"/>
                  </a:xfrm>
                  <a:prstGeom prst="rect">
                    <a:avLst/>
                  </a:prstGeom>
                  <a:blipFill rotWithShape="0">
                    <a:blip r:embed="rId2"/>
                    <a:stretch>
                      <a:fillRect b="-1147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/>
                <p:cNvSpPr txBox="1"/>
                <p:nvPr/>
              </p:nvSpPr>
              <p:spPr>
                <a:xfrm>
                  <a:off x="1424806" y="3109260"/>
                  <a:ext cx="46968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0" name="TextBox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24806" y="3109260"/>
                  <a:ext cx="469680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6" name="Group 55"/>
          <p:cNvGrpSpPr/>
          <p:nvPr/>
        </p:nvGrpSpPr>
        <p:grpSpPr>
          <a:xfrm>
            <a:off x="3771425" y="2620764"/>
            <a:ext cx="4747059" cy="1567301"/>
            <a:chOff x="6547071" y="3213882"/>
            <a:chExt cx="4747059" cy="1567301"/>
          </a:xfrm>
        </p:grpSpPr>
        <p:grpSp>
          <p:nvGrpSpPr>
            <p:cNvPr id="57" name="Group 56"/>
            <p:cNvGrpSpPr/>
            <p:nvPr/>
          </p:nvGrpSpPr>
          <p:grpSpPr>
            <a:xfrm>
              <a:off x="6547071" y="3213882"/>
              <a:ext cx="4747059" cy="1567301"/>
              <a:chOff x="6547071" y="3213882"/>
              <a:chExt cx="4747059" cy="1567301"/>
            </a:xfrm>
          </p:grpSpPr>
          <p:grpSp>
            <p:nvGrpSpPr>
              <p:cNvPr id="59" name="Group 58"/>
              <p:cNvGrpSpPr/>
              <p:nvPr/>
            </p:nvGrpSpPr>
            <p:grpSpPr>
              <a:xfrm>
                <a:off x="8404272" y="4049503"/>
                <a:ext cx="747962" cy="426693"/>
                <a:chOff x="3606026" y="2722340"/>
                <a:chExt cx="747962" cy="426693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6" name="TextBox 65"/>
                    <p:cNvSpPr txBox="1"/>
                    <p:nvPr/>
                  </p:nvSpPr>
                  <p:spPr>
                    <a:xfrm>
                      <a:off x="3606026" y="2764697"/>
                      <a:ext cx="747962" cy="384336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𝛽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𝑀𝑆𝐸</m:t>
                                </m:r>
                              </m:sup>
                            </m:sSup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66" name="TextBox 6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606026" y="2764697"/>
                      <a:ext cx="747962" cy="384336"/>
                    </a:xfrm>
                    <a:prstGeom prst="rect">
                      <a:avLst/>
                    </a:prstGeom>
                    <a:blipFill rotWithShape="0">
                      <a:blip r:embed="rId6"/>
                      <a:stretch>
                        <a:fillRect t="-7937" b="-1269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67" name="Oval 66"/>
                <p:cNvSpPr>
                  <a:spLocks noChangeAspect="1"/>
                </p:cNvSpPr>
                <p:nvPr/>
              </p:nvSpPr>
              <p:spPr>
                <a:xfrm>
                  <a:off x="4076794" y="2722340"/>
                  <a:ext cx="45561" cy="4572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0" name="Group 59"/>
              <p:cNvGrpSpPr/>
              <p:nvPr/>
            </p:nvGrpSpPr>
            <p:grpSpPr>
              <a:xfrm>
                <a:off x="6547071" y="3213882"/>
                <a:ext cx="4747059" cy="1567301"/>
                <a:chOff x="6501510" y="3217318"/>
                <a:chExt cx="4747059" cy="1567301"/>
              </a:xfrm>
            </p:grpSpPr>
            <p:grpSp>
              <p:nvGrpSpPr>
                <p:cNvPr id="61" name="Group 60"/>
                <p:cNvGrpSpPr/>
                <p:nvPr/>
              </p:nvGrpSpPr>
              <p:grpSpPr>
                <a:xfrm>
                  <a:off x="6501510" y="3217318"/>
                  <a:ext cx="4747059" cy="1567301"/>
                  <a:chOff x="1752276" y="1849318"/>
                  <a:chExt cx="4747059" cy="1567301"/>
                </a:xfrm>
              </p:grpSpPr>
              <p:sp>
                <p:nvSpPr>
                  <p:cNvPr id="63" name="Oval 62"/>
                  <p:cNvSpPr/>
                  <p:nvPr/>
                </p:nvSpPr>
                <p:spPr>
                  <a:xfrm rot="18916619">
                    <a:off x="3218979" y="2448760"/>
                    <a:ext cx="1755020" cy="577602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accent2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4" name="Oval 63"/>
                  <p:cNvSpPr/>
                  <p:nvPr/>
                </p:nvSpPr>
                <p:spPr>
                  <a:xfrm rot="18916619">
                    <a:off x="2192409" y="1974795"/>
                    <a:ext cx="3897644" cy="1286856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accent2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5" name="Oval 64"/>
                  <p:cNvSpPr/>
                  <p:nvPr/>
                </p:nvSpPr>
                <p:spPr>
                  <a:xfrm rot="18916619">
                    <a:off x="1752276" y="1849318"/>
                    <a:ext cx="4747059" cy="1567301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accent2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62" name="Oval 61"/>
                <p:cNvSpPr/>
                <p:nvPr/>
              </p:nvSpPr>
              <p:spPr>
                <a:xfrm rot="18916619">
                  <a:off x="7590616" y="3704259"/>
                  <a:ext cx="2532887" cy="833609"/>
                </a:xfrm>
                <a:prstGeom prst="ellipse">
                  <a:avLst/>
                </a:prstGeom>
                <a:noFill/>
                <a:ln w="28575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58" name="TextBox 57"/>
            <p:cNvSpPr txBox="1"/>
            <p:nvPr/>
          </p:nvSpPr>
          <p:spPr>
            <a:xfrm>
              <a:off x="9742491" y="4121063"/>
              <a:ext cx="8579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MSE=D</a:t>
              </a: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1264505" y="4179560"/>
            <a:ext cx="1747459" cy="1791051"/>
            <a:chOff x="2164154" y="3756858"/>
            <a:chExt cx="1747459" cy="1791051"/>
          </a:xfrm>
        </p:grpSpPr>
        <p:sp>
          <p:nvSpPr>
            <p:cNvPr id="81" name="Rectangle 80"/>
            <p:cNvSpPr/>
            <p:nvPr/>
          </p:nvSpPr>
          <p:spPr>
            <a:xfrm rot="2719992">
              <a:off x="2165747" y="4275300"/>
              <a:ext cx="1271016" cy="1274202"/>
            </a:xfrm>
            <a:prstGeom prst="rect">
              <a:avLst/>
            </a:prstGeom>
            <a:noFill/>
            <a:ln w="2222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3603515" y="4548163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2465749" y="3756858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79697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292" y="178629"/>
            <a:ext cx="11493416" cy="767276"/>
          </a:xfrm>
        </p:spPr>
        <p:txBody>
          <a:bodyPr/>
          <a:lstStyle/>
          <a:p>
            <a:r>
              <a:rPr lang="en-US" dirty="0"/>
              <a:t>The Geometry of Regularization (Ridge)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-1415124" y="884009"/>
                <a:ext cx="10327008" cy="2111143"/>
              </a:xfrm>
            </p:spPr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charset="0"/>
                            </a:rPr>
                            <m:t>𝐿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charset="0"/>
                            </a:rPr>
                            <m:t>𝑅𝑖𝑑𝑔𝑒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charset="0"/>
                            </a:rPr>
                            <m:t>𝜷</m:t>
                          </m:r>
                        </m:e>
                      </m:d>
                      <m:r>
                        <a:rPr lang="en-US" sz="24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mr-IN" sz="24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is-IS" sz="24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charset="0"/>
                            </a:rPr>
                            <m:t>𝑖</m:t>
                          </m:r>
                          <m:r>
                            <a:rPr lang="en-US" sz="24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charset="0"/>
                            </a:rPr>
                            <m:t>𝑛</m:t>
                          </m:r>
                        </m:sup>
                        <m:e>
                          <m:r>
                            <a:rPr lang="en-US" sz="24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charset="0"/>
                            </a:rPr>
                            <m:t>−</m:t>
                          </m:r>
                        </m:e>
                      </m:nary>
                      <m:sSup>
                        <m:sSupPr>
                          <m:ctrlPr>
                            <a:rPr lang="en-US" sz="24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charset="0"/>
                            </a:rPr>
                            <m:t>𝜷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charset="0"/>
                            </a:rPr>
                            <m:t>𝑇</m:t>
                          </m:r>
                        </m:sup>
                      </m:sSup>
                      <m:r>
                        <a:rPr lang="en-US" sz="2400" b="1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charset="0"/>
                        </a:rPr>
                        <m:t>𝒙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24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charset="0"/>
                                </a:rPr>
                                <m:t>​</m:t>
                              </m:r>
                            </m:e>
                          </m:d>
                        </m:e>
                        <m:sup>
                          <m:r>
                            <a:rPr lang="en-US" sz="24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charset="0"/>
                        </a:rPr>
                        <m:t>+</m:t>
                      </m:r>
                      <m:r>
                        <a:rPr lang="en-US" sz="2400" i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mbria Math" charset="0"/>
                        </a:rPr>
                        <m:t>𝜆</m:t>
                      </m:r>
                      <m:nary>
                        <m:naryPr>
                          <m:chr m:val="∑"/>
                          <m:ctrlPr>
                            <a:rPr lang="is-IS" sz="24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charset="0"/>
                            </a:rPr>
                            <m:t>𝑗</m:t>
                          </m:r>
                          <m:r>
                            <a:rPr lang="en-US" sz="24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charset="0"/>
                            </a:rPr>
                            <m:t>𝐽</m:t>
                          </m:r>
                        </m:sup>
                        <m:e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chemeClr val="tx1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tx1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  <m:t>𝛽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tx1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1415124" y="884009"/>
                <a:ext cx="10327008" cy="2111143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/>
          <p:cNvGrpSpPr/>
          <p:nvPr/>
        </p:nvGrpSpPr>
        <p:grpSpPr>
          <a:xfrm>
            <a:off x="767537" y="3109260"/>
            <a:ext cx="3249927" cy="3288314"/>
            <a:chOff x="1655805" y="2662545"/>
            <a:chExt cx="3249927" cy="3288314"/>
          </a:xfrm>
        </p:grpSpPr>
        <p:grpSp>
          <p:nvGrpSpPr>
            <p:cNvPr id="10" name="Group 9"/>
            <p:cNvGrpSpPr/>
            <p:nvPr/>
          </p:nvGrpSpPr>
          <p:grpSpPr>
            <a:xfrm>
              <a:off x="1655805" y="2674847"/>
              <a:ext cx="3101546" cy="3276012"/>
              <a:chOff x="1655805" y="2674847"/>
              <a:chExt cx="3101546" cy="3276012"/>
            </a:xfrm>
          </p:grpSpPr>
          <p:cxnSp>
            <p:nvCxnSpPr>
              <p:cNvPr id="6" name="Straight Arrow Connector 5"/>
              <p:cNvCxnSpPr/>
              <p:nvPr/>
            </p:nvCxnSpPr>
            <p:spPr>
              <a:xfrm flipV="1">
                <a:off x="1655805" y="4880919"/>
                <a:ext cx="3101546" cy="12357"/>
              </a:xfrm>
              <a:prstGeom prst="straightConnector1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Arrow Connector 6"/>
              <p:cNvCxnSpPr/>
              <p:nvPr/>
            </p:nvCxnSpPr>
            <p:spPr>
              <a:xfrm flipH="1" flipV="1">
                <a:off x="2782398" y="2674847"/>
                <a:ext cx="18859" cy="3276012"/>
              </a:xfrm>
              <a:prstGeom prst="straightConnector1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4441374" y="4978399"/>
                  <a:ext cx="46435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41374" y="4978399"/>
                  <a:ext cx="464358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b="-114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2313074" y="2662545"/>
                  <a:ext cx="46968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13074" y="2662545"/>
                  <a:ext cx="469680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6497315" y="2395658"/>
                <a:ext cx="7371080" cy="7527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mr-IN" sz="2800" i="1" smtClean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charset="0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ctrlPr>
                          <a:rPr lang="is-IS" sz="28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charset="0"/>
                          </a:rPr>
                          <m:t>𝑖</m:t>
                        </m:r>
                        <m:r>
                          <a:rPr lang="en-US" sz="28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charset="0"/>
                          </a:rPr>
                          <m:t>=1</m:t>
                        </m:r>
                      </m:sub>
                      <m:sup>
                        <m:r>
                          <a:rPr lang="en-US" sz="28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charset="0"/>
                          </a:rPr>
                          <m:t>𝑛</m:t>
                        </m:r>
                      </m:sup>
                      <m:e>
                        <m:r>
                          <a:rPr lang="en-US" sz="28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8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charset="0"/>
                          </a:rPr>
                          <m:t>−</m:t>
                        </m:r>
                      </m:e>
                    </m:nary>
                    <m:sSubSup>
                      <m:sSubSupPr>
                        <m:ctrlPr>
                          <a:rPr lang="en-US" sz="28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en-US" sz="28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1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charset="0"/>
                              </a:rPr>
                              <m:t>𝜷</m:t>
                            </m:r>
                          </m:e>
                        </m:acc>
                      </m:e>
                      <m:sub/>
                      <m:sup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charset="0"/>
                              </a:rPr>
                              <m:t>𝑅𝑖𝑑𝑔𝑒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charset="0"/>
                              </a:rPr>
                              <m:t>𝑇</m:t>
                            </m:r>
                          </m:sup>
                        </m:sSup>
                      </m:sup>
                    </m:sSubSup>
                    <m:r>
                      <a:rPr lang="en-US" sz="2800" b="1" i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charset="0"/>
                      </a:rPr>
                      <m:t>𝒙</m:t>
                    </m:r>
                    <m:sSup>
                      <m:sSupPr>
                        <m:ctrlPr>
                          <a:rPr lang="en-US" sz="28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2800" i="1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charset="0"/>
                              </a:rPr>
                              <m:t>​</m:t>
                            </m:r>
                          </m:e>
                        </m:d>
                      </m:e>
                      <m:sup>
                        <m:r>
                          <a:rPr lang="en-US" sz="2800" i="1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  <a:latin typeface="Cambria Math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=D</a:t>
                </a: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7315" y="2395658"/>
                <a:ext cx="7371080" cy="752707"/>
              </a:xfrm>
              <a:prstGeom prst="rect">
                <a:avLst/>
              </a:prstGeom>
              <a:blipFill rotWithShape="0">
                <a:blip r:embed="rId5"/>
                <a:stretch>
                  <a:fillRect b="-113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767537" y="2127451"/>
                <a:ext cx="2670988" cy="11726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charset="0"/>
                        </a:rPr>
                        <m:t>𝜆</m:t>
                      </m:r>
                      <m:nary>
                        <m:naryPr>
                          <m:chr m:val="∑"/>
                          <m:ctrlPr>
                            <a:rPr lang="is-I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latin typeface="Cambria Math" charset="0"/>
                            </a:rPr>
                            <m:t>𝑗</m:t>
                          </m:r>
                          <m:r>
                            <a:rPr lang="en-US" sz="2400" i="1"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i="1">
                              <a:latin typeface="Cambria Math" charset="0"/>
                            </a:rPr>
                            <m:t>𝐽</m:t>
                          </m:r>
                        </m:sup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400" i="1">
                                              <a:latin typeface="Cambria Math" charset="0"/>
                                            </a:rPr>
                                            <m:t>𝛽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charset="0"/>
                                        </a:rPr>
                                        <m:t>𝑗</m:t>
                                      </m:r>
                                    </m:sub>
                                    <m:sup>
                                      <m:r>
                                        <a:rPr lang="en-US" sz="2400" b="0" i="1" smtClean="0">
                                          <a:latin typeface="Cambria Math" charset="0"/>
                                        </a:rPr>
                                        <m:t>𝑅𝑖𝑑𝑔𝑒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latin typeface="Cambria Math" charset="0"/>
                            </a:rPr>
                            <m:t>=</m:t>
                          </m:r>
                          <m:r>
                            <a:rPr lang="en-US" sz="2400" i="1">
                              <a:latin typeface="Cambria Math" charset="0"/>
                            </a:rPr>
                            <m:t>𝐶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537" y="2127451"/>
                <a:ext cx="2670988" cy="117262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7513772" y="1180700"/>
                <a:ext cx="3872214" cy="5200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4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24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US" sz="2400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1" i="1">
                                      <a:solidFill>
                                        <a:schemeClr val="tx1">
                                          <a:lumMod val="75000"/>
                                          <a:lumOff val="25000"/>
                                        </a:schemeClr>
                                      </a:solidFill>
                                      <a:latin typeface="Cambria Math" charset="0"/>
                                    </a:rPr>
                                    <m:t>𝜷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charset="0"/>
                                </a:rPr>
                                <m:t>𝑅𝑖𝑑𝑔𝑒</m:t>
                              </m:r>
                            </m:sup>
                          </m:sSup>
                          <m:r>
                            <a:rPr lang="en-US" sz="2400" i="1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  <a:latin typeface="Cambria Math" charset="0"/>
                            </a:rPr>
                            <m:t>argmin</m:t>
                          </m:r>
                        </m:fName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charset="0"/>
                                </a:rPr>
                                <m:t>𝑅𝑖𝑑𝑔𝑒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atin typeface="Cambria Math" charset="0"/>
                                </a:rPr>
                                <m:t>𝜷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3772" y="1180700"/>
                <a:ext cx="3872214" cy="520079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" name="Group 40"/>
          <p:cNvGrpSpPr/>
          <p:nvPr/>
        </p:nvGrpSpPr>
        <p:grpSpPr>
          <a:xfrm>
            <a:off x="6397212" y="3312174"/>
            <a:ext cx="3249927" cy="3288314"/>
            <a:chOff x="1655805" y="2662545"/>
            <a:chExt cx="3249927" cy="3288314"/>
          </a:xfrm>
        </p:grpSpPr>
        <p:grpSp>
          <p:nvGrpSpPr>
            <p:cNvPr id="42" name="Group 41"/>
            <p:cNvGrpSpPr/>
            <p:nvPr/>
          </p:nvGrpSpPr>
          <p:grpSpPr>
            <a:xfrm>
              <a:off x="1655805" y="2674847"/>
              <a:ext cx="3101546" cy="3276012"/>
              <a:chOff x="1655805" y="2674847"/>
              <a:chExt cx="3101546" cy="3276012"/>
            </a:xfrm>
          </p:grpSpPr>
          <p:cxnSp>
            <p:nvCxnSpPr>
              <p:cNvPr id="45" name="Straight Arrow Connector 44"/>
              <p:cNvCxnSpPr/>
              <p:nvPr/>
            </p:nvCxnSpPr>
            <p:spPr>
              <a:xfrm flipV="1">
                <a:off x="1655805" y="4880919"/>
                <a:ext cx="3101546" cy="12357"/>
              </a:xfrm>
              <a:prstGeom prst="straightConnector1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Arrow Connector 45"/>
              <p:cNvCxnSpPr/>
              <p:nvPr/>
            </p:nvCxnSpPr>
            <p:spPr>
              <a:xfrm flipH="1" flipV="1">
                <a:off x="2782398" y="2674847"/>
                <a:ext cx="18859" cy="3276012"/>
              </a:xfrm>
              <a:prstGeom prst="straightConnector1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  <a:tailEnd type="triangle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4441374" y="4978399"/>
                  <a:ext cx="46435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41374" y="4978399"/>
                  <a:ext cx="464358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2313074" y="2662545"/>
                  <a:ext cx="46968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13074" y="2662545"/>
                  <a:ext cx="469680" cy="36933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" name="Group 4"/>
          <p:cNvGrpSpPr/>
          <p:nvPr/>
        </p:nvGrpSpPr>
        <p:grpSpPr>
          <a:xfrm>
            <a:off x="1135178" y="4568817"/>
            <a:ext cx="1876786" cy="1517634"/>
            <a:chOff x="1135178" y="4568817"/>
            <a:chExt cx="1876786" cy="1517634"/>
          </a:xfrm>
        </p:grpSpPr>
        <p:sp>
          <p:nvSpPr>
            <p:cNvPr id="4" name="Oval 3"/>
            <p:cNvSpPr>
              <a:spLocks noChangeAspect="1"/>
            </p:cNvSpPr>
            <p:nvPr/>
          </p:nvSpPr>
          <p:spPr>
            <a:xfrm>
              <a:off x="1135178" y="4568817"/>
              <a:ext cx="1517904" cy="1517634"/>
            </a:xfrm>
            <a:prstGeom prst="ellipse">
              <a:avLst/>
            </a:prstGeom>
            <a:noFill/>
            <a:ln w="25400">
              <a:solidFill>
                <a:schemeClr val="tx2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703866" y="4970865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 rot="641389">
            <a:off x="6908401" y="3396792"/>
            <a:ext cx="4747059" cy="1567301"/>
            <a:chOff x="6547071" y="3213882"/>
            <a:chExt cx="4747059" cy="1567301"/>
          </a:xfrm>
        </p:grpSpPr>
        <p:grpSp>
          <p:nvGrpSpPr>
            <p:cNvPr id="49" name="Group 48"/>
            <p:cNvGrpSpPr/>
            <p:nvPr/>
          </p:nvGrpSpPr>
          <p:grpSpPr>
            <a:xfrm>
              <a:off x="6547071" y="3213882"/>
              <a:ext cx="4747059" cy="1567301"/>
              <a:chOff x="6547071" y="3213882"/>
              <a:chExt cx="4747059" cy="1567301"/>
            </a:xfrm>
          </p:grpSpPr>
          <p:grpSp>
            <p:nvGrpSpPr>
              <p:cNvPr id="51" name="Group 50"/>
              <p:cNvGrpSpPr/>
              <p:nvPr/>
            </p:nvGrpSpPr>
            <p:grpSpPr>
              <a:xfrm>
                <a:off x="8404272" y="4049503"/>
                <a:ext cx="747962" cy="426692"/>
                <a:chOff x="3606026" y="2722340"/>
                <a:chExt cx="747962" cy="426692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8" name="TextBox 57"/>
                    <p:cNvSpPr txBox="1"/>
                    <p:nvPr/>
                  </p:nvSpPr>
                  <p:spPr>
                    <a:xfrm rot="20789895">
                      <a:off x="3606026" y="2764696"/>
                      <a:ext cx="747962" cy="384336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𝛽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𝑀𝑆𝐸</m:t>
                                </m:r>
                              </m:sup>
                            </m:sSup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58" name="TextBox 5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 rot="20789895">
                      <a:off x="3606026" y="2764696"/>
                      <a:ext cx="747962" cy="384336"/>
                    </a:xfrm>
                    <a:prstGeom prst="rect">
                      <a:avLst/>
                    </a:prstGeom>
                    <a:blipFill rotWithShape="0">
                      <a:blip r:embed="rId10"/>
                      <a:stretch>
                        <a:fillRect t="-4286" b="-100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59" name="Oval 58"/>
                <p:cNvSpPr>
                  <a:spLocks noChangeAspect="1"/>
                </p:cNvSpPr>
                <p:nvPr/>
              </p:nvSpPr>
              <p:spPr>
                <a:xfrm>
                  <a:off x="4076794" y="2722340"/>
                  <a:ext cx="45561" cy="4572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2" name="Group 51"/>
              <p:cNvGrpSpPr/>
              <p:nvPr/>
            </p:nvGrpSpPr>
            <p:grpSpPr>
              <a:xfrm>
                <a:off x="6547071" y="3213882"/>
                <a:ext cx="4747059" cy="1567301"/>
                <a:chOff x="6501510" y="3217318"/>
                <a:chExt cx="4747059" cy="1567301"/>
              </a:xfrm>
            </p:grpSpPr>
            <p:grpSp>
              <p:nvGrpSpPr>
                <p:cNvPr id="53" name="Group 52"/>
                <p:cNvGrpSpPr/>
                <p:nvPr/>
              </p:nvGrpSpPr>
              <p:grpSpPr>
                <a:xfrm>
                  <a:off x="6501510" y="3217318"/>
                  <a:ext cx="4747059" cy="1567301"/>
                  <a:chOff x="1752276" y="1849318"/>
                  <a:chExt cx="4747059" cy="1567301"/>
                </a:xfrm>
              </p:grpSpPr>
              <p:sp>
                <p:nvSpPr>
                  <p:cNvPr id="55" name="Oval 54"/>
                  <p:cNvSpPr/>
                  <p:nvPr/>
                </p:nvSpPr>
                <p:spPr>
                  <a:xfrm rot="18916619">
                    <a:off x="3218979" y="2448760"/>
                    <a:ext cx="1755020" cy="577602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accent2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6" name="Oval 55"/>
                  <p:cNvSpPr/>
                  <p:nvPr/>
                </p:nvSpPr>
                <p:spPr>
                  <a:xfrm rot="18916619">
                    <a:off x="2192409" y="1974795"/>
                    <a:ext cx="3897644" cy="1286856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accent2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7" name="Oval 56"/>
                  <p:cNvSpPr/>
                  <p:nvPr/>
                </p:nvSpPr>
                <p:spPr>
                  <a:xfrm rot="18916619">
                    <a:off x="1752276" y="1849318"/>
                    <a:ext cx="4747059" cy="1567301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accent2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54" name="Oval 53"/>
                <p:cNvSpPr/>
                <p:nvPr/>
              </p:nvSpPr>
              <p:spPr>
                <a:xfrm rot="18916619">
                  <a:off x="7590616" y="3704259"/>
                  <a:ext cx="2532887" cy="833609"/>
                </a:xfrm>
                <a:prstGeom prst="ellipse">
                  <a:avLst/>
                </a:prstGeom>
                <a:noFill/>
                <a:ln w="28575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50" name="TextBox 49"/>
            <p:cNvSpPr txBox="1"/>
            <p:nvPr/>
          </p:nvSpPr>
          <p:spPr>
            <a:xfrm rot="20958611">
              <a:off x="9742491" y="4121063"/>
              <a:ext cx="8579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MSE=D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484078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292" y="178629"/>
            <a:ext cx="11493416" cy="767276"/>
          </a:xfrm>
        </p:spPr>
        <p:txBody>
          <a:bodyPr/>
          <a:lstStyle/>
          <a:p>
            <a:r>
              <a:rPr lang="en-US" dirty="0"/>
              <a:t>The Geometry of Regularization (Ridge)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4107049" y="3115411"/>
            <a:ext cx="3249927" cy="3288314"/>
            <a:chOff x="767537" y="3109260"/>
            <a:chExt cx="3249927" cy="3288314"/>
          </a:xfrm>
        </p:grpSpPr>
        <p:grpSp>
          <p:nvGrpSpPr>
            <p:cNvPr id="49" name="Group 48"/>
            <p:cNvGrpSpPr/>
            <p:nvPr/>
          </p:nvGrpSpPr>
          <p:grpSpPr>
            <a:xfrm>
              <a:off x="767537" y="3121562"/>
              <a:ext cx="3249927" cy="3276012"/>
              <a:chOff x="767537" y="3121562"/>
              <a:chExt cx="3249927" cy="3276012"/>
            </a:xfrm>
          </p:grpSpPr>
          <p:grpSp>
            <p:nvGrpSpPr>
              <p:cNvPr id="51" name="Group 50"/>
              <p:cNvGrpSpPr/>
              <p:nvPr/>
            </p:nvGrpSpPr>
            <p:grpSpPr>
              <a:xfrm>
                <a:off x="767537" y="3121562"/>
                <a:ext cx="3101546" cy="3276012"/>
                <a:chOff x="1655805" y="2674847"/>
                <a:chExt cx="3101546" cy="3276012"/>
              </a:xfrm>
            </p:grpSpPr>
            <p:cxnSp>
              <p:nvCxnSpPr>
                <p:cNvPr id="53" name="Straight Arrow Connector 52"/>
                <p:cNvCxnSpPr/>
                <p:nvPr/>
              </p:nvCxnSpPr>
              <p:spPr>
                <a:xfrm flipV="1">
                  <a:off x="1655805" y="4880919"/>
                  <a:ext cx="3101546" cy="12357"/>
                </a:xfrm>
                <a:prstGeom prst="straightConnector1">
                  <a:avLst/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  <a:tailEnd type="triangle" w="lg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Arrow Connector 53"/>
                <p:cNvCxnSpPr/>
                <p:nvPr/>
              </p:nvCxnSpPr>
              <p:spPr>
                <a:xfrm flipH="1" flipV="1">
                  <a:off x="2782398" y="2674847"/>
                  <a:ext cx="18859" cy="3276012"/>
                </a:xfrm>
                <a:prstGeom prst="straightConnector1">
                  <a:avLst/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  <a:tailEnd type="triangle" w="lg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2" name="TextBox 51"/>
                  <p:cNvSpPr txBox="1"/>
                  <p:nvPr/>
                </p:nvSpPr>
                <p:spPr>
                  <a:xfrm>
                    <a:off x="3553106" y="5425114"/>
                    <a:ext cx="464358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52" name="TextBox 5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553106" y="5425114"/>
                    <a:ext cx="464358" cy="369332"/>
                  </a:xfrm>
                  <a:prstGeom prst="rect">
                    <a:avLst/>
                  </a:prstGeom>
                  <a:blipFill rotWithShape="0">
                    <a:blip r:embed="rId2"/>
                    <a:stretch>
                      <a:fillRect b="-1147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/>
                <p:cNvSpPr txBox="1"/>
                <p:nvPr/>
              </p:nvSpPr>
              <p:spPr>
                <a:xfrm>
                  <a:off x="1424806" y="3109260"/>
                  <a:ext cx="46968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0" name="TextBox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24806" y="3109260"/>
                  <a:ext cx="469680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6" name="Group 55"/>
          <p:cNvGrpSpPr/>
          <p:nvPr/>
        </p:nvGrpSpPr>
        <p:grpSpPr>
          <a:xfrm rot="641389">
            <a:off x="4751268" y="2601396"/>
            <a:ext cx="4747059" cy="1567301"/>
            <a:chOff x="6547071" y="3213882"/>
            <a:chExt cx="4747059" cy="1567301"/>
          </a:xfrm>
        </p:grpSpPr>
        <p:grpSp>
          <p:nvGrpSpPr>
            <p:cNvPr id="57" name="Group 56"/>
            <p:cNvGrpSpPr/>
            <p:nvPr/>
          </p:nvGrpSpPr>
          <p:grpSpPr>
            <a:xfrm>
              <a:off x="6547071" y="3213882"/>
              <a:ext cx="4747059" cy="1567301"/>
              <a:chOff x="6547071" y="3213882"/>
              <a:chExt cx="4747059" cy="1567301"/>
            </a:xfrm>
          </p:grpSpPr>
          <p:grpSp>
            <p:nvGrpSpPr>
              <p:cNvPr id="59" name="Group 58"/>
              <p:cNvGrpSpPr/>
              <p:nvPr/>
            </p:nvGrpSpPr>
            <p:grpSpPr>
              <a:xfrm>
                <a:off x="8404272" y="4049503"/>
                <a:ext cx="747962" cy="426692"/>
                <a:chOff x="3606026" y="2722340"/>
                <a:chExt cx="747962" cy="426692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6" name="TextBox 65"/>
                    <p:cNvSpPr txBox="1"/>
                    <p:nvPr/>
                  </p:nvSpPr>
                  <p:spPr>
                    <a:xfrm rot="20958611">
                      <a:off x="3606026" y="2764696"/>
                      <a:ext cx="747962" cy="384336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𝛽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𝑀𝑆𝐸</m:t>
                                </m:r>
                              </m:sup>
                            </m:sSup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66" name="TextBox 6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 rot="20958611">
                      <a:off x="3606026" y="2764696"/>
                      <a:ext cx="747962" cy="384336"/>
                    </a:xfrm>
                    <a:prstGeom prst="rect">
                      <a:avLst/>
                    </a:prstGeom>
                    <a:blipFill rotWithShape="0">
                      <a:blip r:embed="rId4"/>
                      <a:stretch>
                        <a:fillRect t="-7937" b="-1269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67" name="Oval 66"/>
                <p:cNvSpPr>
                  <a:spLocks noChangeAspect="1"/>
                </p:cNvSpPr>
                <p:nvPr/>
              </p:nvSpPr>
              <p:spPr>
                <a:xfrm>
                  <a:off x="4076794" y="2722340"/>
                  <a:ext cx="45561" cy="4572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0" name="Group 59"/>
              <p:cNvGrpSpPr/>
              <p:nvPr/>
            </p:nvGrpSpPr>
            <p:grpSpPr>
              <a:xfrm>
                <a:off x="6547071" y="3213882"/>
                <a:ext cx="4747059" cy="1567301"/>
                <a:chOff x="6501510" y="3217318"/>
                <a:chExt cx="4747059" cy="1567301"/>
              </a:xfrm>
            </p:grpSpPr>
            <p:grpSp>
              <p:nvGrpSpPr>
                <p:cNvPr id="61" name="Group 60"/>
                <p:cNvGrpSpPr/>
                <p:nvPr/>
              </p:nvGrpSpPr>
              <p:grpSpPr>
                <a:xfrm>
                  <a:off x="6501510" y="3217318"/>
                  <a:ext cx="4747059" cy="1567301"/>
                  <a:chOff x="1752276" y="1849318"/>
                  <a:chExt cx="4747059" cy="1567301"/>
                </a:xfrm>
              </p:grpSpPr>
              <p:sp>
                <p:nvSpPr>
                  <p:cNvPr id="63" name="Oval 62"/>
                  <p:cNvSpPr/>
                  <p:nvPr/>
                </p:nvSpPr>
                <p:spPr>
                  <a:xfrm rot="18916619">
                    <a:off x="3218979" y="2448760"/>
                    <a:ext cx="1755020" cy="577602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accent2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4" name="Oval 63"/>
                  <p:cNvSpPr/>
                  <p:nvPr/>
                </p:nvSpPr>
                <p:spPr>
                  <a:xfrm rot="18916619">
                    <a:off x="2192409" y="1974795"/>
                    <a:ext cx="3897644" cy="1286856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accent2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5" name="Oval 64"/>
                  <p:cNvSpPr/>
                  <p:nvPr/>
                </p:nvSpPr>
                <p:spPr>
                  <a:xfrm rot="18916619">
                    <a:off x="1752276" y="1849318"/>
                    <a:ext cx="4747059" cy="1567301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accent2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62" name="Oval 61"/>
                <p:cNvSpPr/>
                <p:nvPr/>
              </p:nvSpPr>
              <p:spPr>
                <a:xfrm rot="18916619">
                  <a:off x="7590616" y="3704259"/>
                  <a:ext cx="2532887" cy="833609"/>
                </a:xfrm>
                <a:prstGeom prst="ellipse">
                  <a:avLst/>
                </a:prstGeom>
                <a:noFill/>
                <a:ln w="28575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58" name="TextBox 57"/>
            <p:cNvSpPr txBox="1"/>
            <p:nvPr/>
          </p:nvSpPr>
          <p:spPr>
            <a:xfrm rot="20958611">
              <a:off x="9742491" y="4121063"/>
              <a:ext cx="8579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MSE=D</a:t>
              </a:r>
            </a:p>
          </p:txBody>
        </p:sp>
      </p:grpSp>
      <p:sp>
        <p:nvSpPr>
          <p:cNvPr id="55" name="Oval 54"/>
          <p:cNvSpPr>
            <a:spLocks noChangeAspect="1"/>
          </p:cNvSpPr>
          <p:nvPr/>
        </p:nvSpPr>
        <p:spPr>
          <a:xfrm>
            <a:off x="4493549" y="4515956"/>
            <a:ext cx="1651406" cy="1651112"/>
          </a:xfrm>
          <a:prstGeom prst="ellipse">
            <a:avLst/>
          </a:prstGeom>
          <a:noFill/>
          <a:ln w="254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6062237" y="5025894"/>
            <a:ext cx="335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6921461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292" y="178629"/>
            <a:ext cx="11493416" cy="767276"/>
          </a:xfrm>
        </p:spPr>
        <p:txBody>
          <a:bodyPr/>
          <a:lstStyle/>
          <a:p>
            <a:r>
              <a:rPr lang="en-US" dirty="0"/>
              <a:t>The Geometry of Regularization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880431" y="2255032"/>
            <a:ext cx="5391278" cy="3802329"/>
            <a:chOff x="4107049" y="2601396"/>
            <a:chExt cx="5391278" cy="3802329"/>
          </a:xfrm>
        </p:grpSpPr>
        <p:grpSp>
          <p:nvGrpSpPr>
            <p:cNvPr id="40" name="Group 39"/>
            <p:cNvGrpSpPr/>
            <p:nvPr/>
          </p:nvGrpSpPr>
          <p:grpSpPr>
            <a:xfrm>
              <a:off x="4107049" y="3115411"/>
              <a:ext cx="3249927" cy="3288314"/>
              <a:chOff x="767537" y="3109260"/>
              <a:chExt cx="3249927" cy="3288314"/>
            </a:xfrm>
          </p:grpSpPr>
          <p:grpSp>
            <p:nvGrpSpPr>
              <p:cNvPr id="49" name="Group 48"/>
              <p:cNvGrpSpPr/>
              <p:nvPr/>
            </p:nvGrpSpPr>
            <p:grpSpPr>
              <a:xfrm>
                <a:off x="767537" y="3121562"/>
                <a:ext cx="3249927" cy="3276012"/>
                <a:chOff x="767537" y="3121562"/>
                <a:chExt cx="3249927" cy="3276012"/>
              </a:xfrm>
            </p:grpSpPr>
            <p:grpSp>
              <p:nvGrpSpPr>
                <p:cNvPr id="51" name="Group 50"/>
                <p:cNvGrpSpPr/>
                <p:nvPr/>
              </p:nvGrpSpPr>
              <p:grpSpPr>
                <a:xfrm>
                  <a:off x="767537" y="3121562"/>
                  <a:ext cx="3101546" cy="3276012"/>
                  <a:chOff x="1655805" y="2674847"/>
                  <a:chExt cx="3101546" cy="3276012"/>
                </a:xfrm>
              </p:grpSpPr>
              <p:cxnSp>
                <p:nvCxnSpPr>
                  <p:cNvPr id="53" name="Straight Arrow Connector 52"/>
                  <p:cNvCxnSpPr/>
                  <p:nvPr/>
                </p:nvCxnSpPr>
                <p:spPr>
                  <a:xfrm flipV="1">
                    <a:off x="1655805" y="4880919"/>
                    <a:ext cx="3101546" cy="12357"/>
                  </a:xfrm>
                  <a:prstGeom prst="straightConnector1">
                    <a:avLst/>
                  </a:prstGeom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  <a:tailEnd type="triangle" w="lg" len="lg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" name="Straight Arrow Connector 53"/>
                  <p:cNvCxnSpPr/>
                  <p:nvPr/>
                </p:nvCxnSpPr>
                <p:spPr>
                  <a:xfrm flipH="1" flipV="1">
                    <a:off x="2782398" y="2674847"/>
                    <a:ext cx="18859" cy="3276012"/>
                  </a:xfrm>
                  <a:prstGeom prst="straightConnector1">
                    <a:avLst/>
                  </a:prstGeom>
                  <a:ln>
                    <a:solidFill>
                      <a:schemeClr val="tx1">
                        <a:lumMod val="75000"/>
                        <a:lumOff val="25000"/>
                      </a:schemeClr>
                    </a:solidFill>
                    <a:tailEnd type="triangle" w="lg" len="lg"/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2" name="TextBox 51"/>
                    <p:cNvSpPr txBox="1"/>
                    <p:nvPr/>
                  </p:nvSpPr>
                  <p:spPr>
                    <a:xfrm>
                      <a:off x="3553106" y="5425114"/>
                      <a:ext cx="464358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52" name="TextBox 51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553106" y="5425114"/>
                      <a:ext cx="464358" cy="369332"/>
                    </a:xfrm>
                    <a:prstGeom prst="rect">
                      <a:avLst/>
                    </a:prstGeom>
                    <a:blipFill rotWithShape="0">
                      <a:blip r:embed="rId2"/>
                      <a:stretch>
                        <a:fillRect b="-131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0" name="TextBox 49"/>
                  <p:cNvSpPr txBox="1"/>
                  <p:nvPr/>
                </p:nvSpPr>
                <p:spPr>
                  <a:xfrm>
                    <a:off x="1424806" y="3109260"/>
                    <a:ext cx="46968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50" name="TextBox 4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24806" y="3109260"/>
                    <a:ext cx="469680" cy="369332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 b="-1311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6" name="Group 55"/>
            <p:cNvGrpSpPr/>
            <p:nvPr/>
          </p:nvGrpSpPr>
          <p:grpSpPr>
            <a:xfrm rot="641389">
              <a:off x="4751268" y="2601396"/>
              <a:ext cx="4747059" cy="1567301"/>
              <a:chOff x="6547071" y="3213882"/>
              <a:chExt cx="4747059" cy="1567301"/>
            </a:xfrm>
          </p:grpSpPr>
          <p:grpSp>
            <p:nvGrpSpPr>
              <p:cNvPr id="57" name="Group 56"/>
              <p:cNvGrpSpPr/>
              <p:nvPr/>
            </p:nvGrpSpPr>
            <p:grpSpPr>
              <a:xfrm>
                <a:off x="6547071" y="3213882"/>
                <a:ext cx="4747059" cy="1567301"/>
                <a:chOff x="6547071" y="3213882"/>
                <a:chExt cx="4747059" cy="1567301"/>
              </a:xfrm>
            </p:grpSpPr>
            <p:grpSp>
              <p:nvGrpSpPr>
                <p:cNvPr id="59" name="Group 58"/>
                <p:cNvGrpSpPr/>
                <p:nvPr/>
              </p:nvGrpSpPr>
              <p:grpSpPr>
                <a:xfrm>
                  <a:off x="8404272" y="4049503"/>
                  <a:ext cx="747962" cy="426692"/>
                  <a:chOff x="3606026" y="2722340"/>
                  <a:chExt cx="747962" cy="426692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66" name="TextBox 65"/>
                      <p:cNvSpPr txBox="1"/>
                      <p:nvPr/>
                    </p:nvSpPr>
                    <p:spPr>
                      <a:xfrm rot="20958611">
                        <a:off x="3606026" y="2764696"/>
                        <a:ext cx="747962" cy="384336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latin typeface="Cambria Math" charset="0"/>
                                        </a:rPr>
                                        <m:t>𝛽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b="0" i="1" smtClean="0">
                                      <a:latin typeface="Cambria Math" charset="0"/>
                                    </a:rPr>
                                    <m:t>𝑀𝑆𝐸</m:t>
                                  </m:r>
                                </m:sup>
                              </m:sSup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66" name="TextBox 65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 rot="20958611">
                        <a:off x="3606026" y="2764696"/>
                        <a:ext cx="747962" cy="384336"/>
                      </a:xfrm>
                      <a:prstGeom prst="rect">
                        <a:avLst/>
                      </a:prstGeom>
                      <a:blipFill rotWithShape="0">
                        <a:blip r:embed="rId4"/>
                        <a:stretch>
                          <a:fillRect t="-7937" b="-12698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67" name="Oval 66"/>
                  <p:cNvSpPr>
                    <a:spLocks noChangeAspect="1"/>
                  </p:cNvSpPr>
                  <p:nvPr/>
                </p:nvSpPr>
                <p:spPr>
                  <a:xfrm>
                    <a:off x="4076794" y="2722340"/>
                    <a:ext cx="45561" cy="4572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60" name="Group 59"/>
                <p:cNvGrpSpPr/>
                <p:nvPr/>
              </p:nvGrpSpPr>
              <p:grpSpPr>
                <a:xfrm>
                  <a:off x="6547071" y="3213882"/>
                  <a:ext cx="4747059" cy="1567301"/>
                  <a:chOff x="6501510" y="3217318"/>
                  <a:chExt cx="4747059" cy="1567301"/>
                </a:xfrm>
              </p:grpSpPr>
              <p:grpSp>
                <p:nvGrpSpPr>
                  <p:cNvPr id="61" name="Group 60"/>
                  <p:cNvGrpSpPr/>
                  <p:nvPr/>
                </p:nvGrpSpPr>
                <p:grpSpPr>
                  <a:xfrm>
                    <a:off x="6501510" y="3217318"/>
                    <a:ext cx="4747059" cy="1567301"/>
                    <a:chOff x="1752276" y="1849318"/>
                    <a:chExt cx="4747059" cy="1567301"/>
                  </a:xfrm>
                </p:grpSpPr>
                <p:sp>
                  <p:nvSpPr>
                    <p:cNvPr id="63" name="Oval 62"/>
                    <p:cNvSpPr/>
                    <p:nvPr/>
                  </p:nvSpPr>
                  <p:spPr>
                    <a:xfrm rot="18916619">
                      <a:off x="3218979" y="2448760"/>
                      <a:ext cx="1755020" cy="577602"/>
                    </a:xfrm>
                    <a:prstGeom prst="ellipse">
                      <a:avLst/>
                    </a:prstGeom>
                    <a:noFill/>
                    <a:ln w="28575">
                      <a:solidFill>
                        <a:schemeClr val="accent2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4" name="Oval 63"/>
                    <p:cNvSpPr/>
                    <p:nvPr/>
                  </p:nvSpPr>
                  <p:spPr>
                    <a:xfrm rot="18916619">
                      <a:off x="2192409" y="1974795"/>
                      <a:ext cx="3897644" cy="1286856"/>
                    </a:xfrm>
                    <a:prstGeom prst="ellipse">
                      <a:avLst/>
                    </a:prstGeom>
                    <a:noFill/>
                    <a:ln w="28575">
                      <a:solidFill>
                        <a:schemeClr val="accent2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5" name="Oval 64"/>
                    <p:cNvSpPr/>
                    <p:nvPr/>
                  </p:nvSpPr>
                  <p:spPr>
                    <a:xfrm rot="18916619">
                      <a:off x="1752276" y="1849318"/>
                      <a:ext cx="4747059" cy="1567301"/>
                    </a:xfrm>
                    <a:prstGeom prst="ellipse">
                      <a:avLst/>
                    </a:prstGeom>
                    <a:noFill/>
                    <a:ln w="28575">
                      <a:solidFill>
                        <a:schemeClr val="accent2"/>
                      </a:solidFill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62" name="Oval 61"/>
                  <p:cNvSpPr/>
                  <p:nvPr/>
                </p:nvSpPr>
                <p:spPr>
                  <a:xfrm rot="18916619">
                    <a:off x="7590616" y="3704259"/>
                    <a:ext cx="2532887" cy="833609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accent2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58" name="TextBox 57"/>
              <p:cNvSpPr txBox="1"/>
              <p:nvPr/>
            </p:nvSpPr>
            <p:spPr>
              <a:xfrm rot="20958611">
                <a:off x="9742491" y="4121063"/>
                <a:ext cx="8579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MSE=D</a:t>
                </a:r>
              </a:p>
            </p:txBody>
          </p:sp>
        </p:grpSp>
        <p:sp>
          <p:nvSpPr>
            <p:cNvPr id="55" name="Oval 54"/>
            <p:cNvSpPr>
              <a:spLocks noChangeAspect="1"/>
            </p:cNvSpPr>
            <p:nvPr/>
          </p:nvSpPr>
          <p:spPr>
            <a:xfrm>
              <a:off x="4493549" y="4515956"/>
              <a:ext cx="1651406" cy="1651112"/>
            </a:xfrm>
            <a:prstGeom prst="ellipse">
              <a:avLst/>
            </a:prstGeom>
            <a:noFill/>
            <a:ln w="25400"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6062237" y="5025894"/>
              <a:ext cx="3351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481151" y="2769047"/>
            <a:ext cx="3249927" cy="3288314"/>
            <a:chOff x="767537" y="3109260"/>
            <a:chExt cx="3249927" cy="3288314"/>
          </a:xfrm>
        </p:grpSpPr>
        <p:grpSp>
          <p:nvGrpSpPr>
            <p:cNvPr id="26" name="Group 25"/>
            <p:cNvGrpSpPr/>
            <p:nvPr/>
          </p:nvGrpSpPr>
          <p:grpSpPr>
            <a:xfrm>
              <a:off x="767537" y="3121562"/>
              <a:ext cx="3249927" cy="3276012"/>
              <a:chOff x="767537" y="3121562"/>
              <a:chExt cx="3249927" cy="3276012"/>
            </a:xfrm>
          </p:grpSpPr>
          <p:grpSp>
            <p:nvGrpSpPr>
              <p:cNvPr id="28" name="Group 27"/>
              <p:cNvGrpSpPr/>
              <p:nvPr/>
            </p:nvGrpSpPr>
            <p:grpSpPr>
              <a:xfrm>
                <a:off x="767537" y="3121562"/>
                <a:ext cx="3101546" cy="3276012"/>
                <a:chOff x="1655805" y="2674847"/>
                <a:chExt cx="3101546" cy="3276012"/>
              </a:xfrm>
            </p:grpSpPr>
            <p:cxnSp>
              <p:nvCxnSpPr>
                <p:cNvPr id="30" name="Straight Arrow Connector 29"/>
                <p:cNvCxnSpPr/>
                <p:nvPr/>
              </p:nvCxnSpPr>
              <p:spPr>
                <a:xfrm flipV="1">
                  <a:off x="1655805" y="4880919"/>
                  <a:ext cx="3101546" cy="12357"/>
                </a:xfrm>
                <a:prstGeom prst="straightConnector1">
                  <a:avLst/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  <a:tailEnd type="triangle" w="lg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Arrow Connector 30"/>
                <p:cNvCxnSpPr/>
                <p:nvPr/>
              </p:nvCxnSpPr>
              <p:spPr>
                <a:xfrm flipH="1" flipV="1">
                  <a:off x="2782398" y="2674847"/>
                  <a:ext cx="18859" cy="3276012"/>
                </a:xfrm>
                <a:prstGeom prst="straightConnector1">
                  <a:avLst/>
                </a:prstGeom>
                <a:ln>
                  <a:solidFill>
                    <a:schemeClr val="tx1">
                      <a:lumMod val="75000"/>
                      <a:lumOff val="25000"/>
                    </a:schemeClr>
                  </a:solidFill>
                  <a:tailEnd type="triangle" w="lg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/>
                  <p:cNvSpPr txBox="1"/>
                  <p:nvPr/>
                </p:nvSpPr>
                <p:spPr>
                  <a:xfrm>
                    <a:off x="3553106" y="5425114"/>
                    <a:ext cx="464358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9" name="TextBox 2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553106" y="5425114"/>
                    <a:ext cx="464358" cy="369332"/>
                  </a:xfrm>
                  <a:prstGeom prst="rect">
                    <a:avLst/>
                  </a:prstGeom>
                  <a:blipFill rotWithShape="0">
                    <a:blip r:embed="rId2"/>
                    <a:stretch>
                      <a:fillRect b="-1311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1424806" y="3109260"/>
                  <a:ext cx="46968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24806" y="3109260"/>
                  <a:ext cx="469680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2" name="Group 31"/>
          <p:cNvGrpSpPr/>
          <p:nvPr/>
        </p:nvGrpSpPr>
        <p:grpSpPr>
          <a:xfrm>
            <a:off x="1145527" y="2274400"/>
            <a:ext cx="4747059" cy="1567301"/>
            <a:chOff x="6547071" y="3213882"/>
            <a:chExt cx="4747059" cy="1567301"/>
          </a:xfrm>
        </p:grpSpPr>
        <p:grpSp>
          <p:nvGrpSpPr>
            <p:cNvPr id="33" name="Group 32"/>
            <p:cNvGrpSpPr/>
            <p:nvPr/>
          </p:nvGrpSpPr>
          <p:grpSpPr>
            <a:xfrm>
              <a:off x="6547071" y="3213882"/>
              <a:ext cx="4747059" cy="1567301"/>
              <a:chOff x="6547071" y="3213882"/>
              <a:chExt cx="4747059" cy="1567301"/>
            </a:xfrm>
          </p:grpSpPr>
          <p:grpSp>
            <p:nvGrpSpPr>
              <p:cNvPr id="35" name="Group 34"/>
              <p:cNvGrpSpPr/>
              <p:nvPr/>
            </p:nvGrpSpPr>
            <p:grpSpPr>
              <a:xfrm>
                <a:off x="8404272" y="4049503"/>
                <a:ext cx="747962" cy="426693"/>
                <a:chOff x="3606026" y="2722340"/>
                <a:chExt cx="747962" cy="426693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3" name="TextBox 42"/>
                    <p:cNvSpPr txBox="1"/>
                    <p:nvPr/>
                  </p:nvSpPr>
                  <p:spPr>
                    <a:xfrm>
                      <a:off x="3606026" y="2764697"/>
                      <a:ext cx="747962" cy="384336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𝛽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𝑀𝑆𝐸</m:t>
                                </m:r>
                              </m:sup>
                            </m:sSup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43" name="TextBox 42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606026" y="2764697"/>
                      <a:ext cx="747962" cy="384336"/>
                    </a:xfrm>
                    <a:prstGeom prst="rect">
                      <a:avLst/>
                    </a:prstGeom>
                    <a:blipFill rotWithShape="0">
                      <a:blip r:embed="rId6"/>
                      <a:stretch>
                        <a:fillRect t="-7937" b="-1428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44" name="Oval 43"/>
                <p:cNvSpPr>
                  <a:spLocks noChangeAspect="1"/>
                </p:cNvSpPr>
                <p:nvPr/>
              </p:nvSpPr>
              <p:spPr>
                <a:xfrm>
                  <a:off x="4076794" y="2722340"/>
                  <a:ext cx="45561" cy="4572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6" name="Group 35"/>
              <p:cNvGrpSpPr/>
              <p:nvPr/>
            </p:nvGrpSpPr>
            <p:grpSpPr>
              <a:xfrm>
                <a:off x="6547071" y="3213882"/>
                <a:ext cx="4747059" cy="1567301"/>
                <a:chOff x="6501510" y="3217318"/>
                <a:chExt cx="4747059" cy="1567301"/>
              </a:xfrm>
            </p:grpSpPr>
            <p:grpSp>
              <p:nvGrpSpPr>
                <p:cNvPr id="37" name="Group 36"/>
                <p:cNvGrpSpPr/>
                <p:nvPr/>
              </p:nvGrpSpPr>
              <p:grpSpPr>
                <a:xfrm>
                  <a:off x="6501510" y="3217318"/>
                  <a:ext cx="4747059" cy="1567301"/>
                  <a:chOff x="1752276" y="1849318"/>
                  <a:chExt cx="4747059" cy="1567301"/>
                </a:xfrm>
              </p:grpSpPr>
              <p:sp>
                <p:nvSpPr>
                  <p:cNvPr id="39" name="Oval 38"/>
                  <p:cNvSpPr/>
                  <p:nvPr/>
                </p:nvSpPr>
                <p:spPr>
                  <a:xfrm rot="18916619">
                    <a:off x="3218979" y="2448760"/>
                    <a:ext cx="1755020" cy="577602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accent2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" name="Oval 40"/>
                  <p:cNvSpPr/>
                  <p:nvPr/>
                </p:nvSpPr>
                <p:spPr>
                  <a:xfrm rot="18916619">
                    <a:off x="2192409" y="1974795"/>
                    <a:ext cx="3897644" cy="1286856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accent2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" name="Oval 41"/>
                  <p:cNvSpPr/>
                  <p:nvPr/>
                </p:nvSpPr>
                <p:spPr>
                  <a:xfrm rot="18916619">
                    <a:off x="1752276" y="1849318"/>
                    <a:ext cx="4747059" cy="1567301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accent2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38" name="Oval 37"/>
                <p:cNvSpPr/>
                <p:nvPr/>
              </p:nvSpPr>
              <p:spPr>
                <a:xfrm rot="18916619">
                  <a:off x="7590616" y="3704259"/>
                  <a:ext cx="2532887" cy="833609"/>
                </a:xfrm>
                <a:prstGeom prst="ellipse">
                  <a:avLst/>
                </a:prstGeom>
                <a:noFill/>
                <a:ln w="28575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4" name="TextBox 33"/>
            <p:cNvSpPr txBox="1"/>
            <p:nvPr/>
          </p:nvSpPr>
          <p:spPr>
            <a:xfrm>
              <a:off x="9742491" y="4121063"/>
              <a:ext cx="8579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MSE=D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1961452" y="3846010"/>
            <a:ext cx="1747459" cy="1791051"/>
            <a:chOff x="2164154" y="3756858"/>
            <a:chExt cx="1747459" cy="1791051"/>
          </a:xfrm>
        </p:grpSpPr>
        <p:sp>
          <p:nvSpPr>
            <p:cNvPr id="46" name="Rectangle 45"/>
            <p:cNvSpPr/>
            <p:nvPr/>
          </p:nvSpPr>
          <p:spPr>
            <a:xfrm rot="2719992">
              <a:off x="2165747" y="4275300"/>
              <a:ext cx="1271016" cy="1274202"/>
            </a:xfrm>
            <a:prstGeom prst="rect">
              <a:avLst/>
            </a:prstGeom>
            <a:noFill/>
            <a:ln w="2222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603515" y="4548163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465749" y="3756858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03470684"/>
      </p:ext>
    </p:extLst>
  </p:cSld>
  <p:clrMapOvr>
    <a:masterClrMapping/>
  </p:clrMapOvr>
</p:sld>
</file>

<file path=ppt/theme/theme1.xml><?xml version="1.0" encoding="utf-8"?>
<a:theme xmlns:a="http://schemas.openxmlformats.org/drawingml/2006/main" name="2_GEC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EE3F4256-57BA-4E45-A16C-7FF03EA64AD5}" vid="{8FDA9A5F-BD2F-2E4D-B6B1-DDFA3E9D3C6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Lecture10_Inference_HypothesisTesting</Template>
  <TotalTime>10820</TotalTime>
  <Words>422</Words>
  <Application>Microsoft Macintosh PowerPoint</Application>
  <PresentationFormat>Widescreen</PresentationFormat>
  <Paragraphs>99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Cambria Math</vt:lpstr>
      <vt:lpstr>Karla</vt:lpstr>
      <vt:lpstr>2_GEC_template</vt:lpstr>
      <vt:lpstr> Comparison of Ridge and Lasso</vt:lpstr>
      <vt:lpstr>Ridge, LASSO - Computational complexity</vt:lpstr>
      <vt:lpstr>The Geometry of Regularization (LASSO)</vt:lpstr>
      <vt:lpstr>The Geometry of Regularization (LASSO)</vt:lpstr>
      <vt:lpstr>The Geometry of Regularization (LASSO)</vt:lpstr>
      <vt:lpstr>The Geometry of Regularization (LASSO)</vt:lpstr>
      <vt:lpstr>The Geometry of Regularization (Ridge)</vt:lpstr>
      <vt:lpstr>The Geometry of Regularization (Ridge)</vt:lpstr>
      <vt:lpstr>The Geometry of Regularization</vt:lpstr>
      <vt:lpstr>PowerPoint Presentation</vt:lpstr>
      <vt:lpstr>Ridge visualized</vt:lpstr>
      <vt:lpstr>LASSO visualized</vt:lpstr>
      <vt:lpstr>Variable Selection as Regularization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Protopapas, Pavlos</cp:lastModifiedBy>
  <cp:revision>198</cp:revision>
  <cp:lastPrinted>2019-09-30T17:09:05Z</cp:lastPrinted>
  <dcterms:created xsi:type="dcterms:W3CDTF">2018-07-11T02:31:23Z</dcterms:created>
  <dcterms:modified xsi:type="dcterms:W3CDTF">2020-09-30T02:46:34Z</dcterms:modified>
</cp:coreProperties>
</file>