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notesSlides/notesSlide7.xml" ContentType="application/vnd.openxmlformats-officedocument.presentationml.notesSlide+xml"/>
  <Override PartName="/ppt/ink/ink78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  <p:sldMasterId id="2147483675" r:id="rId2"/>
    <p:sldMasterId id="2147483735" r:id="rId3"/>
  </p:sldMasterIdLst>
  <p:notesMasterIdLst>
    <p:notesMasterId r:id="rId60"/>
  </p:notesMasterIdLst>
  <p:sldIdLst>
    <p:sldId id="256" r:id="rId4"/>
    <p:sldId id="392" r:id="rId5"/>
    <p:sldId id="262" r:id="rId6"/>
    <p:sldId id="314" r:id="rId7"/>
    <p:sldId id="412" r:id="rId8"/>
    <p:sldId id="413" r:id="rId9"/>
    <p:sldId id="414" r:id="rId10"/>
    <p:sldId id="415" r:id="rId11"/>
    <p:sldId id="416" r:id="rId12"/>
    <p:sldId id="417" r:id="rId13"/>
    <p:sldId id="418" r:id="rId14"/>
    <p:sldId id="419" r:id="rId15"/>
    <p:sldId id="436" r:id="rId16"/>
    <p:sldId id="437" r:id="rId17"/>
    <p:sldId id="438" r:id="rId18"/>
    <p:sldId id="439" r:id="rId19"/>
    <p:sldId id="440" r:id="rId20"/>
    <p:sldId id="441" r:id="rId21"/>
    <p:sldId id="375" r:id="rId22"/>
    <p:sldId id="434" r:id="rId23"/>
    <p:sldId id="421" r:id="rId24"/>
    <p:sldId id="422" r:id="rId25"/>
    <p:sldId id="423" r:id="rId26"/>
    <p:sldId id="425" r:id="rId27"/>
    <p:sldId id="376" r:id="rId28"/>
    <p:sldId id="426" r:id="rId29"/>
    <p:sldId id="427" r:id="rId30"/>
    <p:sldId id="428" r:id="rId31"/>
    <p:sldId id="429" r:id="rId32"/>
    <p:sldId id="379" r:id="rId33"/>
    <p:sldId id="394" r:id="rId34"/>
    <p:sldId id="442" r:id="rId35"/>
    <p:sldId id="443" r:id="rId36"/>
    <p:sldId id="444" r:id="rId37"/>
    <p:sldId id="445" r:id="rId38"/>
    <p:sldId id="446" r:id="rId39"/>
    <p:sldId id="447" r:id="rId40"/>
    <p:sldId id="448" r:id="rId41"/>
    <p:sldId id="449" r:id="rId42"/>
    <p:sldId id="450" r:id="rId43"/>
    <p:sldId id="451" r:id="rId44"/>
    <p:sldId id="452" r:id="rId45"/>
    <p:sldId id="453" r:id="rId46"/>
    <p:sldId id="420" r:id="rId47"/>
    <p:sldId id="409" r:id="rId48"/>
    <p:sldId id="401" r:id="rId49"/>
    <p:sldId id="403" r:id="rId50"/>
    <p:sldId id="404" r:id="rId51"/>
    <p:sldId id="431" r:id="rId52"/>
    <p:sldId id="432" r:id="rId53"/>
    <p:sldId id="433" r:id="rId54"/>
    <p:sldId id="405" r:id="rId55"/>
    <p:sldId id="407" r:id="rId56"/>
    <p:sldId id="408" r:id="rId57"/>
    <p:sldId id="406" r:id="rId58"/>
    <p:sldId id="257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a porelli" initials="ap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88C7"/>
    <a:srgbClr val="A6A6A6"/>
    <a:srgbClr val="ED1B34"/>
    <a:srgbClr val="4DB848"/>
    <a:srgbClr val="940D23"/>
    <a:srgbClr val="F76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95353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7:22.13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87 35 8138,'-11'-15'-1389,"-1"3"1710,8 4-273,-3 8 917,7 0-868,0 8 0,0 2-6,0 7 1,-2 2 3,-4 4 0,4-2-6,-4 8 1,4 0-36,2 6 1,-6-1 58,1 1 1,-1-1 16,6 1 0,-2 5-77,-4 1 0,4 5-3,-3-6 1,3 2-7,2-1 0,0-5 32,0 5 0,0 1-77,0-2 1,0 6 74,0-5 0,2 1-161,3-2 1,-3-1 107,4 7 0,-4-8-7,-2 3 1,0 3 11,0 2 1,0-2 0,0 2 1,0-5-28,0 5 1,0-6 21,0 6 0,0-2 87,0 2 0,0 4-71,0-3 0,0-3 120,0 2 1,0-6-80,0 6 0,6-7-26,-1 1 1,1-3 66,-6-3 1,6 7 10,0-1 1,0 0-120,-6-5 1,5 5 64,1 1 0,0 5-108,-6-6 1,0 2 101,0-1 0,0 1-166,0 4 1,0 4 74,0-4 1,0 4 45,0 2 0,0-6-17,0 0 1,0-2-14,0 2 0,0 4 68,0-3 0,0-5-45,0-2 1,0 2 74,0-1 0,0-1-63,0-5 1,0-1 21,0 1 1,0-1-36,0 1 1,0 5 2,0 1 1,0-1 1,0-5 1,0 1-4,0 5 1,0-5-58,0 4 1,6 3 55,-1-3 1,1-2-17,-6-9 0,2 2 7,4-8 1,-4 6 72,3-6 1,-3 0-40,-2-6 1,0 1 8,0-1 1,0 0-31,0 0 0,6 1 12,0-1 0,0 6-73,-6 0 1,0 0 68,0-5 1,0 5-75,0 0 1,0 7 64,0-1 1,0 2 26,0-2 0,0 5-43,0 1 1,0 0 9,0 5 1,0-4-10,0-1 1,0 5 6,0 1 0,0-3 40,0-9 1,0 2-35,0-8 1,0 6-39,0-6 0,0 5 37,0-5 1,0 1-50,0-7 1,0 2 47,0 4 1,5-2 1,1 8 1,0-6 30,-6 6 0,0 0 5,0 5 0,0-5-57,0 0 1,0 0 14,0 5 0,0 1-5,0 0 0,0-3 13,0-3 1,0 4-39,0-4 1,0-4-4,0-2 1,0-4-10,0-2 0,0 0-37,0 1 1,0-7-320,0 1-841,0-8 470,0 3-597,0 1 1,8-8 1351,3 0 0,5-15 0,1-12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7:28.557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85 87 8454,'10'0'-833,"-2"0"1638,-8 0-798,0 8 1,5 1-89,1 9 0,0-7 2,-6 1 1,6-6-323,-1 5 250,9-7 105,-5 4 1,3-8 75,-1 0 0,-7-2-68,2-4 1,-2 2 48,2-7 1,-4-1-28,3-5 0,-3 5 15,-2 1 0,0-1 5,0-5-26,0 0 44,0-1-45,-7 1 143,-3 7 1,-7 3-122,-1 7 0,-1 7 166,-4 5 0,4 11-52,-4 6 0,4-2 179,1 2 1,7-6-161,-1 5 1,8-6 10,-1 1 1,12-4-211,11-2 1,7-2 169,9-3 1,8-2-515,5-5 1,4-3 64,7 4 346,4-4 0,7-2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7:29.701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87 121 8354,'0'-17'0,"0"-1"-134,0 1 1,0 6-158,0-1 1,0 6 658,0-5-209,0-1-199,0 3 59,0 1 0,2 8 156,4 0-61,-4 0 0,5 8-28,-7 3 1,0 7 142,0 5 1,2 3-95,4 9 0,-4 5-4,4 1 0,-4 7-77,-2-2 1,2-4-114,3-1 1,-3 1 106,4-2 1,2 1-143,-3-7 0,1-1-190,-6-4 1,0 1 113,0-7 1,0 6-290,0-6 1,0 0 156,0-5 0,-2-3-549,-3-3 851,3 3 0,-14-6 0,7 1 0,-9-2 0</inkml:trace>
  <inkml:trace contextRef="#ctx0" brushRef="#br0" timeOffset="171">18 571 8354,'-10'0'-647,"3"0"399,7 0 0,13 0 96,4 0 0,6 0-2,0 0 0,4 0 154,8 0 0,0 0 0,-1 0 0</inkml:trace>
  <inkml:trace contextRef="#ctx0" brushRef="#br0" timeOffset="565">883 380 8354,'-20'0'0,"-3"0"0,-4 2 6,-7 4 1,1-2 117,4 8 0,2-3-22,4 3 1,4 3-177,-4-3 0,10-3-110,1 3 212,8-1 0,-3 7-109,7-1 1,0-6 100,0 1 0,7-6 0,5 5 1,5-5-172,6 5 1,-2-7 82,8 2 0,-8 2-82,2-2 1,-2-1 74,2-5 1,-9 0-106,3 0 115,-3 0 29,3-7 1,-6 3 42,1-8 1,-8 6 20,2-5 0,-4 5 179,-2-5 1,1 7 86,5-2 236,-4 4-229,6 2-362,0 0 160,-7 0-59,15 8 1,-7 1-78,9 9 1,1-3-229,4-3 1,-4 3-123,4-4 0,2 3 122,-2-3 0,8-1-129,-2-4 1,-2-4 393,2 4 0,-1-12 0,-1-4 0,-2-7 0</inkml:trace>
  <inkml:trace contextRef="#ctx0" brushRef="#br0" timeOffset="891">1246 467 8354,'-10'0'-465,"2"8"1,8-5 856,0 9 1,2-6-170,4 5 0,-2-5-26,7 6 1,1-7-252,5 7 0,1-6 108,-1 5 1,2-1-91,4 1 0,-4 3 88,4-8 0,-9 7-88,-3-2 94,-7 5-304,4 1 188,-8 0-50,0-7 114,-8-2-3,-1-8 1,-1-2-7,4-4 0,4-4-2,2-7 0,0 0 7,0 0 0,0-1-44,0 1 1,6 0-5,0-1 1,5 1-55,-5 0 1,6 5-444,-7 1 208,9 7 0,-10-4 112,7 8 0,-5 0-42,6 0 1,-7 0 134,7 0 1,-6 8 129,5 3 0,-7-3 0,19 7 0,-4-5 0</inkml:trace>
  <inkml:trace contextRef="#ctx0" brushRef="#br0" timeOffset="1379">1955 432 8354,'-2'-11'-369,"-4"-1"0,2 8 407,-7-1 0,-1 3 93,-5 2 1,0 2-33,-1 3 0,1-1 24,0 8 0,-1-6-123,1 5 1,0 1 76,-1 5 1,1-6-22,0 1 1,5-6 20,1 5-239,7-7 30,-4 11 1,16-11 107,4 8 0,3-8-70,2 1 0,-5-3 90,-1-2 1,-5 0-325,6 0 199,-9 0-17,5-7 140,-8-3 0,0-7 0,0 0 1,0 5 15,0 0 1,-2 7-61,-4-7 272,4 1-137,-5 1 321,-1 2-124,6 8 105,-6 0 1,16 8-196,4 4-117,3 3 0,2 2 39,1 1 0,-3-1-168,-3 0 1,3 0 135,-4 1 0,-1-1-162,2 0 1,-7 1 13,7-1 0,-8 0 23,1 0 0,-3 1 36,-2-1 0,-7 0-12,-5 1 1,-5-1-16,-6 0 1,4 0 31,-4 1 0,-2-1-207,2 0 1,5-5 120,7-1 1,5-7-525,-6 2 281,9 4 0,-3-8-34,12 3 1,5-5 99,12-5 1,-2-5 264,8-7 0,0-3 0,6-3 0,-1 4 0,1-6 0</inkml:trace>
  <inkml:trace contextRef="#ctx0" brushRef="#br0" timeOffset="1712">2162 588 8354,'0'-17'-357,"0"7"353,-7 2 90,5 8 118,-6 0-131,23 0 0,-3 0-128,11 0 1,-4 0 95,-2 0 0,3-2-28,3-3 0,-4 3-188,4-4 1,-4-2-70,-2 3-67,1-9 233,-1 5 0,-7-3 48,-5 0 22,-3 9 0,-4-11 10,-3 8 0,-5-1-12,-7 1 0,-1 4 15,1-4 1,-6 4 230,0 2 1,0 2-134,6 4 0,5-2 161,1 7 1,1 1-122,-2 5 1,5 1-15,7-1 1,0 0-83,0 0 0,0 1-107,0-1 1,7-2 103,5-3 0,5 3-143,6-3 1,2-3-312,4 3 1,4-8 143,-4 2 1,3-5-226,3-1 1,-2 0 182,-5 0 0,3-7 308,-8-5 0,0-3 0,-5-2 0</inkml:trace>
  <inkml:trace contextRef="#ctx0" brushRef="#br0" timeOffset="1907">2629 259 8354,'8'-17'-638,"-6"0"-798,3 0 2404,-3-1-63,-2 9-1091,0 1 1,0 10 125,0 4 1,0 3-16,0 9 1,0 1 105,0 4 0,0-4-81,0 4 1,2 2 28,4-2 1,4 0 35,7-6 1,0 1-113,1-1 0,-1 0-105,0 1 0,0-7-275,1 1 477,-1-1 0,0 7 0,1-1 0</inkml:trace>
  <inkml:trace contextRef="#ctx0" brushRef="#br0" timeOffset="2038">2681 588 8354,'-10'0'-163,"3"-2"291,7-4 0,2-1 70,3-5 0,5-1 64,7 7 0,3-8-378,3 3 0,3 1-45,9-1 1,0 5-31,-1-6 0,1 9 191,-1-3 0,1-4 0,0 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7:33.78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191 53 8467,'0'-10'-82,"0"2"-266,0 1 338,0 5 1,2-8 85,3 4 1,-1 4 207,8-3-183,-8 3 64,3 2 608,-7 0-554,0 7-9,-7 3 0,3 7-93,-8 1 0,8-7 130,-1 1-160,3-1 1,2 7-11,0-1 1,0 0-17,0 0 0,0 1-20,0-1 1,0 0 30,0 1 1,0-1-5,0 0 0,-2 6 46,-4 0-47,4 8-12,-13-4 1,11 2 59,-8 0 1,7-3-32,-7 3 0,6 2 9,-5-8 1,7 2 19,-2-2 1,4-4 3,2 4 1,0 2-35,0-2 1,0 1 0,0-7 0,6 2-203,0 4 190,0-4-19,1 6 1,-3-2-83,8 0 1,-7 2 69,7-2 1,-8-1-13,1 6 0,-3 1-7,-2 6 1,0-3-5,0-3 1,0 4-31,0-4 0,0 1 54,0-1 1,0 4-100,0-4 0,0-4 81,0-2 1,0-4 24,0-2 1,0 1 14,0-1 1,0 2 100,0 4 1,6-4-90,0 4 1,7 4 13,-1 2 1,-2-4-5,1-2 0,-1 2-4,1-2 1,3 6-175,-9-6 1,7 6 185,-6-6-128,-1 8 76,3-4 0,-6 1-16,4 1 1,-4-6-10,-2 6 1,0-8-2,0 2 0,0-1-1,0 1 1,0-4-20,0 4 0,0-10 39,0-1 1,0-1-79,0 7 0,0-1 57,0 0 1,0 1-40,0-1 1,0 0 29,0 0 1,6 6-6,-1 1 1,9 6 31,-3-1 0,-1 4-40,1 1 1,-7 1-21,2 0 0,-4-1 30,-2 1 1,0-6-13,0-1 1,0 1 20,0 6 1,0-3 48,0-3 0,-6 2-4,0-8 1,1 0 9,5-6 1,0 1-4,0-1 0,0 0-2,0 1 1,0 1-39,0 4 1,0-4 29,0 4 0,0 2-3,0-2 0,0 8-8,0-2 0,2-2-70,3 1 0,-3 1 34,4 6 1,-4-1 1,-2 1 0,0 0-16,0-1 0,0 1 2,0-1 0,-6-1 25,0-4 1,1 2-1,5-8 0,-6 5-21,0-4 0,0 0-2,6 0 0,0-5 17,0 4 1,0-2 92,0 2 0,0-2-66,0 8 0,0-6 3,0 6 0,0 0 51,0 5 1,0 3-153,0 3 1,0-3 89,0 3 0,0 2 121,0-1 0,0 5-198,0-6 1,0 0-11,0-5 1,0-6 71,0 0 0,0-6 0,0 6 1,0-6 57,0 5 0,0-6 0,0 1 0,0-2-5,0 2 1,2-4-37,4 4 0,-4-2 73,4 2 1,-4-4-41,-2 5 1,5 2-71,1 3 0,0 10 89,-6 1 0,6 0 25,-1-5 0,1-2-132,-6-5 1,0 5-134,0-4 0,0 2 48,0-3 0,0 3 109,0-8 0,0 0-48,0-5 1,0-1 27,0 0 1,0 1 123,0-1 1,0 0-91,0 0 0,0 1 3,0-1 1,0 0 6,0 1 0,6-1-8,0 0 1,0 0-125,-6 1 1,5 1 122,1 4 0,6-2-5,-7 8 1,3-6-83,-2 6 1,-4-8-158,3 2 0,-3-4 158,-2-1 1,0-7-7,0 1 1,0-7-430,0 7 224,0-8-1381,0 3 832,0-7 1,0 8 0,0 2 0</inkml:trace>
  <inkml:trace contextRef="#ctx0" brushRef="#br0" timeOffset="1588">35 5344 8194,'-10'0'-1890,"-5"0"2125,13 0 0,-6-2-128,8-3 1,0 1 148,0-8-44,0 8 45,0-11-154,0 5 1,2 1-6,4 3 0,-4 2 122,4-2 42,3 5-116,1-7 1,7 8 2,1 0 1,-7 2-42,1 4 1,1-5 8,10 5 1,-4-2-41,4 2 1,10-4 36,2 4 0,5-5-65,0-1 0,3 0 23,3 0 1,10-5-105,-5-1 1,5-6 46,-4 7 1,-2-7-17,-4 6 0,10-1-50,-4 1 1,5 4 93,1-4 0,-4-1-37,3 1 1,5 0 15,1 6 1,-3-6-29,-2 0 0,1 1 7,-1 5 0,1 0-6,-1 0 1,-2 0 57,7 0 0,-1 0 3,1 0 1,2-6 40,-7 0 0,5-5-65,-5 5 0,5-2 54,-5 2 1,2 5-44,-3-5 1,-3 2 56,4-2 0,-5 4-84,-1-4 1,0 5-1,0 1 0,0-2-16,0-4 1,-6 4-21,0-4 1,-6 4-13,7 2 1,-1 0-11,6 0 1,-2 0 21,-4 0 0,4 0 14,-4 0 0,4 0-15,2 0 1,-1-2 41,1-3 0,0 3 4,0-4 1,-2 2 1,-4-2 1,4 4 7,-4-3 0,-2 3-32,3 2 1,-3-6 4,2 0 0,2 0-9,-8 6 0,6 0 15,-5 0 1,7 0-38,-2 0 1,4 0 35,2 0 1,-6 0-4,0 0 1,0 0 33,6 0 0,-4 0 7,4 0 0,-10-2-16,10-3 1,-6 3 9,0-4 1,4 4-23,-4 2 1,4 0 8,2 0 0,0-6 24,0 1 0,-6-1-44,0 6 0,-2 0-4,2 0 1,4 0-12,-4 0 0,4 0-10,2 0 1,0 0-16,0 0 0,-2 0 41,-4 0 0,2 0-20,-7 0 0,5 6 8,-6-1 1,8 1 28,-2-6 1,-2 0 41,2 0 0,-5 0 10,5 0 1,-6 0-35,6 0 1,-5 0 7,5 0 1,-8 0-33,3 0 0,1 0 11,-2 0 0,1 0-81,-7 0 0,7-6 79,-1 1 1,0-1-86,-5 6 1,5 0 59,1 0 0,5 0-44,-6 0 0,2 0 31,-1 0 0,-5 0-3,4 0 0,-1 0 6,1 0 0,-3 0 2,3 0 0,-3 0 11,-3 0 1,1 0-11,-1 0 0,-1 0 140,-4 0 0,4 0-122,-5 0 1,3 0 7,-2 0 1,2-6-25,-8 0 0,6 0-2,-6 6 1,2 0-3,-2 0 0,-4 0 24,4 0 0,-4 0-60,-2 0 0,1 0 39,-1 0 1,0 0-53,1 0 1,-1 0 45,0 0 0,-5 2 0,-1 4 0,1-4 60,5 4 0,0-4 5,1-2 0,-7 0 10,1 0-28,-1 0 0,7 0 17,-1 0 1,-2-2-21,-3-4 1,3 4-162,-3-4 1,-3 4 177,3 2-339,-8 0 188,11 0-36,-13 0-1122,6 0 0,-16-7 0,-2-3 0</inkml:trace>
  <inkml:trace contextRef="#ctx0" brushRef="#br0" timeOffset="2097">7730 4791 8079,'0'-10'-483,"0"3"763,0 7 0,8 0-68,4 0 0,3 5 28,2 1 0,3 6-86,3-7 0,-2 9 12,8-3 0,-1 5-85,7 1 0,0-2-112,-1-3 1,1 3-88,-1-3 0,3 3 135,3 3 0,-9-3-171,4-4 0,-12 3 95,0-8 1,-4-1-65,-2-5 191,-7 8 54,5-6-10,-13 6 0,4-8 204,-12 0 1,-4 0-56,-7 0 1,-2 2-102,-4 3 1,2-1 33,-8 8 1,6-1-55,-6 7 0,8-7-29,-2 1 1,4-1-39,1 7 1,1-3-164,0-4 0,5 5-35,1-5 0,5-1-308,-6 1 1,3-5-390,-3 6 0,-3-6 357,3 5 0,-3-5 465,-2 5 0,-1-7 0,1 4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7:37.23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208 53 8345,'0'-10'-847,"0"-5"1,0 11 1589,0-8-21,0 8-733,0-3 1,-2 7 55,-4 0-203,4 0 215,-13 0 1,11 2-13,-7 3 1,7-1 108,-2 8-85,-4-1 1,7 7 85,-9-1 0,8 2-90,-2 4 1,-1-2 53,1 8 0,-7-2-110,1 2 0,2 2-9,-1-8 1,5 5 35,-5-4 0,5-1-174,-6-6 42,8 0 136,-11 0-220,13-7 158,-6-2 83,8-8 0,0-2-62,0-4 0,0 2 4,0-7 1,0-1-3,0-5 1,0 0 1,0-1 0,2 1-3,4 0 0,4-6 10,7 0 1,2 0-27,4 5 0,-2-5 12,8 0 0,-8 0-1,2 6 0,2 5 48,-1 1 1,-1-1 3,-6-5 1,6 5 28,0 1 1,-6 7 10,-5-2 0,-1 2 32,7-1 0,-7 3-74,1-4 0,-7 6 68,7 6 1,-8-2-58,2 7 0,-3 1 72,3 5 0,-4 2-125,4 4 1,-2-4-12,1 4 0,-1-3 32,8-3 0,-6 0-16,5 1 1,-7-7-169,2 1 184,3-9 149,-7 5 1,8-8-22,-4 0 46,-4 0 1,5-2-93,-7-4-39,0 5 0,-7-13-10,-5 8 1,-5 1-21,-6 5 0,2 0-187,-8 0 0,0 0 131,-6 0 1,1 7-425,-1 5 1,1 3 168,-1 2 1,6 8 273,0 4 0,-7 4 0,-8 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26.43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18 114 7849,'-8'-18'-1533,"6"9"2096,-6-7-32,8 7-266,0-1-85,0-5-48,0 13 47,0-6-97,0 24 0,0-9 42,0 16 0,8-7-64,3 7 1,5 2 65,1-2 1,2 8-104,4-3 0,-1-1-10,6 2 1,-1-2 52,2 2 0,-2-4 9,-4-8 1,2 0-27,4 1 1,4-1 2,-5 0 0,-3 1-69,-2-1 1,-1 0 57,1 0 0,-4 1-89,4-1 0,-2 0 39,2 1 0,-4-1-116,4 0 0,-5 0 129,-7 1 1,3-7-30,-9 1-185,1-8 158,2 3 35,-6-7-1281,5 0 499,-7 8 244,0-6 555,0 6 0,-7-24 0,-3-3 0</inkml:trace>
  <inkml:trace contextRef="#ctx0" brushRef="#br0" timeOffset="665">606 166 7775,'0'-18'-1093,"0"1"819,0 0 1,0 5 222,0 1 1,1 1 134,5-2 183,-4-3-175,6 13 4,-8-13-30,0 13-29,0-6-38,-8 8 45,6 8 255,-5-6-214,7 5 1,0-8 18,0-5 29,0 4 11,0-13-49,0 13 1,0-8 54,0 4-171,-8 4 1,0 2 85,-3 12 0,-7 5 1,1 6 0,-2 6-22,-10 11 0,2-1 4,-2 7 0,-3 6-67,3 5 1,-8 1 61,3-6 0,-5 0-109,10 0 1,3-8 99,-3-4 1,8-5 16,-2-6 1,3-4-32,3-8 1,2-6-3,3 1 1,3-8-101,3 2 9,4-5-828,-6-1 0,22 0 752,3 0 1,4-7 55,-4-5 0,8-3 93,4-2 0,-4-1 0,8-7 0,-6-2 0</inkml:trace>
  <inkml:trace contextRef="#ctx0" brushRef="#br0" timeOffset="953">1072 390 7418,'-5'12'319,"-1"-1"0,0 1-257,6 5 1,-6-3 9,1 3 1,-1-4-159,6 10 0,-6-3 108,0-3 1,1 6-136,5 0 1,0 0-67,0-6 0,0 1-171,0-1 0,0 0 350,0 1 0,0-9 0,0-1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28.599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 18 7331,'0'-9'-433,"0"1"314,0 8 83,0 15 1,0-3 56,0 11 0,0-10 58,0-1 1,2-1-74,4 7 0,-2-1 92,7 0 0,-5-5-61,5-1 0,-5 1 5,6 5 0,-3 0-12,3 1 0,3-1 1,-3 0 0,-3 2-79,3 4 0,-8-3 81,1 3 1,-1-2-184,2 2 0,-4-4 92,4 4 1,-4 2-173,-2-2 1,2-2-148,3-9 115,-3 3 262,14-5 0,-7 0 0,8-5 0,1-10 0,-1-13 0,0-9 0</inkml:trace>
  <inkml:trace contextRef="#ctx0" brushRef="#br0" timeOffset="337">433 70 8004,'-11'0'-265,"-1"0"0,6 0-1030,-5 0 1260,7 0 1,-5 0 151,3 0-49,4 0 0,-12 2-87,9 4 1,-9 3-2,3 9 0,-5-1 4,-1 0 1,0 6 34,-1 0 1,1 2-25,0-2 1,-1-2 11,1 8 1,-2-6 29,-4 6 1,4-6 11,-4 6 1,3-8-32,3 2 1,6-4 7,-1-1 1,6-3-162,-5-3 0,7-3 151,-2-3-16,4-4 0,2 6 0,0-8 0</inkml:trace>
  <inkml:trace contextRef="#ctx0" brushRef="#br0" timeOffset="910">641 329 7719,'-10'0'-785,"3"0"839,7 0-219,0-7 76,7 5 0,1-8 75,3 4 1,5 4-11,-5-3 1,-1 3 10,1 2 1,-5 0-9,6 0 113,-1 0-98,7 7 0,-3 3 77,-4 7-45,5 1 0,-14-1 11,4 0 0,-5 1-1,-1-1 0,0 0-6,0 0 1,0 1-41,0-1 0,-5 0 30,-1 1 1,-8-1-27,3 0 0,1 2 31,-1 4-64,-1-3 0,-3 5 19,3-8-5,5-7 17,7-3 45,0-7 0,0-13-37,0-4 0,0 1 44,0 5 1,5 5-14,1-6-11,0 8 1,-4-3-17,4 7 3,-4 0 10,5 0 0,-7 7-3,0 5 1,6-2 26,0 1 0,0 1-2,-6 5 1,5 0-33,1 1 10,8-9 1,-5 5 49,8-9 0,-5 1-65,0-6 0,-1 0 3,6 0 0,3 0-47,3 0 0,-2-6-142,8 1 0,-6-1 65,5 6 1,1-2 118,6-4 0,7-3 0,2-9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33.868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122 243 7013,'0'-11'-336,"0"-1"274,0 8 177,0-4-37,0 8 26,0-7 31,0 5-74,0-14 0,0 13-7,0-9 1,0 6-121,0-5 153,8 7-56,-7-11 0,13 11-9,-8-8 0,7 8-30,-1-1 1,3-3 40,2 2 0,3-5-74,3 5 1,4-6 57,7 7 0,-1-7-7,-4 6 0,3-5 21,-3 5 0,-10-2 36,-1 3-69,-5 3-1,-3-6 0,-3 10 50,-7 4 1,-7 3-25,-5 9 0,-11 1 54,-6 4 0,-3-2-50,-3 8 0,0-2-57,1 1 0,1 5-12,4-4 1,-1-4-55,7-2 113,-1-4-17,7-1 21,8-9-48,1-1 38,8-8-21,0 0-14,0 7 15,0-5 1,0 14-8,0-5 0,0-1 7,0 1 0,0 1-13,0 5 10,0 1 0,-2-1-19,-4 0-1,4-7 24,-5 5 19,7-13-48,0 6 35,7-8 1,-3 0 60,8 0 0,-1 2-52,6 3 1,-5-3 11,0 4-14,-1 4 0,4-6 8,-3 7 52,3 1 1,-7 5-52,4 0 0,-3 0 3,-3 1 1,-2-1-18,7 0 1,-5 1-4,6-1 0,-1-6 0,6 1 0,-5-8-5,-1 2 2,1 3-15,5-7-7,-7 6 18,-2-8 177,-8 8-162,0 1 1,-2 8 43,-4 1 0,-2-1-47,-3 0 1,-5 1 3,5-1 0,-5 0 3,-1 0 0,0-1 0,0-5 0,5 3-33,0-8 0,7-1 29,-7-5 1,1 0-27,-7 0 1,1 0 18,0 0 1,-6 0-14,0 0 0,0-2 26,5-3 1,1 1 1,0-8 0,1 7 6,5-7 0,-3 6 3,9-5 0,-1 5 38,6-6-36,0 1-154,0-6 0,8 1 30,3 5 1,4-3 30,3 8 1,5-7 49,0 2 1,6 1-13,-6-2 1,6 7-8,-6-7 0,7 6 2,-1-5 0,-4 7-52,-2-2 1,2-2 55,-2 3 1,0-1-211,-5 6 0,-1 0-93,0 0 335,0 0 0,1 0 0,-1 0 0</inkml:trace>
  <inkml:trace contextRef="#ctx0" brushRef="#br0" timeOffset="202">693 658 7724,'0'10'253,"-8"5"6,6-5 1,-6 7-226,8 0 0,0 2 38,0 5 0,6 2-82,0 9 0,1 0-2,-1-1 1,-4-5-159,4 0 0,-4-2-306,-2 2 0,0 1 476,0-7 0,-16-7 0,-3-9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38.20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173 208 7488,'0'-11'-1132,"0"-1"1455,0 8 0,0-5-86,0 3-318,-8 4-32,7-13 165,-7 13 1,10-8-2,4 5-122,-5 3 0,9-12 44,-4 8 1,-2-1 62,7 1 1,-5 4-83,5-4 0,1-1 45,5 1 1,1 0-19,-1 6 1,0-6 22,0 0 1,7-1 1,-1 1 1,0 4 25,-6-4-18,0-3 0,1 7 99,-1-4-102,-8 4 0,1-4 41,-4 1-31,-4-1 0,5 8-22,-7 4 1,-9 3 9,-8 8 0,-3 8-1,-9 4 1,3 4-15,-3 1 0,-4 1-7,4 0 1,-1-3-71,1-3 0,-2 2 78,8-8 0,0 0-9,6-6-4,7 1 29,-5-9-21,13 7 5,-6-15 1,10 7 7,4-8 0,3 0 4,9 0 0,1-6 2,4 1 0,-4-1-7,4 6 1,2-6-3,-2 0 0,0 1 0,-6 5 0,1 0 0,-1 0 0,0 0 0,1 0 0,-7 0 0,1 0 0,-1 7 0,5-3 0,-5 8 0,3-7 0,-9 7 0,3-8 0,-2 2 0,-4-5 0,5 7 0,-7-4 9,0 8 1,-1-7 51,-5 7-26,-4-1 1,-7 7-19,0-1 0,-1-6 3,1 1 0,5-6-15,1 5 1,5-5 23,-5 6-62,7-9 59,-12 5-40,14 0 7,-5-6 0,5 7-6,-4-3 9,4-4 1,-7 11-5,3-7-14,4 8 1,-6-10 19,8 7 1,-6-5 1,1 5-2,-1 1 0,6 5 0,0 0 0,-6-5 1,0 0 1,1-1 1,3 4 38,-4-3-17,4-4 0,-8-8 94,5 0 1,-5 0-62,-7 0 1,-1 0 4,1 0 1,0 0-27,0 0 0,-1 0-13,1 0 1,-6-6-12,0 0 1,6 0-10,5 6 0,6-5-63,-5-1-107,7-8 0,-4 11-313,8-9 301,0 0 0,8-5 11,3 0 0,7 1 23,5 5 0,-4-2 147,4 7 0,4-15 0,0 1 0</inkml:trace>
  <inkml:trace contextRef="#ctx0" brushRef="#br0" timeOffset="666">692 744 7958,'0'-9'-175,"-8"-7"1,6 13 205,-3-9 1,3 6-166,2-5 44,0 7 29,7-11 1,-5 11 117,4-8-31,-4 8 1,0-9 5,4 7-10,-4 0 0,7 1-63,-3-1 1,2-2 47,3 2 1,5 5-39,-5-5 1,-1 4-3,1 2 0,-5 0-61,5 0 76,-7 0 0,10 2-10,-8 4 1,-1 3 17,-5 8 1,0 1-7,0-1 1,-2 8 130,-3 4 0,3-2-111,-4 2 1,-2-6 7,2 5 0,-5-5-7,5 6 0,-5-8 3,5 2 0,-6 2-6,7-1 1,-9-7-3,3-6-23,-5 1 0,-1-1 17,0 1 119,7-8-12,2 3 24,8-7-114,0 0-4,8-7 0,2-1-6,7-3 0,0 3-1,1 8 0,-7-6 20,1 0 5,-1 1 118,6 5-133,1 0 16,-1 0 1,0 5-24,1 1 1,-1 0-3,0-6 1,0 0-15,1 0 1,-1 0-4,0 0 1,3 0-222,3 0 0,-4 0 60,4 0 1,-4 0-145,-2 0 1,6 0 320,1 0 0,6-8 0,-3-1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42.09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277 35 6743,'-10'-7'-653,"1"5"1194,3-4-118,4 4-497,-13-6 1,11 7 116,-8-5-31,8 4 1,-3 4 24,7 4-202,0-5 108,0 15 82,0-7 1,0 3-25,0-1 1,0 1-16,0 5 0,2 3 4,3 3 0,-1-2 18,8 8 0,-1-1-153,7 7 1,5-6 88,0 0 0,0-3-189,-6 3 245,0-4 0,8-7 0,2-1 0</inkml:trace>
  <inkml:trace contextRef="#ctx0" brushRef="#br0" timeOffset="273">519 105 8002,'-17'0'-904,"-1"0"904,1 0 1,2 2-119,3 3 0,-3 1 73,3 11 0,3-1-44,-3 13 0,3-3 76,-3 3 0,-3 4-113,3-4 1,-1 9 22,1 3 0,-3-7 112,3-5-9,5-8 0,-9 4 0,7-8 0</inkml:trace>
  <inkml:trace contextRef="#ctx0" brushRef="#br0" timeOffset="553">778 122 8041,'10'2'-831,"-4"4"721,-4 3 0,5 8 127,5 1 1,3 5-96,3 0 0,5 0-5,0-6 1,2 2-103,-2 5 1,-4-7 109,4 0 0,-2-2 75,2-9 0,-4 8 0,6-5 0</inkml:trace>
  <inkml:trace contextRef="#ctx0" brushRef="#br0" timeOffset="748">1228 122 8041,'-23'8'0,"0"3"0,-8 4-280,2 3 0,2-1 166,-1 0 0,6 8-19,-1 4 1,4 6-30,2 5 1,2-1-364,3 7 525,-3-8 0,13 12 0,-6-6 0</inkml:trace>
  <inkml:trace contextRef="#ctx0" brushRef="#br0" timeOffset="1237">969 917 8007,'-10'0'-1911,"-5"-7"2038,13 5 0,-6-4-12,8 12 1,0-2-95,0 7 1,0 1-26,0 5 1,0 0-1,0 1 1,0-1-51,0 0 1,0 0-6,0 1 0,2-1-25,4 0 0,-2-1-8,7-5 0,1 3 92,5-9 0,0 9 0,0-5 0</inkml:trace>
  <inkml:trace contextRef="#ctx0" brushRef="#br0" timeOffset="1419">1124 1004 7957,'-19'2'-648,"-4"4"1,4-3 269,-4 9 1,3 1 425,3 10 0,6-1-127,-1 6 0,6 1 79,-5 6 0,-1-1 0,-5 1 0</inkml:trace>
  <inkml:trace contextRef="#ctx0" brushRef="#br0" timeOffset="1754">363 1436 7996,'-15'2'-547,"3"4"1,5-2 502,7 7 0,0-5 307,0 6 1,7 1-272,5 10 1,3-4-174,3 4 1,7-3-160,3-3 199,-3 0 0,6 0-53,-8 1 0,2-1 194,-2 0 0,-4-7 0,6-2 0</inkml:trace>
  <inkml:trace contextRef="#ctx0" brushRef="#br0" timeOffset="1931">727 1367 7637,'-18'-10'-457,"1"5"1,0 10 396,-1 7 0,-5 5 87,0 6 1,0 4-124,6 8 1,0-1 74,-1 1 0,1 5 58,0 1 1,-1-1-312,1-5 274,0-1 0,0 1 0,-1-1 0</inkml:trace>
  <inkml:trace contextRef="#ctx0" brushRef="#br0" timeOffset="2268">0 935 7996,'0'9'2,"0"7"0,2-14 215,4 3-360,-4-3 0,13-2-39,-3 0 1,5 2-94,6 4 0,-4 2 105,4 3 1,-3 10-400,-3-3 569,0-5 0,0 2 0,1-5 0</inkml:trace>
  <inkml:trace contextRef="#ctx0" brushRef="#br0" timeOffset="2440">311 900 7991,'-34'17'0,"-1"1"0,1 9-154,-1 7 1,2 3-178,5 9 1,-3 0-151,8 6 481,7 0 0,-7 7 0,4 3 0</inkml:trace>
  <inkml:trace contextRef="#ctx0" brushRef="#br0" timeOffset="2821">1747 779 8003,'-10'-8'-1033,"3"6"0,16-5 1301,8 7-169,1 7 1,14-3-81,-3 8 0,6-6-103,5 5 0,-5-1-88,-1 1 0,-1 3 172,-10-9 0,8 9 0,-4-5 0</inkml:trace>
  <inkml:trace contextRef="#ctx0" brushRef="#br0" timeOffset="2995">2145 606 8003,'-2'-10'-815,"-4"5"1,2 3 710,-8 2 0,1 7 380,-6 5 0,-1 5-330,1 6 0,-6 6 63,0 12 0,-6-3-37,6 8 0,-6-6-18,6 7 1,-6-1 45,6 6 0,-7-8 0,3-2 0</inkml:trace>
  <inkml:trace contextRef="#ctx0" brushRef="#br0" timeOffset="3330">1487 1592 7365,'12'7'-141,"-1"5"0,1-2-158,5 1 175,1 1 1,-1 5-14,0 0 1,0-5 136,1-1 0,-1-7 0,0 4 0</inkml:trace>
  <inkml:trace contextRef="#ctx0" brushRef="#br0" timeOffset="3495">1747 1505 7969,'-8'12'-116,"-3"-1"0,-1-3-77,-5 9 1,3-1-16,-9 13 0,4-1 124,2 7 1,-6 7-42,0 4 1,-2 2 124,2-1 0,-4 2 0,-8-4 0</inkml:trace>
  <inkml:trace contextRef="#ctx0" brushRef="#br0" timeOffset="3793">882 2249 7852,'8'17'76,"1"1"-205,9-1 9,-1 0 1,6 0-256,0 1 300,0-1 1,-6-2-421,1-3 495,-1 3 0,0-5 0,1 7 0</inkml:trace>
  <inkml:trace contextRef="#ctx0" brushRef="#br0" timeOffset="3966">1176 2232 7960,'-25'27'0,"-2"3"0,-7-7 0,-1 8-28,0-2 1,3-2 212,3 2 1,-2 1-403,8 11 0,0-3 113,6 8 104,0 0 0,-1-1 0,1-3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47.11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848 364 7960,'-9'7'-2020,"1"3"2060,8 7 1,0 6-19,0 0 1,10 2 5,7-2 0,0-3-109,6 3 1,2-4 80,-2-2 0,8 0 0,-4 1 0</inkml:trace>
  <inkml:trace contextRef="#ctx0" brushRef="#br0" timeOffset="190">1194 364 7960,'-19'17'-262,"-4"0"0,2-1-403,-8-5 0,6 10 676,-6-4 1,8 7 124,-2-1 0,4 3-243,1 9 1,1 5 33,0 1 73,-1 7 0,-7-12 0,-1 7 0</inkml:trace>
  <inkml:trace contextRef="#ctx0" brushRef="#br0" timeOffset="494">1453 87 7446,'-9'0'-483,"1"8"1,10-1 436,4 5 0,3 3 6,9-3 0,1-3-65,4 3 0,-4-3-18,4 3 123,4 3 0,0-5 0,8 7 0</inkml:trace>
  <inkml:trace contextRef="#ctx0" brushRef="#br0" timeOffset="684">1747 0 7936,'-7'10'-1179,"-3"-2"884,-7-8 0,-2 7 561,-4 5 1,3 5-87,-3 6 0,4-2-306,2 8 1,0 0 87,-1 6 1,7-1-164,-1 1 0,8-1 201,-1 1 0,-5 0 0,0-1 0</inkml:trace>
  <inkml:trace contextRef="#ctx0" brushRef="#br0" timeOffset="927">1453 917 7891,'-11'0'22,"-1"0"153,9 0-521,-5 0 214,16 8 0,1-5 59,8 9 0,1-6-75,-1 5 1,8-7-164,4 2 0,2-2 121,-3 2 0,3-5 190,-8 5 0,0-4 0,-5-2 0</inkml:trace>
  <inkml:trace contextRef="#ctx0" brushRef="#br0" timeOffset="1106">1799 779 7891,'-7'11'0,"-5"1"0,-5-1-21,-6 6 1,4 1 3,-5-1 0,5 2-107,2 4 1,2 4 71,3 8 0,-3-1-293,3 1 1,3 0 344,-3-1 0,1 1 0,-7-1 0</inkml:trace>
  <inkml:trace contextRef="#ctx0" brushRef="#br0" timeOffset="1413">744 1332 7070,'12'0'159,"0"0"0,5 0-488,6 0 188,8 8 1,-6-1-242,3 5 95,5 3 287,-14-5 0,6 7 0,-7 0 0</inkml:trace>
  <inkml:trace contextRef="#ctx0" brushRef="#br0" timeOffset="1605">987 1384 7934,'-18'8'-372,"3"-5"-71,3 9 0,-3-6 352,3 5 0,-1 1 300,1 5 0,-3 0-194,4 1 1,1 1-125,-2 4 1,7-2-311,-7 8 419,8-8 0,-19 12 0,4-6 0</inkml:trace>
  <inkml:trace contextRef="#ctx0" brushRef="#br0" timeOffset="1876">35 1142 7949,'-11'0'-268,"-1"0"211,9 0 1,-5 7 56,8 5 1,2 3-96,4 3 0,5 1-138,12 4 103,4-4 1,8 8 12,-1-4 0,1-4 117,-1 4 0,1 4 0,0 0 0</inkml:trace>
  <inkml:trace contextRef="#ctx0" brushRef="#br0" timeOffset="2051">364 1228 7949,'-17'12'-560,"-1"-1"0,1-5 557,0 6 1,-6-1 350,0 6 1,2 6-584,9 1 0,-1 6 55,7-1 0,-6 4 180,7 1 0,-17 9 0,3 1 0</inkml:trace>
  <inkml:trace contextRef="#ctx0" brushRef="#br0" timeOffset="3345">2387 277 7916,'-15'-2'-1043,"3"-4"1638,5 4-289,7 2 0,0 10-587,0 7 1,7 1 96,5-1 1,3 0-169,3 1 0,3-1 137,-4 0 1,4-1 214,-9-5 0,3 4 0,2-5 0</inkml:trace>
  <inkml:trace contextRef="#ctx0" brushRef="#br0" timeOffset="3522">2578 329 7916,'-18'8'-648,"-5"-4"453,0 7 1,0 2 457,6 11 1,-1-3-171,1 8 0,2-1-335,3 7 1,5 5-462,7 1 703,0 7 0,-8-12 0,-2 6 0</inkml:trace>
  <inkml:trace contextRef="#ctx0" brushRef="#br0" timeOffset="3863">2301 1159 7622,'2'12'-57,"4"-1"0,3 1-85,8 5 1,1 0-163,-1 1 1,6-3 141,0-4 1,6 3-265,-6-8 426,0 7 0,-13 4 0,-3 10 0</inkml:trace>
  <inkml:trace contextRef="#ctx0" brushRef="#br0" timeOffset="4035">2526 1228 7892,'-12'0'-686,"1"0"1,1 2 754,-2 4 1,-3-2-17,4 7 1,-7 3 41,-5 9 0,4-2-33,-4 8 1,4 0-132,1 5 1,1 7-36,0-1 1,0 0 103,-1-5 0,1-1 0,0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7:23.98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69 7229,'10'0'372,"3"2"-226,-7 4 107,0-4-155,2 6 0,-5-6 117,9 3-128,-8-3 1,9 8 96,-7-4-113,7-4 0,-3 5 21,7-7 1,1 6 51,-1 0 1,0 0-52,0-6 0,7-6-21,-1 0 1,5-7 10,-5 1 0,8 2-124,-2-1 1,-2 5 46,2-5 1,-6 7-17,6-2 1,-6-2 12,5 3 1,-6-1-26,1 6 0,2 0 16,-2 0 0,2 0 20,-2 0 1,2 0-61,4 0 1,1 6 67,-7-1 1,8 3 3,-2-2 0,-2-4 30,2 3 1,-1-3 4,7-2 1,-2 0 7,-4 0 0,3 0 7,-3 0 1,9 0-41,3 0 0,-1 0 15,-5 0 0,1-2-74,5-3 0,-5 3 66,4-4 1,-3 4-104,-2 2 1,-1 0 50,1 0 1,-1 0-14,1 0 1,-1 2 97,1 4 1,-6-4-68,0 3 0,0 3 26,5-2 0,3 0-19,3-6 0,-4 0 101,5 0 0,1 0-81,-2 0 0,8-6 7,-1 0 0,-3-2-36,2 3 0,-2 3-4,2-4 1,4 2 13,-4-2 0,-2 4-14,3-3 1,-9 3-19,2 2 1,-3 2 24,-3 3 0,1-3-50,0 4 1,-1 2 43,1-2 0,-1 5-24,1-5 0,2 5 24,3-5 1,-4 6-2,5-7 0,3 1 25,2-6 0,-2 0 2,2 0 0,-1 0-23,1 0 0,4 0 6,-4 0 0,2-6 6,-2 1 0,4-7 13,-4 6 0,2 1 24,-2 5 1,2-6 42,-8 0 1,7 0 29,-7 6 1,6 0-94,-6 0 0,7 0-309,-7 0 0,2 0 252,-2 0 0,-1 2 41,7 4 1,-6-4-33,6 4 1,-5-4 60,5-2 1,0 0 2,6 0 0,0-6-16,0 0 1,0-5 7,-1 5 0,1-6-25,0 7 1,-2-3 3,-4 2 0,2 4 10,-7-4 1,-1-1 0,-5 1 0,5 0-66,0 6 0,1 0 56,-7 0 0,1 0-65,-1 0 0,1 2 12,0 4 1,5-2-6,0 7 1,3-5 9,-3 6 0,-2-9-10,8 3 1,-5-4 15,5-2 0,-6 0-1,6 0 1,-5-2 55,5-4 1,-2 4-51,2-3 0,2-3 80,-7 2 1,5-1-45,-6 1 1,0 4 9,-5-4 1,0 4-20,-1 2 0,3 0-1,3 0 0,-3 0-15,3 0 0,-2 0 16,3 0 0,-5 0-46,4 0 1,-3 0 27,-2 0 1,-1 0-4,1 0 0,-1 2 67,1 4 0,-6-4 4,0 4 1,-1 1-21,7-1 1,-6 0 8,0-6 0,-2 0 74,1 0 1,5 0-82,-4 0 0,3 0-89,3 0 1,0 0 89,-1 0 0,-5 0-112,0 0 0,-6-2 65,6-4 1,-8 4-34,2-4-11,-4 4 1,-2 2 48,1 0 1,-7 2-9,1 4 92,-8-4 1,11 6-77,-3-8 0,-3 0 58,3 0 0,-1 0-60,7 0 1,1 0 12,4 0 1,-4 0-30,4 0-4,-4 0 1,-1 0-122,-1 0 138,0 0 1,-5 0-242,-1 0 190,-7 0-377,4 0-162,-8 0 0,7 0 1,3 0-1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49.857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70 7922,'0'-9'-52,"0"1"166,0 8 1,8 8-200,4 3 1,11 4-169,6 3 0,3 1 93,3 4 0,1-6-159,5 1 0,-3-3-97,8-9 416,-7 0 0,3-6 0,-8 0 0</inkml:trace>
  <inkml:trace contextRef="#ctx0" brushRef="#br0" timeOffset="164">398 1 7922,'-27'17'0,"0"-5"0,4-1 0,4 1-479,-4 5 1,4 2 178,2 4 1,1-1 265,5 6 1,3 1-55,8 6 88,-8-1 0,6-7 0,-5-2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5.06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18 36 8006,'-8'-10'-606,"6"-5"227,-6 13 369,8-6 0,2 10 34,4 4 1,4-3-143,7 9 0,2 0 75,4 5 1,-3 0-180,3 0 1,-2 1 85,2-1 0,-4-5-26,4-1 133,-4-7 0,-1 4 29,-1-8 0,-8 7 0,7-5 0,-7 6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5.220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225 0 7537,'-17'0'-1049,"0"2"928,-1 4 451,1-4 0,0 13-227,-1-3 0,1 3-160,0 2 1,5 8-203,1 4 1,-1-2 258,-5 2 0,0-8 0,-1 4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5.532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173 87 8003,'-17'-17'0,"0"2"-1244,0 3 872,-8-3 0,5 11 574,-3-8 0,10 9-40,1-3 1,7 4-163,-7 2 1,8 8 8,-2 3 1,5 5-4,1 1 0,1 0-9,5 0 0,-2 1 16,8-1 1,-1 0-113,6 1 0,6-1 99,1 0 1,-1 0-406,-6 1 405,0-9 0,8-1 0,2-8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5.711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87 0 8003,'-17'0'-790,"0"0"0,5 2 1004,1 4 0,5-4-51,-6 4 0,8 3-226,-1 3 1,3 3-24,2 2 0,0 1 86,0-1 0,0 0 0,0 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5.959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18 7944,'10'-8'0,"-2"6"-467,-8-5 0,1 7 255,5 0 0,-2 0 181,8 0 1,-1 6 46,6-1 0,7 9 17,-1-3 1,5 5-133,-5 1 1,2-2-371,-2-3 469,-3 3 0,5-5 0,-8 7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6.15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329 0 7944,'-17'10'-403,"0"-2"-51,0-8 1,-1 5 763,1 1 0,0 2-15,-1-2 0,1 1-417,0 5 1,1 9 82,5-4 1,-4 6-80,3 0 0,-3 4-85,-3 8 0,-3-6-139,4 0 0,-2-14 342,13 2 0,-8-11 0,5 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6.36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156 0 7944,'-17'17'0,"-6"1"-680,0-1 0,-2 6 680,2 0 0,4 8 0,-6-4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6.65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18 1 7887,'-10'0'-1294,"2"0"1306,8 0-26,0 7 24,16-5 1,-3 8-145,16-4 1,-6-3 78,6 9 0,-6-8 55,6 1 0,-8-3 0,4-2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6.849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87 0 7887,'-17'8'-729,"0"2"596,-1 7 1,9 2-75,3 4 1,4-2 112,2 8 94,0-8 0,-8 12 0,-1-6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7:24.749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 36 8046,'0'-10'-349,"2"2"-101,3 8 0,-1 0 308,8 0 1,-1-5 272,6-1 0,7 0 209,-1 6-198,0 0 1,-4 0-37,4 0 0,-4 0-27,4 0 1,-4 6-7,-1 0 1,5 5-27,0-5 1,-6 5-23,-5-5-12,-1 8 1,5-11-55,-5 9 91,4-8-6,-13 3 104,6-7 28,-8 8 57,0-6-141,0 6 23,0-1 1,0-3 3,0 8 1,0-1-13,0 7 1,-2 1-74,-4 4 1,-1-4-8,-5 4 1,-3-2-84,3 2 0,-3-2 74,-2 8 0,-6-6-77,-1 6 1,-4-2 89,5 2 1,0-4-21,5-8 0,1-5 31,0-1 1,5-7 294,1 2-377,7-4-68,-4-2 1,10-8-63,4-3 1,3-3 112,9 3 1,-7-9-406,1 9 1,5-14 37,6 8 424,8-5 0,-4-3 0,7-1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7.08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33 0 7879,'-17'0'-601,"7"0"0,4 0 393,12 0 195,4 8 0,7-4-200,0 7 1,6-1 16,0 1 196,0 5 0,-5-14 0,-1 5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7.31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18 1 7879,'-8'9'-428,"6"7"0,-5-5 430,7 12 1,0-3-8,0 3 0,7 2-78,5-2 1,3 2-167,3-2 1,-1-4 248,0 4 0,0-4 0,1-1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7.622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104 1 7879,'-17'0'-399,"5"0"-50,1 0 0,5 0 1091,-6 0-417,1 8 1,-1 7-293,1 8 0,7 2 91,-2-2 0,4 4-50,2 8 1,8-7 6,3 1 1,3-6-184,-3 6 0,3-6-87,-8 6 1,5-8 134,-5 2 0,0-2 20,-6 2 1,0-9 133,0 3 0,7-11 0,3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7.80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87 1 7879,'-18'0'-1057,"7"2"460,-1 3 631,1-3 0,-1 14-10,1-5 1,7-1-16,-2 1 1,4 1-55,2 5 0,8 0-84,3 1 0,5-3 129,1-3 0,8 3 0,2-5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8.06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70 18 7891,'-17'0'-512,"-1"0"0,9-2 664,3-4 142,-4 4-253,8-6-158,-5 16 0,7 2 187,0 7-364,0-7 181,0 5 1,2-5-249,3 7 316,-3-7 12,14 5 1,-7-11-3,9 7 1,-7-7-18,1 2 0,1-4 1,10-2 0,-2 0-97,8 0 148,-8 0 0,12-8 0,-6-1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8.250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260 0 7891,'-17'0'0,"-6"6"-27,0 0 1,0 7 142,5-1 1,-5 9-358,0 2 0,2 8-10,10-2 1,-5 3-468,5 3 718,-5-8 0,-1 5 0,0-5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8.531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33 15 7938,'-10'-7'-326,"-5"5"1,13-4 30,-4 12 1,6 3 139,6 9 48,-4-9 1,13 7-80,-3-5 1,3 5 185,3 1 0,-1-2 0,0-3 0,6-4 0,0-8 0,2 0 0,-2 0 0,-3-8 0,3-4 0,2 3 0,-2-3 0,0-7 0,-6-8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8.700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312 1 7861,'-17'9'0,"0"5"0,-1-8 0,-1 1-31,-4-1 1,4-2 206,-4 8 0,4-1-338,1 6 0,1 3-102,0 3 1,-1-4-414,1 4 677,0-4 0,-8 6 0,-2 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8.96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15 18 7869,'-9'-10'-853,"3"2"790,12 8 70,3 8 0,9 2-191,-1 7 88,0 0 0,6 6 32,0 0 0,0 0-103,-5-5 0,-1-1 46,0 0 1,-5 1 120,-1-1 0,1-7 0,5 5 0,1-6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9.142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277 0 7869,'-11'0'0,"-1"0"0,1 2-121,-7 4 0,1-2 115,0 7 1,-1 1-125,1 5 1,0 1-78,-1-1 0,1 8-118,0 4 0,0-2 155,-1 1 170,1-6 0,0 2 0,-1-6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7:25.887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70 0 8293,'10'0'-787,"-3"0"1,-5 0 1129,4 0-248,-4 0 1,7 6-43,-3 0 1,-4 7 36,4-1 0,-4-3-19,-2 3 1,0-1 16,0 7 1,0-1 4,0 0 0,0-3-20,0 3 0,0-4-6,0 10 1,-2-3-60,-4-3 1,2 6 64,-7 0 0,5 0-138,-6-6 0,7-5 75,-7-1 1,6-1-203,-5 2 183,7-5 1,-6-7-45,5 0 39,3 0 0,-6 0 2,0 0 1,6-2 11,-3-3 0,3 1-34,2-8 0,0 1 32,0-7 0,0-5-48,0 0 1,6-2 54,-1 2 0,7 2-2,-6-8 1,5 8 20,-5-2 1,5 4 2,-5 2 1,0 5 261,-6 1-261,0 7 92,0-4-36,0 8-60,0 15 0,0-1 51,0 15 1,0-1 4,0 7 1,6 0-55,-1-1 0,3 7-4,-2-1 0,2-7-74,3-10 1,4-4 79,-3-2 0,3-7-97,3-4 127,-1-5 232,0-1-272,-7-7 0,-2-3 138,-8-7-113,0 0 1,0-1 11,0 1 0,-2 2-70,-4 3 118,4-3-298,-13 13 0,5-4 74,-7 12 1,7 3-477,4 9 1,-1 5 596,1 0 0,8 0 0,7-6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9.38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18 17 7678,'-10'-7'-490,"2"5"770,8-6 0,8 10-343,4 4 0,11 3 58,5 9 1,7-1-343,5 0 1,-1 1 109,7-1 1,-8 0 236,3 0 0,3-7 0,0-2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9.579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226 1 7908,'-18'9'-285,"1"-1"-38,0-8 1,-1 6 268,1 0 1,0 7 233,0-1 0,-1 3-202,1 2 0,5 6-143,1 0 0,5 8-139,-5-2 304,7-4 0,-12 8 0,7-6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8:59.821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70 7907,'2'-17'-487,"4"0"509,-4 7-172,6-5 198,-1 13-194,3-6 0,7 16-126,1 3 0,-1 5 89,0 1 1,1-6-51,-1 1 233,8-1 0,2-1 0,7-2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00.030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156 0 7907,'-9'0'-1478,"-5"2"1894,8 4-269,-7-4-155,3 13 0,-1-5 20,-1 7 0,7 1-9,-7-1 0,6 0-11,-5 0 1,5 3-114,-6 3 1,3-2-298,-3 8 418,5-8 0,7 4 0,0-8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00.76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 0 7807,'11'2'-453,"1"4"1,-1 4 210,7 7 201,7 0 0,-4 0-57,8 1 1,-6-1-101,5 0 1,-4 1 86,4-1 111,-7-8 0,12 7 0,-6-7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00.951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226 0 7807,'-12'6'0,"1"0"0,-1 7-511,-5-1 0,-1 5 235,1 6 0,2-4 143,3 4 0,-3 2 97,3-2 1,-3 6-33,-2-6 0,5 4 68,1-10 0,-1 12 0,-5-10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01.257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 36 7808,'0'-18'-410,"0"9"655,0 1 0,0 10-451,0 4 121,8 3 1,-5 14-186,9 0 0,-6 8 119,5-2 0,-1 2 13,1-2 1,10-5 69,-3-6 1,3 3-90,-4-4 1,0 4 0,1-9 156,-1-4 0,0-1 0,1-7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01.418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398 0 7808,'-23'6'0,"0"0"0,0 7-417,6-1 0,-6 3 215,0 3 0,-6-1 170,6 0 0,-6 6-1,6 0 1,-6 8-96,6-2 1,-2-2 127,2 2 0,-4-1 0,-7 7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01.664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 1 7815,'0'9'0,"0"-1"-693,0-1 470,0-5 0,8 14-55,3-5 346,4 5-75,3 1 0,-1 0-133,0 1 129,8-1 0,-6 0-59,5 0 1,-5-5-109,-2 0 0,0-1 128,1 6 50,-9 1 0,7-1 0,-7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01.868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190 1 7826,'-17'0'0,"0"0"0,0 0-149,-1 0 1,3 3 118,3 9 1,-3-1-334,3 13 1,3 1 32,-3-2 0,8 2 330,-1-2 0,-5-4 0,0 6 0,-7-8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7:26.767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518 105 8507,'0'-18'-254,"-2"3"-249,-4 3 514,4-3 0,-11 11-67,7-7 0,-6 5 49,7-6 0,-9 9 100,3-3 1,-5 4-153,-1 2 1,0 0 132,-1 0 0,-1 2 10,-4 4 1,2-4 4,-8 3 0,8 3-26,-2-2 1,4 1-9,2-1 0,-1-4 19,1 4 0,0 2-135,-1-3 0,9 3 120,3-2 0,-2-2-132,3 7 0,-1-5 111,6 5 0,0 1-60,0 5 0,0-3-5,0 3 0,7-9 1,5 9 0,3-4-16,3 5 0,-1-3-17,0-3 0,2 3 59,5-3 1,-5-3-10,4 3 0,-4-7 6,-2 7 0,-5-6-10,-1 5 0,1-5 175,5 6 0,-5-7-68,-1 7-40,-7-1 1,4 7-56,-8-1 1,0-6 15,0 1 1,-8 0-52,-3 5 0,-7 0 57,-5 0 1,2-5-33,-8-1 0,4-1 18,-9 2 1,9-3-42,-10-3 0,6-4-27,0 4 0,3-4-5,3-2 0,9 0-417,-3 0 133,3 0-56,5-8 0,3-2 95,12-7 1,5 5 310,12 1 0,4-1 0,8-5 0,-1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02.836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0 7295,'0'17'-29,"0"1"0,2-1-36,4 0 1,3 8-18,9 4 0,5-4-590,0-2 672,0-4 0,2-1 0,2-1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03.03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52 0 7823,'-7'10'186,"5"-2"313,-14-8-455,7 0 0,-1 7-204,4 5 0,4 3-353,2 2 0,0 7 270,0-1 1,0 0-10,0-6 0,6 0 252,0 1 0,0-1 0,-6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03.353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0 0 7874,'0'10'32,"2"-2"-52,4-8 1,-2 7 168,7 5 1,1 9-499,5 2 0,0 2 57,0-2 0,7 2-76,-1 4 0,2-6 368,-2-12 0,4 5 0,7-7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03.548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294 0 7874,'-17'6'-552,"0"0"1,-3 1 526,-3-1 0,4-2 322,-4 8 1,4-1-200,2 6 1,-1 1-156,1-1 1,0 8-238,-1 4 1,1-2-85,0 1 378,7-6 0,-5 10 0,5-5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03.760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173 0 7874,'-17'10'0,"-1"-4"0,1-4-25,0-2 1,1 2 54,5 3 0,-4-1-683,3 8 524,4-8 1,-5 11-181,7-3 1,-2-3-163,3 3 325,3-8 146,-6 3 0,8-7 0,0 0 0,0 8 0,0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03.927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260 0 7657,'-25'10'-541,"-2"5"607,-8-3 1,3-2 287,3 1 0,4 2-212,8 11 1,-1-5-185,1 4 1,7 4-329,5 2 0,3 3 172,2 3 0,0-8 198,0-4 0,-8-4 0,-2-2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21.675"/>
    </inkml:context>
    <inkml:brush xml:id="br0">
      <inkml:brushProperty name="width" value="0.04286" units="cm"/>
      <inkml:brushProperty name="height" value="0.04286" units="cm"/>
      <inkml:brushProperty name="color" value="#004F8B"/>
    </inkml:brush>
  </inkml:definitions>
  <inkml:trace contextRef="#ctx0" brushRef="#br0">1487 1367 5740,'-9'8'3,"1"-6"-3,0 13 0,5-13 84,-9 4-81,8-4 0,-5-2 79,3 0 0,2 0-55,-8 0 30,9 0-44,-13 0-8,7 0-7,-9 0-4,1 7 0,0 1-2,-1 4 1,7 3-5,-1-4 0,3-1 8,-3 2 1,-3-3 2,3 3 0,3 3 12,-3-3 7,1 3 1,-7 0 1,1-3 1,6 1-7,-1-7 0,6 6 3,-5-7 1,5 7-16,-5-6 20,7 7-34,-4-3 1,8 7 18,0 0 1,0-5-13,0-1 1,0 1-2,0 5 1,0 0-3,0 1 1,6 5 4,0 0 0,1 0 1,-1-6 0,-4 6-3,4 0 0,1 0 1,-1-5 0,2-1 3,-2 0 1,-3-7 5,9-4 1,-6-4 6,5-2 20,1 0 1,5-8 5,0-4 0,1-3-35,-1-2 1,0 5 1,0 1 0,3-3-77,3-9 0,-2 4 45,8-4 1,-2 4-44,1 1 0,-1-1 56,-4-4 0,2 4-45,4-4 0,-4 4 46,-8 1 0,1-5 13,-1 0 0,-5 0 22,-1 6 0,-7-6 8,2 0 0,-4 5 198,-2 7-224,-8-1 1,-2-3 45,-7 3 0,0 5-31,-1 7 1,1 0-26,0 0 1,0 0-46,-1 0-28,1 0 3,0 0 76,-1 7 0,1-5 0,0 6 0</inkml:trace>
  <inkml:trace contextRef="#ctx0" brushRef="#br0" timeOffset="1441">1764 1160 7968,'0'-12'0,"0"0"-1358,0 9 1021,0-13-1,0 12 202,0-7 151,0 7 2,0-4-11,0 8 41,0 0-35,-8 0 137,7 0-83,-15 0 16,7 0-62,-9 0 1,7 0 26,-1 0-26,1 0 0,-7 0-1,1 0 0,6 0-62,-1 0 61,0 0 0,-5 0-48,0 0 0,5 0 45,1 0-37,-1 8 1,-5-4 16,0 7 1,1-5-2,5 6 0,-5-7 4,5 7 1,-4-6-2,-3 5 1,3-5-2,3 6 0,-3-7 2,3 7 1,-3-8 0,-2 1 0,-1 3 0,1-2 0,0 7 13,0-1 0,-1-2 10,1 1 0,0-1 3,-1 1 1,1 5-15,0-5 0,0 4 3,-1 3 0,3-1-5,3 0 1,-3-1 4,3-5 0,3 5-43,-3-5 21,8 4 0,-9 3-4,7-1 0,-5-5 5,5-1 0,-2-5-14,3 5 16,3-7 1,-8 6-6,4-4 11,4-4 0,-7 11-5,3-7 0,2 5 33,-7-5-21,7 8 1,-10-5 2,9 8 1,-1-5-6,6-1-3,-8 1 0,6 5 2,-4 1 0,-1-7 0,1 1 0,-2-7 8,2 7-10,5-1 1,-9 5 111,4-5-86,4 5 0,-7-12 4,3 7 1,4-5-21,-4 5 0,4-5 23,2 6-32,-7-1 0,5 7-5,-4-1 0,4-6-25,2 1 0,0-6 34,0 5 1,-2-5-50,-4 5 49,4-7 6,-5 12 14,7-14 7,0 5-29,0-7 1,0 2 14,0 4-21,0-4 1,0 7 18,0-3-19,0-4 15,0 14 1,7-7 0,-5 3 11,4-1 3,4-7-5,-1 11 0,7-11-1,-5 8-10,5-8 1,-7 3 0,8-7 0,-5 6-49,0 0 31,-1 0 1,6-6-3,1 0 0,-3 2 3,-3 3 1,3-3-2,-4 4 0,5-4-3,1-2 1,-5 6 0,-1-1 0,1 1 0,5-6 1,0 0 2,1 0 1,-7 0 27,1 0 1,-1 0-27,6 0 1,1-7 56,-1-5 0,6-3-29,0-3 1,2 1 7,-2 0 0,-4-1-32,4 1 0,4 0-2,2 0 1,-2-3-46,2-3 0,0 4 55,5-4 1,-5 4-131,0 2 1,-2-1 108,2 1 0,-4 0-39,-8-1 1,6-5 35,0 0 0,0-2 1,-6 2 1,1 2 24,-1-8 0,0 6 90,1-6 0,-7 1-7,1-7 0,-3-2-81,3-3 0,3 2 23,-3-8 0,-5 7-20,-1-1 1,2-2-4,-2 1 1,-1 1-38,-5 5 0,0 6-10,0 1 0,0 6-102,0-1 56,0 4 0,-5 8-27,-1-1 0,-2 8 76,2-2 0,-3 6-130,-9 6 1,1 6 38,0 11 1,0-4 38,-1 4 1,1 2-11,0-2 0,1 0-9,5-5 1,-3-7-24,9 1 121,-1-9 0,6 5 0,0-8 0,-8 0 0,-1 0 0</inkml:trace>
  <inkml:trace contextRef="#ctx0" brushRef="#br0" timeOffset="2883">1954 693 7525,'-9'7'-1082,"-7"-5"918,5 4 1,1-4 185,-1-2 1,5 0-27,-6 0 0,7 2 10,-7 4 1,6-5-19,-5 5 1,1-2 10,-1 2 0,-5-4-1,5 4 0,-5-5 62,-1-1-28,0 0 0,0 2 0,-1 4 0,-5-4 6,0 4 1,0 2-11,6-3 1,-6 7-7,0-6 0,-2 7 56,2-1 1,3-3-46,-3 3 0,2-3 5,-2 3 0,4 1-25,-4-7 1,4 6-12,1-7 0,1 7 27,0-6-16,-1-1 1,1 1 31,0 0-29,0 0 1,-1-6-35,1 0 1,2 2 15,3 3 0,-9-1-3,4 8 1,-4-1 18,3 7 1,1-7-3,0 1 0,-3-1-1,-3 6 0,4 1-2,-4-1 1,4 2-12,2 4 1,-1-3 10,1 3 0,0 2-10,-1-2 0,1 2 15,0-2 0,2-4-1,3 4 1,-3-4-11,3-2 0,2 1-3,-1-1 0,7 0 1,-2 1 1,-1-1 5,1 0 0,-6 0 7,7 1 0,-7 5-8,6 0 1,-7 2 4,1-2 1,3-2-7,-3 8 1,3-6 0,-3 6 1,-3-8 4,3 2 1,3 2 0,-3-2 0,6 6 8,-5-6 0,5 0 2,-6-6 0,9-5-7,-3-1 0,2 1-3,-2 5 0,4 0-21,-3 1 0,3-1 20,2 0 1,-2 2-2,-4 5 1,4-3-12,-4 8 1,4-6-4,2 5 1,0 1 4,0 6 0,0-1-1,0 1 1,0 0-12,0-1 1,0-5 12,0 0 1,6-8-15,0 2 45,0-4 1,1-2-21,3 1 1,1-7 19,1 1-12,-1-8 0,7 9 4,-1-7 1,0 2-12,1-3 1,-1-1 2,0 8 0,1-7-22,-1 7 0,6-6 15,0 5 0,6-5-2,-6 6 0,2-7-18,-2 7 1,-4-6-4,4 5 1,2-1 12,-2 1 0,6 3-3,-6-8 1,8-1 6,-2-5 1,-2 0-5,1 0 1,-1 0 47,2 0 1,2 0-35,-8 0 1,8-7 4,-3-5 1,-3 2-12,-2-1 1,2 5 2,-2-5 0,2 5-18,-1-6 1,-5 3 19,4-3 0,-2-1-25,2 7 0,-4-7 17,4 1 0,-4 2-20,-1-1 1,-1-1 0,0-5 1,3 0-2,3-1 1,-4-5 13,4 0 0,-4-7-3,-2 1 1,1 2 1,-1-2 0,0-6-1,1-5 0,-1 0 6,0 5 1,0 6-8,1 1 1,-1-1-17,0-6 0,1 2 19,-1 5 0,0-3 0,1 8 1,-1-6-6,0 6 1,-2 0-2,-3 6 0,3 1-4,-3 5 0,-2-10 4,1 3 0,1-9 14,5 4 0,-2-7-12,-3 1 0,3-10 19,-3-1 0,-3 0 11,3 5 1,-8-5 3,1-1 1,-3 1-13,-2 5 0,0-5 1,0 0 1,-2 1-12,-3 10 1,-5-3-3,-7 3 1,-1-2-27,1 2 1,0-1 30,0 7 0,-3-2-82,-3 2 0,4 3 46,-4-3 1,-2 2-9,2-2 0,-2 4 0,2-4 1,-2 6-10,-4 5 1,2-1-36,4 7 0,4-6 1,-4 7 0,4-1-143,1 6 0,7 0 87,-1 0 0,1 2-272,-6 3 405,7 5 0,-13 7 0,4 1 0</inkml:trace>
  <inkml:trace contextRef="#ctx0" brushRef="#br0" timeOffset="4417">1505 399 8002,'-18'-8'-1010,"1"-2"694,0-7 1,0 5 546,-1 1 0,1 7-34,0-2 1,-1 4-290,1 2 1,-2 0 57,-4 0 1,4 2-17,-4 4 0,1-2 31,-1 7 1,2-1-17,-8 2 1,8 1 34,-2-7 0,-2 0-6,2-6 0,-2 5 65,2 1 0,4 2-54,-4-2 0,-2-3 69,2 9 0,-6-6-48,6 5 0,-8-1 17,2 1 0,2 5-21,-1-5 1,7 5-6,-3 1 0,-1 0-9,2 1 1,-2-1-9,2 0 0,4 0-9,-4 1 1,4 5-4,2 0 0,-1 0 20,1-6 0,0 6 0,-1 0 0,1 2-13,0-2 0,5-2 4,1 8 0,-1-6-2,-5 6 0,0 0 6,-1 6 0,1-1 0,0 1 0,0 5 20,-1 0 0,-5 7-18,0-7 1,0 6 27,6-6 1,-1 1-25,1-7 0,0 1 25,0-1 1,-1 1-16,1 0 1,5-8 0,1-4 0,1 4-13,-1 1 0,-3-3-2,9-2 0,-7 2-24,6-2 0,1 2 29,5-2 1,-6-3-29,0 3 1,0 2 21,6-2 1,0 7-12,0-1 1,0 4 2,0 2 1,0 1-1,0 4 1,0-1 1,0 7 1,0-8 1,0 3 0,2-5 0,4-1 0,-2-8 0,7-4 0,-5 2 0,6-2 0,-1 0 0,6-6 48,1 0 1,-7 1-25,1-1 0,-6-5 4,5-1 0,-5 1-12,5 5 0,-1 0 2,1 1 1,5-1-2,-5 0 0,-1 0-1,2 1 1,-1 5-11,6 0 1,1 8 6,-1-3 0,0 5-23,1 2 1,-1-3 7,0-3 0,0-2-3,1-4 0,-1-9 27,0 3 1,1-9-1,-1 3 1,0-7 17,0 2 1,1-4-30,-1-2 0,0 0 6,1 0 0,-1 0-1,0 0 0,0 0 10,1 0 1,-1 1-22,0 5 1,3-4-4,3 4 0,-2-2 13,8 2 1,-6-5-3,5 5 0,1-2-24,6 2 1,-6-4 19,0 4 1,-3-5-13,3-1 1,4 0 8,-4 0 1,-2 0-20,1 0 0,-4 0 40,4 0 1,-7-1-2,3-5 1,1 2-28,-2-8 1,2 7 0,-2-7 1,-4 6-2,4-5 1,2 5 0,-2-5 0,0 5 16,-6-6 0,6 6-8,0-5 1,2 5 5,-2-5 1,2-1-11,4-5 1,4 5-3,-4 1 0,-2-3-3,1-9 0,1 2 2,6-8 0,-1 6-4,1-6 1,0 1-2,-1-7 0,1 6-73,-1 0 1,1 1 69,0-7 0,-7 0-29,1 1 0,-6-1 32,6 1 1,-8 5 0,2 0 0,2 2 12,-2-2 0,0 2 4,-5 4 1,-3 4-8,-3-4 1,3 4-8,-4 2 1,5-1 13,1 1 1,-5-2-11,-1-4 0,-1 3-1,1-3 0,3-4-2,-9-1 0,7 1-1,-6-2 0,5 0 0,-5-5 0,2-1-1,-2 0 0,-5 1 8,5-1 1,-4 1-7,-2-1 1,0 0-1,0 1 0,6-1 1,0 1 0,-1 5-2,-5 0 1,0 6 7,0-6 1,-5 2 0,-1-2 0,-2-1 8,2 7 0,3-8 2,-9 2 0,6-6-1,-5-5 1,7 4-10,-2-5 0,-2-3 12,3-2 1,-1-2-8,6 2 0,-6-2 54,0 7 0,-1-1-39,1 2 0,2 3 1,-7-3 1,5 3-7,-6 3 1,1 5 0,-7 0 1,7 8-43,-1-2 0,1-2 40,-6 2 0,-6 0-38,0 6 0,-2-1 12,1 1 0,3 0-6,-7-1 1,1 1 5,-2 0 0,-4 0-4,4-1 0,-5 1 6,-7 0 1,5-3-1,-4-3 0,-3 2 5,3-8 0,-8 8-4,2-2 1,2 4-10,-3 2 0,7-1-43,-6 1 1,2 8-111,-2 3 0,-2 4 48,7 2 1,-7 13-166,2 5 1,4 10 104,1 1 0,5 6-313,1 5 488,1 4 0,-1 16 0,1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28.003"/>
    </inkml:context>
    <inkml:brush xml:id="br0">
      <inkml:brushProperty name="width" value="0.04286" units="cm"/>
      <inkml:brushProperty name="height" value="0.04286" units="cm"/>
      <inkml:brushProperty name="color" value="#004F8B"/>
    </inkml:brush>
  </inkml:definitions>
  <inkml:trace contextRef="#ctx0" brushRef="#br0">2007 1488 7928,'0'-10'-721,"0"-5"1,0 11 603,0-8 0,-2 9 255,-4-3-113,4 4-10,-6 2 13,1 0 0,-3 0 1,-1 0 25,-1 0 0,0 0 1,-3-2 103,4-4-110,-5 4-120,7-5 97,-9 7 0,1 0-36,0 0 43,-1 7 0,-5 3-115,0 7 1,-2 2 91,2 4 0,2-3-46,-8 3 0,8 2 30,-2-2 0,-2 8-3,2-3 1,-6 7 7,6 5 0,0 1 3,6 11 1,0-4 0,-1 9 0,3-9-2,3-2 0,5-13 4,7 2 0,0-12-4,0 0 1,7-4-2,5-2 1,3-1 2,3-5 1,1-1 0,4-5 0,-2-3 4,8 4 0,-6-4 0,6-2 1,-1-6 5,7 1 1,-2-9-10,-4 3 0,3-7 42,-3-5 1,4 4-38,1-4 1,-5-4 21,0-2 1,-2 2-32,2-1 1,-2-7-1,-4-5 1,-4-3-1,4 3 0,2 3-5,-2-3 1,0 4-25,-6 1 0,-5 2 31,-1 5 1,-7 3-292,2 7 73,-4 1 35,-2 7 1,-2 3 147,-4 7 0,-3 7 33,-9 5 0,-7 11 0,-2 4 0</inkml:trace>
  <inkml:trace contextRef="#ctx0" brushRef="#br0" timeOffset="755">2318 1194 8029,'-17'0'0,"-1"0"0,7 0-459,-1 0 0,6-6 112,-5 0 261,7-7 1,-9 3 110,7-7 0,-6 5-96,7 1 0,-3 5 88,2-5 0,2 7-9,-7-2 0,5-2-46,-6 3 1,1-1 65,-6 6 0,-1 0-45,1 0 1,-8 2 32,-4 3 1,2 5 5,-1 7 0,-1 1-13,-6-1 1,1 0 3,-1 1 0,6-1 19,0 0 1,6-2-1,-6-3 1,6 3 34,-5-3 0,6-2-43,-1 1 1,-2 1-21,2 5 0,-5 0 37,4 0 1,-4 7 0,5-1 0,-6 5-16,6-5 0,-8 8 3,2-2 0,2 9-4,-2 3 0,3 5 0,-3-6 1,2 8-28,4-2 1,4 10 26,-5 2 0,5 5-58,2-5 0,2 5 15,3-5 0,4 0-8,8-7 1,0-1 20,0-4 0,0-3-3,0-9 0,8-7-2,4-4 0,3-4 2,2-1 1,6-7 54,0 1 1,8-8-51,-2 1 0,6 3 28,5-2 1,0 0-22,12-6 1,-6 0 3,6 0 0,6-14-33,-6-3 1,3-6-10,-3 0 0,-6-4 26,0-8 0,-1-5-7,1 0 1,2-8 10,-8 1 1,0-2-9,-5-3 0,2-2 117,3-4 0,-9-1-66,3-5 1,-11-1 8,0 7 1,-3-3-34,-3 9 1,-7-2 8,-5 14 1,-3 5-24,-2 6 0,-6 8-7,1-2 0,-9 10-97,3 1 1,1 8 109,-1-1 1,-1-3-316,-5 2 160,-1 0 0,1 8 35,0 4 1,1 4-16,5 7 1,-4-6-393,3 1 520,4-8 0,-7 11 0,5-5 0</inkml:trace>
  <inkml:trace contextRef="#ctx0" brushRef="#br0" timeOffset="1584">2456 796 8000,'-6'-17'-174,"1"-1"0,-9 7-187,3-1 0,-5 9 148,-1-3 283,0-4-130,-8 8 1,0-5 63,-4 7 1,4 2-22,8 3 0,-6-3 36,0 4 1,-8 2-8,2-3 1,-2 1 53,2-6 1,-3 0-4,3 0 0,-4 0-30,-1 0 0,-1 0 10,1 0 1,-1 6-74,0 0 1,-1 9 63,-4 2 0,-5 3-37,-7 8 1,3-5 32,2 6 1,-3 0-85,4 6 0,-4-1 56,-2 1 0,8-2-9,4-5 1,-2 5 3,1-4 1,1 4 2,5 1 0,7 6 1,-1 1 0,6 1 1,-6-2 1,6-3 1,-6 3 0,8 3 1,-2-3 1,4 2 32,1-1 1,3-3-7,3 8 1,-1-7 2,7 1 0,0 2-6,6-2 0,0 3 7,0-3 0,2-3-34,4 3 0,4 2-1,7-1 0,0 5 4,1-6 1,1 6-3,4-5 0,2 5-6,4-6 0,5 0 17,1-5 0,-1-8-3,7-4 1,9-4 21,2-2 0,3-1 5,-3-5 0,0-3 11,0-8 0,6-2-28,-1-4 1,3-5-23,-3-12 0,-3 2 27,4-8 0,-2-6-36,1-5 1,-3-6 31,4 5 0,1-1-56,-1 2 0,0 3 18,-7-3 0,1-2-5,0 1 0,-6-5 5,0 6 0,-5-6-3,5 5 0,-8-7-89,3 2 1,-5 2 89,-1-2 0,-8 7-73,-4-1 0,-6-2 84,-5 1 1,1-1 0,-7 2 1,-2 1 7,-10-7 0,2 8 3,-8-3 1,-5 5 4,-6 1 1,-2 3-21,2 3 0,2 4-67,-8 8 1,0 7 69,-5 4 1,1 4-153,4 2 0,-3 2 21,3 4 0,4-2-84,2 7 1,-2 1 221,2 5 0,0 1 0,5-1 0</inkml:trace>
  <inkml:trace contextRef="#ctx0" brushRef="#br0" timeOffset="2506">2508 485 8110,'0'-17'0,"0"-1"0,0 1-435,0 0 0,-2-1 155,-4 1 201,5 0 158,-15-1 0,12 3-144,-7 4 110,-1 3 0,-5 8-89,0 0 1,-6 0-6,0 0 0,-8 8 28,2 3 1,-4 4 19,-1 3 0,-1 1-18,1 4 1,-9-2 32,-3 8 1,2-8 1,-2 2 0,0-2 91,-6 2 1,6-3-90,0 3 1,5-4 89,-5-2 0,2 0-75,-2 1 1,-4 1 0,4 4 0,-4 2-15,-2 4 0,-2 3-6,-3-3 0,3 4 3,-4 2 0,4 1-9,2 4 0,2-1-57,4 7 0,-4 0 56,4 6 0,-2 0-28,2 0 1,-2 13-200,8 4 0,-6 4 266,5-4 0,1-1-19,5-5 0,8-1 2,4-5 1,4-11-13,2 0 0,1-7 3,5-5 1,3-1-35,8-4 1,0 2 33,0-8 0,0 2-24,0-2 0,2-4 247,4 4 0,4-2-225,7 2 1,0-4-8,0 4 0,6-3-3,1-3 1,4 6 11,-5 0 0,8 8 7,-2-2 0,-2-2-24,2 1 0,0 7 14,5 5 1,3 1 5,3-7 0,-2 1 2,9-1 1,-5-1 1,10-4 0,-2-10-6,13-7 0,-1-9 0,1 3 1,10-10 20,-4-1 1,4-3 7,-4 2 1,0 2-73,1-7 0,-7 7 50,0-2 1,1-1-52,5 1 0,-6-2 41,1 2 1,-3-3-50,3-9 0,1 1 28,-7 0 0,7-14-3,-2-3 1,3-13-149,-3 1 1,3-6 153,-9-5 0,7-5-307,-7-7 1,1 0 305,-6 0 1,0 3-83,-1-3 0,-8 10 72,-9-10 1,-1 11 15,-10 0 0,-6 3-13,-5-3 1,-8 10-1,2-4 0,-12 6 30,-6 0 0,-5-2 150,-6 7 0,-4 1-89,-8 5 1,-1 1 211,-4-1 0,-7 6-430,-10 1 1,1 5 141,-7-6 1,5 6-132,-5-6 1,5 6 55,-5-6 1,9 8 27,2-2 0,0 4-66,6 1 0,4 9-113,1 3 0,5 4-281,1 2 501,1 8 0,-9 9 0,-1 10 0</inkml:trace>
  <inkml:trace contextRef="#ctx0" brushRef="#br0" timeOffset="3745">2681 174 8032,'0'-18'-244,"0"1"1,0-6-854,0 0 1440,-8 0-108,-1 5 0,-9 1-133,1 0 0,-2 7-201,-4 5 1,2 3-45,-8 2 1,2 0 138,-2 0 0,-9 7-35,3 5 1,-3-3 27,3 3 1,1-6-11,-1 5 0,0-7 49,1 2 0,-7-2 22,1 1 0,0-3 21,5 4 0,-7 4 21,-4 1 1,-4-1-55,-2 1 0,0 7 12,0 5 0,-2 7-48,-3-1 1,3 4-8,-4 2 1,-1-1-7,1 1 0,-1-3 7,1-3 1,4 4-15,-4-4 1,7 3 69,4 3 0,-2-2-43,2-5 0,-3 5 98,-1-4 0,4-2-82,1 2 0,6-2 15,-6 1 1,7 5-28,-1-4 0,4 2 5,1-3 1,0 11-24,1-5 0,-1 7-4,1-1 1,-1-1-3,0 7 1,1 0-6,-1 6 1,1 0-12,-1-1 1,6-4 28,1-1 0,1-2-9,-2 2 1,6-4 19,11-7 0,-3-2 5,3-5 0,5 3-4,1-8 0,-2 6 3,2-6 0,1 6-8,5-6 0,0 2 2,0-2 0,0-4-9,0 4 0,7 2 8,5-2 1,-3 8 14,3-2 1,0 3-2,5 3 0,0 2 0,0 3 1,1 4-24,-1 8 0,0 0 2,1 0 0,-1-6 3,0 0 0,0-8-1,1 3 0,5-7 4,0-5 1,6 2-2,-6-8 0,6 6 53,-6-6 0,7 0-31,-1-6 1,-2 0 1,2 1 1,-2-3 8,2-3 1,3 3 8,-3-3 1,4-3 4,1 3 0,7-3 4,-1 3 1,8 1-19,-2-7 0,4 6-4,2-7 0,2 7 33,3-6 0,3 1-69,3-1 1,3-4-10,-9 4 1,7-4-1,-7-2 1,7 0-6,-6 0 1,-1 0-26,-5 0 1,0-2 46,0-4 0,0 2 11,0-7 1,-1 1-23,1-1 0,0-5 92,0 5 0,0-5-66,0-1 0,2 0 6,3-1 1,-3-5-26,4 0 1,-4-2 2,-3 2 1,1-4-1,0-7 0,0-1-4,0 1 1,0-3 22,0-3 1,-6-3-18,0-3 0,-2-7-22,2 6 1,2-6-1,-7 6 0,7-2-1,-2-3 1,-2 6-24,2-1 1,-8 7-93,3-6 0,1 8 71,-2-3 0,1-1-16,-7 2 1,1-7 31,0 7 0,-1-8-7,1 2 0,-8-4 84,-4-2 0,-4-2-13,-2-3 1,1 1 16,-1-7 0,-2 1-29,-3-1 0,1-3 13,-7 9 1,0-7-22,-6 7 1,0-1 3,0 6 1,-2 0-37,-4 0 1,-11 2 28,-12 4 1,0-4-30,-6 4 0,3 2 27,-14-2 0,-2 7-1,-10-1 1,-3 4 1,-9 1 1,1 8 2,0 4 0,-6 10-226,0 1 0,-7 8 212,1-2 0,-2 5-121,2 1 0,-7 1 73,7 5 0,3-4-109,14 4 1,-1-2-33,7 1 0,1-1-117,5 8 0,2-1 318,4 7 0,-2 1 0,3 8 0,-1 9 0,-2 9 0,2 1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43.88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35 641 6756,'-10'-8'263,"3"4"-208,7-7-102,0 7 0,0-6 97,0 4-166,0 4 61,0-5 45,-8 7 1,6 2 0,-4 3 17,4-3 1384,2 6-1342,0 0 0,0-4-118,0 7 0,6-5 67,0 5 0,7 1-60,-1 5 1,1 6 29,-1 0 0,3 8-8,-3-2 1,1 5 30,-1 7 0,1-3 4,-7 8 0,5-5 17,-5 5 0,2-8 3,-2 3 1,-4-5-13,3-1-92,-3-8 87,6-2 1,-6-8-2,4 0 0,3 0 0,-5-1-122,8-5 1,-7 3 15,7-8 1,-6 5 27,5-5 1,-5 5-5,5-5 0,-5 6-105,6-7 1,-7 3 72,7-2-115,-8-4-41,11 5 272,-13-7 0,14 0 0,-7 0 0</inkml:trace>
  <inkml:trace contextRef="#ctx0" brushRef="#br0" timeOffset="676">35 606 7841,'-17'0'-88,"7"0"48,2 0 143,8-8-244,0 6 87,0-13 0,2 11-67,4-7 0,-2 7 145,7-2 1,1-2-16,5 3 0,0-7 50,1 6 0,5 1-46,0 5 1,8 0 23,-3 0 1,-1-6 4,2 0 0,-2 0 40,2 6 0,2 0 3,-8 0 0,2 0 13,-2 0 0,-4 0 36,4 0-63,-4 0 49,-2 0-116,1 8 0,-3 2 82,-3 7-297,-5 0 238,-7 8 0,0-4 18,0 8-197,0 0 161,0-2 1,-7 4 24,-5-8-25,-3 0-7,-3-6 1,1 0 36,0 1 0,-2 1-28,-4 4 0,1-8-6,-6 8 1,7-13-47,-3 7 0,-1-3-9,2 3 0,0-6-350,6 1 122,0-8-461,-1 3 314,9-7 425,1 0 0,8 0 0,0 0 0</inkml:trace>
  <inkml:trace contextRef="#ctx0" brushRef="#br0" timeOffset="1561">1401 364 7837,'-8'15'-105,"-3"-3"0,1-3-218,-1-3 301,7-4 0,-10 8 107,9-5 1,-3-3-201,2 4 137,4-4-96,-5 6 168,7-6 1,0 5 35,-8-7-78,6 0 1,-8 0 116,5 0 1,1 6-108,-8 0 0,3 7 73,-3-1 1,-3 9-20,3 2 0,-3 8-1,-3-2 1,1 5-43,0 7 0,0 3 9,-1 8 1,1 0-28,0-1 1,1 9-8,5 3 0,3-3-128,8-2 0,0-7 81,0-4 1,0 1-147,0-8 1,4-5-43,8-7 0,-1-5-74,12 6 1,4-8 52,2 2 1,9-5-140,3-7 0,7 3 91,-2-9 0,-2 1-252,2-6 508,-8 0 0,12 8 0,-5 2 0</inkml:trace>
  <inkml:trace contextRef="#ctx0" brushRef="#br0" timeOffset="2332">1816 675 8856,'0'17'-106,"0"3"130,0 3 1,0 2-94,0 4 1,2 3-17,4-3 0,3 9 71,9 3 0,-1-1-72,0-5 1,8-1 88,4 1 1,-2-8-7,2-4 1,-2-4-16,1-2 0,5-7-7,-4-4 0,4 1-37,1-1 0,-5 0-114,0-6 0,-6 0-161,6 0 1,-8 0 86,2 0 1,-4 0 249,-2 0 0,1-8 0,-1-1 0</inkml:trace>
  <inkml:trace contextRef="#ctx0" brushRef="#br0" timeOffset="2622">2110 779 7812,'-8'10'-39,"-3"-5"1,1-3 3,-1-2 50,7 0 0,-4 2-368,8 4-20,0-4 315,0 13 0,-2-7 23,-4 3 0,5 5 97,-5-5 1,-2 7-3,2 5 0,-5-4-5,5 4 0,-7 4-20,1 2 0,-3 3-161,-3 3 1,7 0 112,-1-1 1,1 3-322,-7 3 0,1-4 334,0 5 0,-8-5 0,-2-1 0</inkml:trace>
  <inkml:trace contextRef="#ctx0" brushRef="#br0" timeOffset="3016">2646 1142 8276,'0'12'96,"0"-1"0,0-5-101,0 5 0,0 1-546,0 5 369,0 1 0,0-1-43,0 0 0,0 2 122,0 4 0,-6-1-143,1 6 1,-1-6 245,6 1 0,0-4 0,0-2 0</inkml:trace>
  <inkml:trace contextRef="#ctx0" brushRef="#br0" timeOffset="3449">3182 1177 8227,'-9'0'265,"1"2"-435,8 3-64,0 5 1,0 7 101,0 1 1,6-1-91,-1 0 0,1 0-125,-6 1 298,0 7 1,0-6-17,0 4 1,-8 4-21,-3 2 1,-2-4 12,1-2 1,-3 2-17,3-2 1,-9 0-54,-2-6 1,0-7 140,6-4 0,-1 3 0,1 1 0</inkml:trace>
  <inkml:trace contextRef="#ctx0" brushRef="#br0" timeOffset="3874">3459 502 7803,'8'10'187,"-7"-2"38,7-8-392,-8 0 196,0 7 0,6 3-27,0 7 0,5 2 18,-5 4 1,7-1-10,-1 6 0,-2 1 11,1 6 0,1 1-2,5 5 0,-6-5-5,1 4 0,5-3-88,6-2 0,-5-7 15,-7 1 0,1-13 62,5 1 1,-6-6-166,1 1 78,0 3 1,3-11-313,-4 8 255,5-8 0,-7 3-107,9-7 1,-7 0 246,1 0 0,-1 0 0,7 0 0</inkml:trace>
  <inkml:trace contextRef="#ctx0" brushRef="#br0" timeOffset="4156">3891 554 7758,'-17'0'-104,"5"0"250,1 0 0,7 2-131,-2 4 1,4-2-211,2 7 1,0 6 90,0 7 1,-2 4-176,-3-5 1,1 8 150,-8-2 0,1 4 30,-7 1 0,1 1 134,0-1 1,-6 7-68,0-1 1,-2 0-13,2-5 0,3 0-72,-3-1 1,-2 1 24,2-1 1,6-5 89,6 0 0,-1-8 0,-5 4 0</inkml:trace>
  <inkml:trace contextRef="#ctx0" brushRef="#br0" timeOffset="4656">4047 1073 7764,'0'-10'-286,"2"-3"213,4 7 21,-5-7 1,15 9-23,-5-8 1,5 7 96,1-7 1,2 6-83,4-5 1,-4 5 69,5-6 1,-5 9-20,-2-3 1,0 4 38,1 2-30,-1 0 1,0 2 11,1 4 0,-9 3 10,-3 8 1,2 1-21,-3-1 1,1 0 1,-6 1 0,0-1 114,0 0 1,-6 1-102,1-1 1,-9 0 58,3 0 0,1 1-14,-2-1 1,7-2 4,-7-3 1,8 3-44,-1-3 1,-3-3-1,2 3 1,0-6-17,6 5 0,0-5-14,0 5-103,0-7 137,0 12-62,0-14 5,0 5 14,8-7 0,2 0-86,7 0-55,0 0 1,1 0-69,-1 0 0,0 0 48,0 0 0,1-5 15,-1-1 0,0-2 60,1 2 0,-1-3 100,0-9 0,8 1 0,2 0 0</inkml:trace>
  <inkml:trace contextRef="#ctx0" brushRef="#br0" timeOffset="5056">4462 122 7735,'9'-25'0,"5"6"-227,-8-4 1,-1 9 142,-5 3 0,6 5 402,0-6 9,0 8-87,-6-3 41,0 7-126,7 7 1,-5 3-11,4 7 0,-4 8 19,-2 4 1,0 4-81,0 1 0,0 9-95,0 3 0,2 10 63,4 1 1,1 7-163,5-7 1,9 7-12,-4-7 1,4 7 119,-3-7 0,1 1-131,4-6 0,-4 0-15,4 0 0,-5-6-25,-7 0 1,-1-6 13,-4 6 1,-6-5-192,0 5 1,-8-8 348,-9 3 0,-8 3 0,-2 0 0</inkml:trace>
  <inkml:trace contextRef="#ctx0" brushRef="#br0" timeOffset="5964">1211 1626 7818,'0'10'-815,"-2"-2"432,-4-8 361,4 0 0,-7 0 165,3 0 0,2 0-74,-8 0 1,7 0-43,-7 0 1,6 0 56,-5 0 1,5 0 10,-5 0 0,-1 0-9,-5 0 1,-1 0 4,1 0 0,0 0 12,0 0 0,-1 5-8,1 1 0,0 8-158,-1-3 0,3 4 96,3 3 0,-1 5-152,7 0 1,-5 2 48,5-2 1,0 2 12,6 4 1,0 1 9,0-6 0,0-1-25,0-6 0,2 0 118,4 0 1,-2-7-69,7-4 1,1-4 202,5-2 1,0 0-103,1 0 0,1 0-54,4 0 0,-4 0 0,4 0 0,-2 0 7,2 0 1,-9 2-33,3 3 1,-3-1-24,3 8 1,-2-6-24,-3 5 1,-3 1 48,-3 5 0,-4 0 79,4 1 1,-4-1-31,-2 0 0,-2-5 275,-4-1-193,-4 1-65,-7 5 1,0-5-35,0-1 1,5-7-2,1 2 0,-1-3-67,-5 3 0,-1-4 1,1 6 128,0 0-176,0-7 1,-1 7 9,1-8 1,0 6-79,-1 0 1,1 5 71,0-5 1,1 2-98,5-3-460,-4-3 633,13 6 0,-6 0 0,8 1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50.59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191 1090 7729,'-17'-7'-361,"7"3"-49,4-8 0,-1 7 250,1-7 0,0 6 98,6-5-61,0-1 1,0-5 122,0 0 0,-8-1 0,6 1 0,-5 0 0</inkml:trace>
  <inkml:trace contextRef="#ctx0" brushRef="#br0" timeOffset="488">35 796 7040,'-7'-9'-186,"5"-1"118,-4 4 232,4 5 3,2-15-29,0 14 613,0-5-733,0 22 1,-6-9-3,1 11 0,-1-4 31,6 5 1,0 1-10,0 4 1,2-2 30,3 8 1,-1 0-4,8 5 0,-1 3 17,7 3 1,-1 2-28,0 5 1,1 3-56,-1-4 0,-2 4-12,-3 2 1,3-3-1,-3-2 0,3 1-20,2-8 0,1-2-132,-1-9 1,-6 2-31,1-8 0,-6-6 106,5-5 1,-5-8-329,6 1 227,-9-3 1,11-4 82,-8-3 0,5-5-85,-5-7 1,2-2 189,-3-4 0,-3 3 0,6-5 0</inkml:trace>
  <inkml:trace contextRef="#ctx0" brushRef="#br0" timeOffset="1015">35 693 7756,'0'-12'-150,"0"1"0,0 5 39,0-6 424,0 8-216,0-11 1,2 7 113,4-3-49,-4 3 19,6 1-99,-1 5 0,-3-6 7,8 8 0,-7 0-29,7 0 0,0-6-87,5 0 1,2 1-39,4 5 1,-2 0 71,8 0 0,0 2-103,5 3 1,1-1 71,0 8 0,-1-7-15,1 7 0,5-1 30,0 7 1,-1-1-6,-10 0 0,-4 1 2,-8-1 1,-2 0 1,-3 1 0,1-1 14,-7 0 1,0 6-9,-6 0 0,-8 2 58,-3-2 0,-10-4-40,-3 5 1,1 1 3,6-2 0,-6 0-6,0-6 1,-2 0 3,2 1 0,4-7-14,-4 1 1,3-9-4,3 3 1,0 2-176,0-2 175,-1-1 0,1-5-308,0 0 1,5-2-64,1-3 0,7-5 372,-2-7 0,-4 0 0,1-1 0</inkml:trace>
  <inkml:trace contextRef="#ctx0" brushRef="#br0" timeOffset="1712">1056 1263 7701,'-10'0'39,"2"0"82,1 0 26,5 0-304,-6 0 95,8 8 1,0-4 95,0 7 1,0-5 33,0 6 1,-6-1-6,1 7 0,-3 5 4,2 0 0,4 5-2,-4-4 0,-1 6-21,1-1 1,0 9-38,6 3 0,0-1 0,0-5 1,2-1-135,4 1 0,3-2 99,9-5 1,-1-3-138,0-7 0,6-7 37,0 1 0,1-8-2,-7 1 0,6-5-33,0-5 1,0 1-64,-6-8 0,4 6 59,-3-5 1,3-1 166,-10-5 0,-3 8 0,7-15 0,-5 5 0</inkml:trace>
  <inkml:trace contextRef="#ctx0" brushRef="#br0" timeOffset="1885">796 1626 7701,'-7'10'0,"3"0"-90,-8-5-45,8-3 1,-1 6-189,10-8 0,5 0 72,7 0 0,6 0-68,0 0 319,8-8 0,-4-1 0,8-9 0</inkml:trace>
  <inkml:trace contextRef="#ctx0" brushRef="#br0" timeOffset="2582">1989 381 6731,'-9'0'140,"1"0"1,6 0-17,-4 0-21,5 0 0,-9 6 100,4 0-95,4 0 1,-7-4 12,3 3 1,4-1-1,-4 8 0,-3-6-63,-3 5 0,2 2 37,-1 11 0,-1-3-139,-5 8 1,0 7 79,0 10 1,-1 4-98,1 2 0,5 2 67,1 3 0,5 5-13,-5 7 0,7 0-8,-2 0 1,12 1-13,5-1 0,5-2-120,1-4 1,6-11 90,0-11 0,6-5-272,-6-1 1,8-6 76,-2-1 1,-3-12-97,3 1 1,0-11 346,6 0 0,-8 3 0,-2 1 0</inkml:trace>
  <inkml:trace contextRef="#ctx0" brushRef="#br0" timeOffset="3561">2491 641 7717,'-10'0'130,"3"0"323,-1 0-528,6 0 57,-6 0 0,22 0 73,3 0 0,4 0-130,-3 0 1,5-2-9,0-4 0,7 2 59,-1-7 1,-2-1-67,2-5 0,-6 0 187,6-1-46,-8 1 0,4 6 33,-8-1 8,-7 8-52,-2-4 0,-10 10 5,-4 4 1,-6 6 32,-11 11 1,2 4-35,-8 7 0,-7 3-145,-10 3 1,1-2 85,-1 9 0,6-9-91,-6 2 0,7-5 102,-1-6 0,11-2 34,6-4 1,4-10-12,2 4 0,7-9 211,4 4-289,4-8 94,2 3-269,0-7 173,0 8 1,8-6 22,4 4 1,-3 1 18,3-1 1,-1 2-19,7-2 1,-7-5 12,1 5 1,-1 2 9,6-2 84,1-1 0,-1-5-78,0 0 0,1 0 176,-1 0 0,0-2-90,1-3 1,-7 3-19,1-4-18,-9 4 10,5 2 77,-8 0-72,-8 8 1,-1 1 9,-8 9 1,-3 1-33,-3 4 0,4-4-85,-4 4 0,10 2 84,1-2 1,0 0-57,-5-5 0,6-1-46,-1 0-232,8-7 179,-3-2 80,7-8 0,7 0 52,5 0 1,3-8-42,2-4 1,3 5 39,3 1 1,-4-2-30,4 2 1,2 1 9,-2 5 0,0 2 20,-6 3 0,1-1-8,-1 8 0,0-1-11,1 7 0,-1-1-2,0 0 0,-1 0 20,-5 1 0,3-1-18,-9 0 1,3 1 18,-2-1 1,-4-6-11,3 1 1,-3-1 0,-9 1 32,-5-1 1,3-5 75,-3 6 1,-5-8-127,-6 1 1,-2 3-1,2-2 1,-2 5-79,-4-5 1,-4 6 62,4-7 0,2 1 16,-1-6 0,6 0 20,-1 0-8,-3 0 1,6 0-35,-3 0 1,6-7 12,5-5 1,3-1-181,3 1 0,4-9 115,-4 4 1,10-5-69,2 5 0,7 0 98,-1 0 0,5-1-103,6 1 0,-3 0-25,3-1 1,2 7 20,-2-1 0,7 3-23,-1-3 189,-4-3 0,8 5 0,-6-7 0</inkml:trace>
  <inkml:trace contextRef="#ctx0" brushRef="#br0" timeOffset="3794">3079 1263 7717,'-2'16'233,"-4"-5"0,4 5 371,-3-5 0,3 5-714,2 1 0,2 0 23,3 0 1,5 3-220,7 3 1,1-4 95,-1 4 1,0-4-2,0-2 0,1 1-209,-1-1 95,0 0 1,-1 1-99,-5-1 423,-3-7 0,0 5 0,-7-13 0,7 5 0</inkml:trace>
  <inkml:trace contextRef="#ctx0" brushRef="#br0" timeOffset="4039">3684 1281 8023,'-2'17'685,"-4"0"1,5-3-490,-5 3 1,-2-4-380,2 10 1,1 2-40,5-1 1,-2 4-155,-4-5 1,4 6 166,-4-6 1,4 0-33,2-5 0,-2-1 57,-3 0 1,3-5-465,-4-1 648,-4-7 0,-7-4 0,-10-10 0</inkml:trace>
  <inkml:trace contextRef="#ctx0" brushRef="#br0" timeOffset="5078">4099 468 7683,'-9'0'-1589,"-7"0"1589,14 0 197,-5 0 46,14 8 0,3-7-110,7 5 1,-5-4-31,-1-2 1,1 0-111,5 0 1,6 0 120,0 0 0,2 0-199,-2 0 0,-4 0 87,5 0 1,-11 0-218,-2 0-14,1 0 143,-2 0 49,-3 0-6,-7 0 119,-15 0 0,3 8-78,-11 3 0,-4 7 28,-1 5 0,1-2-21,-2 8 0,0-6 0,-5 6 1,7-3 59,4 3 1,-2-4 70,2-7 25,-1-1-115,7 0-44,8 0 1,1-5-9,8-1 2,0-7 1,2 4 48,4-8-250,3 0 102,1 0 1,5 0 13,-3 0-77,3 0 1,2 0 129,1 0 1,-7 0-78,1 0 140,-8 8 1,9-4-140,-7 7 247,0-7-121,1 11 172,-5-13-156,6 14-10,-8-15 1,0 9 23,0-4-20,0-4 0,0 7 229,0-3-216,0-4 0,-6 8 42,0-5-79,1-3 0,5 8 3,0-4-5,0-4-3,0 13 0,0-5-28,0 7 1,0-6-23,0 1 0,0-6-23,0 5 61,0-7 1,1 4 29,5-8 1,-2 0-6,8 0 0,-9 0 0,7 0-6,-4 0 3,-4 0 9,5 0-4,-7-8 126,0 6-120,0-5-18,8 7 0,-6 1-28,4 5 1,-2 2-3,1 3 1,-3 5 22,4-5 1,2-1-3,-3 1 1,3-5 78,-2 6-31,-4-8 0,7 3 244,-3-7-215,-4 0 1,6 2 9,-8 4 12,0-4 10,0 6-62,0-1 0,0 3-4,0 7 0,0 0-96,0 1 1,0-1 87,0 0 1,0 1-99,0-1 1,0 0 81,0 1 0,0-1-80,0 0 60,0 0 6,0 1 0,-2-9-8,-4-3 9,-3-4 1,-9-2-6,1 0 0,-2-6 1,-4 0 1,2-7-21,-8 1 0,2-1 22,-2 1 0,4-3-122,8 4 0,-4-5 68,3-1 0,-3 0-96,10-1 1,3 1-22,2 0 0,4 5-104,2 1 1,0-1 281,0-5 0,0 7 0,16-5 0,3 5 0</inkml:trace>
  <inkml:trace contextRef="#ctx0" brushRef="#br0" timeOffset="5586">4532 1194 7691,'-10'0'-234,"2"0"137,8 0-206,0-8 249,0-1 0,2-6-93,4 3 151,4-3 1,7 7-72,0-4 1,0 3-65,1 3 45,-1 4 0,0-6 81,1 8 0,-7 0 26,1 0 1,-1 0 43,6 0 1,-5 6-69,0 0 0,-3 7 44,3-1 0,1 9-28,-7 2 0,0 0 41,-6-6 0,0 1-18,0-1 0,-2 6-7,-4 0 0,-4 0-13,-7-5 1,0-1-1,-1 0 0,1 0-8,0 1 1,5-3-1,1-3 1,-1-3 67,-5-3-42,7-4-8,-5 6-13,13-8 0,-6-2 13,8-4-9,0 4 0,6-8 2,0 5 0,7 3-123,-1-4 0,3 4 113,3 2 0,-1 0-253,0 0 0,2 2 71,4 4 1,-1-2 36,6 7 0,1-5 136,6 5 0,-3-1 0,-3 1 0,2 3 0,-8-8 0,0-1 0,-6-12 0,1-3 0</inkml:trace>
  <inkml:trace contextRef="#ctx0" brushRef="#br0" timeOffset="6115">5016 1 8776,'9'2'509,"-3"4"-426,4 3 1,-6 9-15,7-1-35,1 8 1,5 2 61,0 7 1,0 1-180,1-1 1,5 3 69,0 3 0,8-1 65,-3 7 0,3-6-85,-2 6 0,9-1 90,-3 1 0,3 4-130,-3-4 1,2 4 28,3 2 1,-4-1 30,5 1 1,-7 0 92,-5 0 0,2 2-3,-8 4 1,-2-3 10,-9 9 0,-5-5-58,-7 10 0,-9 1-281,-9 4 0,-5-1 107,-5-15 1,-3-8 174,8-10 1,0-5-376,5-6-84,1-4 1,0-16 48,0-3 379,-1-4 0,1-10 0,0-1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7:27.161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225 1 8454,'-17'0'-176,"0"0"272,-1 0 1,3 2-100,3 3 1,-3-3-13,3 4 0,3 4-82,-3 1 1,1 5 214,-6 1 0,1 0-14,5 1 0,-3 1-38,8 4 0,-5-4 71,5 4 0,0-4-213,6-1 1,2-1 20,4 0 1,4-1-71,7-5 0,2 3 64,4-9 1,-2 1-66,8-6 0,-8-2 78,2-4 1,2-3 34,-2-9 1,-1 1-3,-11 0 1,3 0-7,-9-1 1,1 1 40,-6 0 0,0-3-28,0-3 1,0 4 27,0-4 0,-2 6-30,-4 5 1,-3-3-2,-9 3 1,1 3-37,0-3 0,0 8-98,-1-1 1,1 3 61,0 2 0,1 2 46,5 3 0,-3-1-442,9 8 344,-1-1 1,8 5-112,4-5 0,3-3 246,8-8 0,8-8 0,2-1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9:57.66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35 52 7697,'-10'0'-620,"1"6"511,3-1-6,4 1 120,-6-6 405,8 0 0,8-6-319,4 1 1,-3-7 8,3 6 1,-1-1-71,7 1 0,-1 4 59,0-4 0,2 2-147,4-1 0,-3 3 80,3-4 1,2 4-92,-2 2 1,2 0 2,-2 0 0,-4 0 29,4 0 0,2 0 8,-2 0 0,0 0 1,-6 0 0,1 0 73,-1 0 0,0 0-53,1 0 1,-7 0-39,1 0 44,-8 0-607,11 8 609,-13-6 0,13 5 0,-5-7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5:55.89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53 104 8275,'-12'0'-678,"1"0"600,7 0 111,-4-7 1,6 5-2,-4-4 167,5 4 270,-7 2-402,23 0 1,-9 0-29,11 0 0,-3 6-2,3 0 0,0 7-81,1-1 1,1 5 103,4 6 1,-4-4-144,4 4 0,-4 2 20,-1-2 0,-1 2 16,0-2 0,1-3-44,-1 3 0,-6-4-157,1-2 1,-6-5-56,5-1 0,-5-5 89,5 5 0,-7-5-216,2 6 430,-4-8 0,-2 3 0,-8 1 0,-1 2 0</inkml:trace>
  <inkml:trace contextRef="#ctx0" brushRef="#br0" timeOffset="415">433 70 8441,'0'-10'-1429,"0"-5"1292,0 13 594,0-13-553,0 13 263,0-6 28,0 0-117,-8 6 1,5-5-110,-9 7 1,6 7 57,-5 5 0,-1 5-114,-5 6 0,0 2 68,-1 4 1,1 4 36,0-4 1,-6 3-9,0 3 0,-2-1 3,2 1 1,3-2-39,-3-5 1,4-3 39,2-7 0,5-3-14,1-3-41,7-5 1,-6-7-68,5 0-62,3 0 1,-4 0-15,12 0 1,3 0 0,9 0-1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6:33.86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381 104 8400,'-27'0'-84,"2"0"0,8-5-26,0-1 0,-1 0 221,1 6-310,0 0 1,0 0 148,-1 0-214,9 0 462,-7 0-29,14 0 230,-5 0-444,-1 0 152,6 8 0,-13 1-13,3 9 1,-3-3-74,-2-3 0,-1 9 66,1-4 0,0 6-152,-1 0 1,7-2 67,-1 8 0,8-8-82,-1 2 0,3 2 37,2-2 1,0 0 33,0-5 0,9-1-29,9 0 1,1-1-5,10-5 1,1 3-26,11-9 1,-5 1 2,5-6 0,-5 0-86,-1 0 1,5 0 111,0 0 1,-1 0-107,-10 0 1,1 0 57,-7 0 1,8 0-10,-2 0 0,-4 0-63,-2 0 1,2-6-138,-2 1 0,0-3 294,-6 2 0,1-3 0,-1-9 0,0 1 0</inkml:trace>
  <inkml:trace contextRef="#ctx0" brushRef="#br0" timeOffset="842">226 156 8428,'-18'0'-1971,"7"0"1787,-1 0 0,6 0 212,-5 0 349,7 0-320,-4 0 0,8-2 139,0-3 0,0 1-92,0-8 0,6 6 9,0-5 0,5 5-107,-5-5 0,8 5-1,-3-6 0,5 8-12,1-1 0,2 3 74,4 2 1,-4-6-185,4 0 1,-3 0 146,-3 6 0,0 0-219,0 0 0,-5 2 67,0 4 1,-1-4-55,6 4 0,1-4 113,-1-2 1,0 0-15,1 0 1,-1-6 5,0 0 0,0-5-11,1 5 0,-9-2 0,-3 3 82,-4 3 0,-2-14 0,0 7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6:35.579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79 226 8515,'9'-18'0,"1"1"-95,-4 0 1,-2 5-41,7 1 0,-5 3 287,5-9 0,-5 9 267,6-9-352,-1 3 0,7-3 63,-1 0 0,2 5-157,4 1 0,-4 7 72,4-2 0,-1-2-48,1 3 0,-4-1 56,4 6 0,-4 0-276,-2 0 63,1 7 1,-3 3 120,-3 7 1,-3 3-7,-3 3 1,-4-2 34,4 8 1,-4-3 99,-2 3 0,0 4-29,0-4 0,0 9 121,0 3 1,0 5-174,0-6 1,5 2 19,1-1 1,9-5-229,3 4 1,-1-9 86,6-2 1,4-8-130,2 2 1,4-4 61,1-1 1,-5-7-53,0 1 1,-8-8-24,2 1 1,-4 3-506,-2-2 453,1 0 306,-1-6 0,0-16 0,1-3 0</inkml:trace>
  <inkml:trace contextRef="#ctx0" brushRef="#br0" timeOffset="317">753 226 8515,'-9'-12'-1090,"3"1"1,4-1 856,2-5 1,2 5 259,4 1 0,-4-1-17,3-5 1,3 5 0,-2 1 1,0 5 744,-6-6-212,7 9 83,-5-5-350,6 8 1,-16 4-60,-3 7 1,-5 3-34,-1 15 0,-2-1 29,-4 7 1,4 1-237,-5 5 1,-1 1 137,2 4 1,-7 4-118,1-4 1,-6 6 73,-5 6 0,-6-4-235,-12 3 0,4-3-82,-3-2 1,5-8-57,6-4 1,3-11 97,9-6 1,7-5-281,4-7-330,4-3 812,9-8 0,18-16 0,11-3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6:38.60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208 139 8427,'0'-18'0,"0"1"0,2 0-386,4 0 271,-4 7 100,5 2-3,-7 1 84,0 5 0,2-6-121,4 8 1,-2-2 73,7-4 1,1 4-22,5-3 1,6 3-7,0 2 1,2 0 68,-2 0 1,-3 0-208,3 0 150,-4-8 27,-2 6-281,-7-6 228,-3 8 0,-10 6-10,-9 0 0,-1 2 42,-16-3 0,0 3-4,-6 4 1,-5 3 61,0-3 1,-6 3 7,5 2 1,1 6 138,5 0 24,1 0-206,7-5 1,9-1-1,13 0 0,3 1-21,2-1 1,2-2-2,3-3 0,5 3 11,7-3 0,6-5-10,0-1 0,6 2-59,-6-2 1,0-1-1,-5-5 0,-1 0-228,0 0 137,1 0-186,-1 0 203,-8 0-26,-1-7 116,-8 5 1,-2-6-39,-4 8 76,-3 0 1,-8 6 19,-1 0 0,7 5 254,-1-5 21,8 7-281,-11-11 156,13 14 0,-6-7-154,8 8 0,0-5 28,0 0 8,0-1-35,0 6 0,0 1-29,0-1 0,2-6-29,4 1 0,-4-6-35,4 5 0,-4-5 65,-2 6 1,0-7-23,0 7 1,5-6 66,1 5 1,2-7 238,-2 2-217,3 3 1,9-1 12,-1 4 0,-6 3 115,1-4-85,-1 5 1,7 1-54,-1 0 1,-7 1 20,-5-1 0,3-5-262,-2-1 241,0 1 0,-8 3 35,-4-3 1,-4 1-43,-7-7 1,-2 5 4,-4-5 1,2 0-18,-8-6 0,2 0 0,-2 0 1,-2 0 37,8 0-29,-7 0-6,10 0 0,1-8-38,8-3 0,1 1 19,-2-2 1,-1 1-10,7-6 0,0 5-31,6 1 0,0-1-105,0-5 1,0-1 6,0 1 0,8 2-213,4 3 0,3-3-220,2 3 1,1 3 200,-1-3 0,8 6 352,4-5 0,3-1 0,3-5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6:39.16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571 1 7851,'0'0'0</inkml:trace>
  <inkml:trace contextRef="#ctx0" brushRef="#br0" timeOffset="428">623 52 7183,'-10'-7'-468,"1"5"662,3-4 64,4 4 1,-13 2-125,3 0 1,2-2 214,-1-3-206,-1 3-37,-5-6 1,0 8 63,-1 0 0,-1 0-35,-4 0 1,4 0-16,-4 0 1,-2 0-24,2 0 0,-8 6 5,2-1 1,-3 9 15,-3-3 0,1 7-14,-1 5 1,0-4 47,1 4 1,7 2-40,4-2 1,6 6 13,5-6 0,4 6-58,8-6 1,0 2-20,0-2 0,2-2 9,4 8 0,4-8-109,7 2 1,0-2 70,0 2 1,-5-4-25,0 4 0,-1-3-105,6-3 0,1-5 72,-1-1 0,2-5-136,4 5 1,-2-7 156,8 2 0,-6-4-77,6-2 1,0-6 16,5 0 1,-5-1-114,0 1 0,-8-2 62,2-3 0,-4-5-21,-1 5 1,-1 3-171,0 2 1,-5-1-194,-1 1-254,-7 0 215,4 6 549,-8 0 0,-8 8 0,-1 1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7:08.348"/>
    </inkml:context>
    <inkml:brush xml:id="br0">
      <inkml:brushProperty name="width" value="0.11429" units="cm"/>
      <inkml:brushProperty name="height" value="0.11429" units="cm"/>
    </inkml:brush>
  </inkml:definitions>
  <inkml:trace contextRef="#ctx0" brushRef="#br0">52 87 6891,'-9'0'774,"-1"0"-239,4 0-97,4 0-109,-13 0 18,13 0-183,-6 0 96,8 0-253,0 0 79,8 0 1,-4 0-107,7 0 1,7 0 46,5 0 1,9 0-117,3 0 0,0-2 18,5-4 0,4 2 46,2-7 1,2 7 30,-2-2 0,4-1 0,-4 1 0,-1-6-58,1 6 1,-8 1 51,3 5 1,-11-6-159,-1 0 0,-8 0 25,2 6-418,-11 0 389,3 0 0,-15 0 69,0 0 0,-7 0-10,-11 0 49,1 0 1,0 0 27,-1 0 0,7 0 28,-1 0-264,8 0 1,-9 2 191,7 4 71,1-4 1,-3 6 0,-2-8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7:09.080"/>
    </inkml:context>
    <inkml:brush xml:id="br0">
      <inkml:brushProperty name="width" value="0.11429" units="cm"/>
      <inkml:brushProperty name="height" value="0.11429" units="cm"/>
    </inkml:brush>
    <inkml:brush xml:id="br1">
      <inkml:brushProperty name="width" value="0.08571" units="cm"/>
      <inkml:brushProperty name="height" value="0.08571" units="cm"/>
    </inkml:brush>
  </inkml:definitions>
  <inkml:trace contextRef="#ctx0" brushRef="#br0">208 70 10034,'0'-10'-1272,"0"2"1113,0 8 1,2-2 832,4-3-442,-5 3 0,9-6 26,-4 8 0,-2 0-91,7 0 1,1-2-89,5-4 0,0 4 3,1-3 1,5-3-122,0 2 1,6 0 158,-6 6 1,7 0-244,-1 0 0,-2 0 103,2 0 1,-8 0-207,2 0 1,-4 0 56,-1 0 0,-1 0 48,0 0-12,1 0 1,-1 0 44,0 0 0,-5 0 0,-1 0 1,-5 0-146,5 0 26,-7 0-62,4 0-275,-8 0 555,-8 0 1,-9 8 0,-10 2 0</inkml:trace>
  <inkml:trace contextRef="#ctx0" brushRef="#br1" timeOffset="746">52 450 6821,'0'-10'-415,"-2"3"660,-3 7-101,3 0 1,-8 0 90,4 0-118,4 0 1,-7 0 341,3 0-232,4 0-271,-6 0 290,8 0-334,0 0 139,8 0 1,2 0-11,7 0 1,2 0 28,4 0 1,2-2-19,4-4 1,4 4-17,-4-4 1,1-1 23,-1 1 0,4-2 0,-4 2 0,-3 5-25,3-5 1,-2 4-21,2 2 1,2 0 3,-8 0 0,8 0-6,-3 0 1,-1 0 12,2 0 0,0 0-5,6 0 1,-3-6 48,-3 0 1,4-1-35,-5 1 1,5 2-27,2-7 0,-3 5 4,-3-6 1,2 8-3,-8-1 0,-6-3-32,-5 2 0,-3-2-26,3 3-12,-4 3-242,-8-6-886,0 8 1186,0 0 0,0 8 0,0 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7:12.92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18 571 8547,'-10'-10'-2226,"2"-5"2593,8 13-228,0-6 0,0 6-9,0-3 185,0 3 28,0-6 347,0 0-265,0 6 304,0-5-276,0 7 288,0 0-824,0 7 1,6 3-41,0 7 1,6 6-319,-7 0 1,7 1-109,-6-7 1,5 0 228,-5 0 0,2-1-566,-3-5 25,-3 5 861,14-7 0,-14 1 0,13 5 0,-5-5 0</inkml:trace>
  <inkml:trace contextRef="#ctx0" brushRef="#br0" timeOffset="620">537 571 8506,'9'-8'1,"-1"-1"141,-8-9 0,6 1 222,-1 0 0,7 5-54,-6 1 0,5-1-127,-5-5 0,5 0 54,-5-1 1,6 1-222,-6 0 0,7-1-153,-1 1 0,-3 0-302,3 0 1,-9-6 208,3-1 0,-2-1-65,2 2 0,-4 4 124,4-4 1,-10 2 73,-2-2 0,-8 4 223,3-4 0,-4 3-130,-3 3 0,1 2 215,0 3 0,-1 3 8,1 3 1,6 4 356,-1-4-502,1 4 1,-1 10-27,0 4 0,9 3 172,-3 2 1,4 8-107,2 4 0,8 4 151,3 1 1,5 3-134,1 3 0,8-1 15,4 7 0,-4-8-73,-2 2 0,-6 3-81,-6-3 1,3 8 84,-8-2 1,-1-2-202,-5 2 1,-1-7 60,-5 1 0,-4-1 62,-7 1 0,2-9-93,3 3 1,2-11 84,5 0 0,3-9-65,-4-3-30,4-7 1,2 4 46,0-8 1,6-2-103,0-4 1,5 2-317,-5-7 0,5 5-171,-5-5 280,0-1 116,-6-5 1,-2 1-741,-4 5 1,2 1 988,-7 5 0,-1 3 0,-5-6 0,0 8 0,7 0 0,-5 0 0,5 0 0</inkml:trace>
  <inkml:trace contextRef="#ctx0" brushRef="#br0" timeOffset="990">606 744 7999,'0'-10'-137,"0"-5"1,0 11 828,0-7-495,0 7 0,-6-6 744,0 4-608,0 4 0,6-7 604,0 3-419,0 4-91,0-13-300,0 13 1,10-6-277,7 8 1,3-6 31,8 1 1,1-1 112,6 6 0,-1 0-520,1 0 1,5 0 246,1 0 0,1 0 51,-2 0 1,-5 0-301,-1 0 0,-1 0-1339,-10 0 1865,0 0 0,-6 0 0,1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7:15.11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0 312 8298,'0'-18'0,"0"1"0,0 6-31,0-1 1,2 1-17,4-7 1,-2 1 186,8 0 1,1 1-20,10 5 1,-9-5 114,3 5 0,-4-3-102,5 3 1,-1-3-1,0 9 1,0-3-44,1 2 0,-1 4-19,0-3 1,6 3-79,0 2 0,0 0 134,-5 0 1,1 0-148,4 0 1,-4 2 100,4 3 0,-5 1-65,-7 11 1,5-3 47,-5 9 1,-3 4 6,-3 2 1,3 3 12,-2 3 0,0 5-4,-6 1 0,7 1-77,5-2 1,-2-3-124,1 3 1,1-9-182,5-2 0,6-3 109,0 3 0,2-4-62,-2-7 0,-2-1-110,8 0 0,-8-1-174,2-5 0,-2-1 81,2-5 1,-9-3-238,3 4 693,-3-4 0,3-10 0,0-1 0</inkml:trace>
  <inkml:trace contextRef="#ctx0" brushRef="#br0" timeOffset="371">796 121 8369,'0'-17'-370,"0"0"-461,0 0 676,0-1 532,8 1 122,1 0-201,1 7 107,-2 2 0,-8 10-9,0 4 0,-2 4-133,-4 7 1,-4 8-54,-7 4 0,0 3 18,-1 3 1,1 7-139,0 4-63,-8-3 121,6 7 1,-6-12-135,7 8 1,1-9 51,0-3 1,-1-1-66,1-10 1,-2 0 81,-4-6 1,4 1-16,-4-1 1,-2 0-37,2 1 1,-8-3-122,2-4 0,-4 5-43,-1-5 1,-1-1 118,1 1 1,1-7-109,4 2 1,-2 2 75,8-2 1,0-1-322,6-5 1,5 0-533,1 0 385,7-7 1,-2-1-2,12-4 0,6-3-611,11 4 1125,-4-5 0,21-9 0,-3-2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7:27.590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 1 8454,'0'9'0,"0"1"-320,0-4 0,2-4 163,4 3 0,-5-1 253,5 2 1,4-2-89,1 7 0,-1-5-13,1 6 1,1-1 53,5 6 1,-1 1-11,-5-1 1,5 0-23,-5 1 0,-1 5 24,1 0 0,-7 2-105,2-2 1,-4-4 83,-2 4 1,2-10-64,3-1 1,-3-6 31,4 5-14,-4-7 42,-2 4-22,8-8 1,-4-8 33,7-3 1,-1-5-23,1-1 0,3 0-6,-9-1 0,3 1 6,-2 0 1,-4-3-15,4-3 0,-4 4 6,-2-4 0,0 4-2,0 2 1,0 5 11,0 1-5,0-1 117,-8 2 0,-2 3-105,-7 7 1,5 0-22,1 0 1,1 7 21,-1 5 1,-3 3-96,9 3-79,-1-1-74,6 0 0,2-1 95,3-5 1,5-3 38,7-8 0,6 0-141,0 0 0,8 0 49,-2 0 1,-2 0 188,2 0 0,-8 0 0,12 0 0,-7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7:18.97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70 7735,'0'-10'407,"0"2"1,7 8-283,5 0 1,5-2 9,6-3 1,4 3-132,8-4 1,-1 4 105,1 2 1,5-6-151,1 0 0,7 1 38,-2 5 0,-2-2-74,2-4 1,-6 4 82,6-4 1,-7 4-4,1 2 1,3 0-78,-3 0 1,-2 0-156,-9 0 0,2 0-131,-8 0 0,0 0-165,-6 0-283,-7 0 201,-2 8 606,-8-6 0,-8 6 0,-2-8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7:18.10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1 173 7799,'8'-9'266,"1"1"-127,8 8 0,1 0-88,-1 0 29,0 0 0,6 0-34,0 0 1,6 0-121,-6 0 0,8 0 100,-2 0 1,4 0-128,1 0 1,1-6 4,-1 1 0,1-1 107,-1 6 1,1 0-117,0 0 0,-7 0 56,1 0 1,-6-2-133,6-4 1,-8 4 109,2-4-30,-11 4-318,3 2 0,-13 2 419,4 4 0,-20-4 0,-5 6 0</inkml:trace>
  <inkml:trace contextRef="#ctx0" brushRef="#br0" timeOffset="244">35 312 8339,'18'0'-37,"-1"0"1,0 0 39,1 0 1,5 0-130,0 0 0,7 0 106,-1 0 1,4 0-185,2 0 0,7 0 49,4 0 0,-2 0-89,2 0 244,0-8 0,-1 6 0,-3-6 0</inkml:trace>
  <inkml:trace contextRef="#ctx0" brushRef="#br0" timeOffset="1190">1246 52 8443,'-10'0'-391,"3"0"432,7 0 341,0 0-153,0-7 1,2 5-2,3-4 1,-1-2-59,8 2 0,1 1-39,10 5 1,-2 0-233,8 0 0,-6-6 126,6 0 1,-6 0-271,6 6 1,-8 0 143,2 0 1,-4 0-885,-1 0 648,-1 8 1,0-4-397,0 7 411,-7-7 1,4 6 321,-9-4 0,9-4 0,-5 5 0,9-7 0</inkml:trace>
  <inkml:trace contextRef="#ctx0" brushRef="#br0" timeOffset="1536">1177 294 8443,'0'10'-198,"0"-2"-190,0-8 598,7 0 0,3 0 308,7 0 1,1 0-79,-1 0 1,0 0-186,1 0 0,-1-6-250,0 0 1,6 0 156,0 6 1,2-5-98,-2-1 0,-2 0-37,8 6 0,-6 0-161,6 0 0,-2 0 34,2 0 1,3 0-135,-3 0 0,-2 0 56,2 0 1,-6-2 97,6-4 1,-6 4-69,6-3 1,-8 3 114,2 2 1,-2-2-154,2-4 0,-9 4 30,3-4 155,-4 4 0,5-5 0,-1-3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7:20.87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277 451 7469,'-9'-8'-474,"-7"6"458,5-4 0,-5 4 24,-1 2 1,0 6 186,0 0 1,-6 5-69,-1-5 1,1 6 11,6-7 0,0 9-20,0-3 1,1 7 24,5 5 1,-3-4-63,8 4 0,1-4 0,5-2 0,0 7 12,0-1 0,2 0-50,3-6 1,7-6-149,11 1 1,2-6 103,4 5 0,1-7-142,-6 2 1,4-4 93,-5-2 1,0-6-4,-5 0 0,-3-1-8,-3 1 1,1-4 42,-7-7 1,0 5-10,-6 1 0,0-1 23,0-5 0,0 0 4,0-1 1,0 1-8,0 0 1,-6 5 6,0 1 0,-7 7 54,1-2 0,2 4 9,-1 2 0,5 0 127,-5 0 1,5 2-99,-6 4 1,9-2 48,-3 7 0,4-5-85,2 6 0,8-1 7,3 6 0,6-5 30,6 0 0,-1-1-273,6 6 0,1-1-127,6-5 0,-1 5-162,1-5 1,0 3-562,-1-3 1028,1 4 0,-1-5 0,1 7 0</inkml:trace>
  <inkml:trace contextRef="#ctx0" brushRef="#br0" timeOffset="423">675 572 8419,'-17'-18'-21,"-1"1"0,9 5 446,3 1 242,4 7-622,2-4 78,0 8 0,0 2-41,0 4 0,6-2 66,0 7 0,1 7-114,-1 5 0,-4 2 15,4-2 0,-2-4-177,1 4 0,-3-4-18,4-1-361,4-1 227,-8 0 1,7-7 66,-3-4-59,-4-5 172,13-1 1,-11-1-13,8-5 0,-7-4 40,7-7 1,-8 0-50,2-1 107,3 1 1,1 0 13,7-1 0,-2 1 56,-3 0 1,3 5-101,-3 1 0,1 5 64,-1-5 1,3 7 35,-3-2 1,-3 4 187,3 2 0,-6 0-224,5 0 0,-7 8 15,2 3 1,2 5 312,-3 1 0,3 0-16,-2 0 1,-4 1-363,3-1 0,-3 0 97,-2 1 1,0-7-82,0 1 0,0-1-55,0 6 0,0-5-232,0 0 0,0-7-72,0 7 1,2-3-710,4 3 1082,-4 3 0,13-13 0,-5 6 0</inkml:trace>
  <inkml:trace contextRef="#ctx0" brushRef="#br0" timeOffset="885">1436 554 8297,'-17'-17'0,"-1"5"82,1 1 0,6 7 205,-1-2 1,6 4-72,-5 2-79,7 0-37,-11 0 0,11 8 47,-8 4 0,8 3-138,-1 2 0,3 1 31,2-1 0,0 6-152,0 0 0,2 2 93,3-2 1,5-4-199,7 4 0,0-5 75,1-7 1,-1 3-166,0-9 0,1 1 70,-1-6 1,0 0 121,1 0 0,-3-8 103,-4-3 1,3-10-38,-8-2 1,5-8 108,-5 2 0,0-9-74,-6-3 1,5-5 154,1 6 0,0-6-112,-6 5 1,0-7 30,0 2 0,0 2-70,0-2 1,0 8 27,0-3 1,0 10 77,0 3 1,0 6-83,0-1 0,0 10 599,0 1-118,0 9-385,0-5 0,0 10 5,0 4 0,0 5 26,0 12 1,0-2 210,0 8 1,0-6-54,0 6 1,2 0-237,4 5 0,3-1-63,9-4 0,-5 4-237,4-5 1,-9 5-41,9 2 0,-3-1-348,3 1 1,-2-1 252,-3 1 0,3-6 372,-3 0 0,3-1 0,3 7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7:22.752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53 243 8268,'-10'-8'-649,"3"6"544,7-13 0,-2 13 272,-4-4 205,4-3 245,-6 7-192,8-6 344,0 0-728,0 6 135,0-5 0,2 9-53,4 3 1,-4 5 49,4 7 1,3 3 1,3 3 0,3 4-65,2 7 0,-5 1-145,-1-1 0,1 7 62,5-1 1,1 0-213,-1-5 0,0-2 59,0-5 1,-5 3-155,0-8 1,-9 0-504,3-5 316,-4-1 202,-2 0 0,-8-1 34,-3-5 0,-3-1 42,3-5 0,-5-3 15,5 4 1,1-4-16,-1-2 0,5 0-58,-5 0 0,5-6 76,-6 0 0,8-13 171,-1 2 0,3-4 0,-6-12 0,-2-3 0</inkml:trace>
  <inkml:trace contextRef="#ctx0" brushRef="#br0" timeOffset="338">18 243 8268,'-7'-25'0,"5"6"31,-4-4 102,4 3 1,2 3 47,0 0 0,8 0-33,3-1 0,6 7-196,6-1 1,-3 3 136,3-3 1,2-1-63,-2 7 0,2-6 53,-2 7 0,2-1 72,4 6 0,3 0-33,-3 0 1,2 0-24,-2 0 0,1 8 16,-7 3 1,6 10 65,-6 2 1,-1 6 102,-11-6 1,4 8-192,-3-2 1,-4-4 101,-3-2-169,-3 4 1,-2-8 101,0 4 1,-2-4-171,-3-2 0,-7 1 83,-11-1 0,2-2-148,-8-3 0,0 3 96,-5-3 1,1-5-167,4-1 1,-2 2 37,8-2 1,-5-1 134,5-5 0,-1 0-293,7 0 211,0-7 1,0 3-335,-1-8 0,3 7-81,3-7 0,3 6-674,3-5 1178,4 7 0,-6-11 0,8 5 0</inkml:trace>
  <inkml:trace contextRef="#ctx0" brushRef="#br0" timeOffset="1402">745 606 8308,'0'-10'-67,"7"-5"1,-5 11 115,4-7 1,-2 7 162,2-2 0,-5 2 213,5-1-398,-4 3 228,-2-6-339,-8 8 0,-1 0 29,-8 0 1,-1 2 30,1 4 1,0 1 3,-1 5 0,1 1-137,0-7 0,1 7-14,5-1 1,-3-2 91,9 1 1,-1-5 28,6 5 20,0-7 0,2 10 30,4-9 1,-3 3-28,9-2 0,-1-4 1,7 4 1,1 1 16,4-1 1,-4 2 9,4-2 1,-3-5 19,-3 5 1,0 2 35,0-2 0,1 5 14,-1-5-71,0 7 0,-1-3 107,-5 7 0,3-5 489,-9-1-349,1 1-106,-6 5-18,0 0-95,-8 1 1,-7-9 24,-8-3 0,0 2-212,6-2 0,-6-1 123,0-5 1,-6 6-156,6 0 1,-6 0-53,6-6 1,0 0-214,5 0 0,1 0-201,0 0 9,7 0 648,3-8 0,7-9 0,0-10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7:36.199"/>
    </inkml:context>
    <inkml:brush xml:id="br0">
      <inkml:brushProperty name="width" value="0.08571" units="cm"/>
      <inkml:brushProperty name="height" value="0.08571" units="cm"/>
    </inkml:brush>
    <inkml:brush xml:id="br1">
      <inkml:brushProperty name="width" value="0.11429" units="cm"/>
      <inkml:brushProperty name="height" value="0.11429" units="cm"/>
    </inkml:brush>
  </inkml:definitions>
  <inkml:trace contextRef="#ctx0" brushRef="#br0">52 260 8038,'0'-17'-290,"0"-1"1015,0 9-25,0 1-244,0 8-203,0 0 1,0 8-12,0 3 0,6 10-74,0 3 1,2 6 37,-3-1 0,-3 4-223,4 1 0,-4 1-13,-2-1 0,0 7-149,0-1 1,0 1 99,0-7 1,0-1-186,0-4 1,0 1-3,0-7-4,0 8 1,6-12 78,-1 4 0,3-11 83,-2-6 1,-2-4-459,7-2 334,-7 0 30,4 0 1,-8-8-7,0-4 1,0-3-180,0-2 1,-2-2 275,-4-5 0,-4 3 111,-7-7 0,0-1 0,0-6 0,-1 1 0</inkml:trace>
  <inkml:trace contextRef="#ctx0" brushRef="#br0" timeOffset="258">0 295 8430,'0'-23'-474,"0"-1"0,0 1 0,0 4 878,0-4-135,0 4 1,2-6 212,4 8 1,4-1-104,7 1 1,2 0-258,4-1 1,-2 7 37,8-1 1,0 7-110,6-7 1,-3 8 91,-3-1 1,4 3-145,-4 2 1,-2 0 152,1 0 0,-7 2-59,3 3 1,-5 5-162,-2 7 1,-2 6 118,-3 0 1,-4 8-143,-8-2 0,0 4 58,0 1 1,-2 1-49,-4-1 0,-9-5 29,-8 0 1,-2-6-157,1 6 0,3-8 88,-7 2 1,4-4-126,-4-2 1,7-5-204,-3 0 0,5-3 77,2 3 1,5 1-680,1-7 313,7 7 737,-4-11 0,16 14 0,2-7 0</inkml:trace>
  <inkml:trace contextRef="#ctx0" brushRef="#br0" timeOffset="596">658 485 8430,'9'0'-615,"7"0"658,-15-8 1092,7 6-423,0-13-90,-6 13 258,5-6-340,-7 8-525,0 0 1,-5 8 71,-1 3 0,-6 5-137,7 1 1,-9 6-52,3 0 0,1 8-126,-1-2 0,1-4 115,-2-2 0,5 2-35,7-2 1,0 6-151,0-6 1,0 0 96,0-6 0,0 0-241,0 1 316,7-1 1,3 0 6,7 1 1,1-7-283,-1 1 67,0-9 1,0 7-113,1-4 100,-1-4 1,0 5 119,1-7 0,-9-2 225,-3-3 0,4-5 0,-1-7 0</inkml:trace>
  <inkml:trace contextRef="#ctx0" brushRef="#br0" timeOffset="774">502 710 8430,'-17'0'-664,"7"0"1025,2-8-220,8 6 0,8-6-2,4 8 1,3-2-47,2-3 1,1 3-195,-1-4 1,6 4-191,0 2 0,2 0 140,-2 0 0,-4 0-175,4 0 326,4 0 0,-8-8 0,6-1 0</inkml:trace>
  <inkml:trace contextRef="#ctx0" brushRef="#br0" timeOffset="1256">1453 174 8430,'0'-10'-507,"0"-5"0,0 11 938,0-8-216,-8 8 0,5-3-14,-9 7 0,6-6 455,-5 0-416,-1 0 1,-11 12-58,0 0 1,0 7 46,6-1 1,-6 11-27,0 6 1,-6 3-51,6 3 0,-6 1-34,6 5 0,-6-3-205,6 8 0,6-7-1,5 1 1,8-3-180,-1-3 1,3 1-103,2-1 0,7 1 166,5 0 0,3-7-85,2 1 0,3-8 82,3 2 1,4 0-88,7-5 0,-5 3-99,0-10 1,-2-3 161,2-2 0,1-4-19,-7-2 0,0 0 247,-5 0 0,-1 0 0,0 0 0</inkml:trace>
  <inkml:trace contextRef="#ctx0" brushRef="#br1" timeOffset="1671">1522 312 10186,'0'-10'-3335,"0"-5"4533,0 13-149,0-6-371,0 8-256,0 0 1,8 6-87,3 0 1,5 9-144,1 2 1,2 3-228,4 9 0,-1-6 184,6 5 1,1-5-121,6 6 1,-3-6-405,-3 6 0,4-8 229,-4 2 0,-4-3-463,-2-3 0,2-2 167,-2-3 0,0 1-50,-6-7 1,0 5 114,1-5 0,-7 0 415,1-6 0,-6 6-53,5 0 48,-7-1-23,4-5 0,-8-2-45,0-3 1,0 1 11,0-8 0,0-7 0,0-8 0</inkml:trace>
  <inkml:trace contextRef="#ctx0" brushRef="#br1" timeOffset="1875">2076 416 10164,'-8'-10'-505,"4"-3"58,-7 7 414,-1-8 337,-5 12 0,-1-5 87,1 7 1,6 0-3,-1 0 0,6 2 25,-5 3 0,1 5-176,-1 7 1,-5 1 79,5-1 1,-5 6-329,-1 0 1,-2 2-332,-4-2 1,4 2-348,-4 4 1,9-2 327,3-4 1,-1-6-215,-5 0 1,7 1-534,4-7-132,-3 5 1228,7 1 1,-6-8 0,8-1 0</inkml:trace>
  <inkml:trace contextRef="#ctx0" brushRef="#br0" timeOffset="2254">2231 122 8441,'10'-8'-2200,"-1"6"2453,-3-4 1,-4 2 297,4-1 456,-4 3-553,6-6 0,-1 16-152,5 3 1,-3 5 42,-3 1 1,2 8-13,3 4 1,5 5-168,-5 7 0,5 3 150,1 8 1,0-6-371,0 0 0,1-6-93,-1 6 1,-5-7-93,-1 1 0,-7 2 114,2-1 0,1-1-22,-1-5 0,-2-3-139,-10-3 0,-1 4-213,-5-4 0,-3-2-252,3 1 0,-5-6 242,-6 1 0,4-10 509,-4-1 0,-12-1 0,-2 6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7:33.017"/>
    </inkml:context>
    <inkml:brush xml:id="br0">
      <inkml:brushProperty name="width" value="0.11429" units="cm"/>
      <inkml:brushProperty name="height" value="0.11429" units="cm"/>
    </inkml:brush>
    <inkml:brush xml:id="br1">
      <inkml:brushProperty name="width" value="0.08571" units="cm"/>
      <inkml:brushProperty name="height" value="0.08571" units="cm"/>
    </inkml:brush>
  </inkml:definitions>
  <inkml:trace contextRef="#ctx0" brushRef="#br0">208 35 9254,'-12'0'0,"0"0"0,7 0-950,-7 0 560,8 0 637,-11 0 26,13 0-128,-6 8 1,3-5 97,-1 9-119,-8-1 0,5 7-31,-9-1 1,7 6-15,-1 0 1,3 8 36,-3-2 1,-1-2-21,7 1 0,-5 1-63,5 6 0,0 1 51,6 5 0,0-7-176,0 1 1,2 3 2,4-9 0,3 8-127,9-9 1,1-3 97,4-1 0,-4-5-224,4-2 1,2 0-95,-2 1 0,0-1 109,-5 0 1,-1-5 35,0-1 0,0-1 297,1 1 0,-1 5 0,0-7 0</inkml:trace>
  <inkml:trace contextRef="#ctx0" brushRef="#br1" timeOffset="478">502 260 8413,'0'-12'-61,"0"1"0,0 5-113,0-6 380,0 8 1,1-9 165,5 7 0,-2-1-143,8 1 0,-7 4 33,7-4 0,-6 4-68,5 2 0,1 2-3,5 4 0,0 4-85,1 7 0,1 0 111,4 0 1,-2 8-245,8 4 0,-6-2 32,6 2 1,-1 0-156,7 5 1,-6 1 15,0-1 1,0-1-226,5-4 1,-5 2 18,0-8 1,-8 0 78,2-6 0,-4-1-595,-2-5 103,1 4-86,-9-13 295,-1 14 402,-8-14 0,-2 5 142,-4-7 0,4-2 0,-3-3 0,-5-5 0,0-7 0</inkml:trace>
  <inkml:trace contextRef="#ctx0" brushRef="#br1" timeOffset="751">1159 208 8413,'-2'-17'-10,"-4"-1"1,4 7 28,-4-1 0,2 6 275,-1-5-157,3 7 0,-8-4-132,4 8-86,4 0 194,-13 0 0,5 8 27,-7 4 0,0 11-55,0 5 0,-8 7 4,-4 5 0,2-1-31,-2 7 1,6-2-174,-6 2 0,8 2 126,-2-7 1,4-1-168,1-5 1,7-7-189,-1 1 0,7-8-183,-7 2-323,8-3 461,-3-3 1,9-8 78,3-3 0,1-4 310,11-2 0,4-15 0,14-4 0</inkml:trace>
  <inkml:trace contextRef="#ctx0" brushRef="#br1" timeOffset="1310">1383 35 8457,'10'-8'-681,"-2"6"726,-1-5 359,-5-1 273,6 6-547,-8-6 0,0 10 18,0 4 0,0-2 99,0 7 0,0 9 3,0 8 0,2 5-89,4 2 0,1 1 19,5 4 0,3-1-196,-3 7 1,3-6 138,3 7 1,5-9-225,0 2 1,0-3-22,-6-3 0,-2 1 136,-3 0 0,-3-7-76,-3 1 1,-4-8-137,4 2 0,-6 2 40,-6-2 1,2 0 39,-7-5 0,-1-1-56,-5 0 1,0 1 113,-1-1 0,-5 0-230,0 1 1,2-7-43,10 1 76,-5-1 1,14 1-245,-3-1 129,3-7 0,9 4 135,5-8 0,3-2 58,3-4 0,-1 2 178,0-7 0,0-1 0,1-5 0</inkml:trace>
  <inkml:trace contextRef="#ctx0" brushRef="#br1" timeOffset="1865">2092 502 8156,'-9'0'-414,"-1"0"741,4 0 432,5 0-34,-7 0-137,8 0-269,0-8-288,8 6 1,7-6 72,8 8 1,8-5-181,-2-1 0,3 0 32,3 6 0,1-6 96,5 1 0,-3-1-188,8 6 0,-5 0 2,5 0 0,-6-6-30,6 0 0,-7 1 120,1 5 1,-4 0-104,-1 0 0,-2-2 13,-4-4 0,-5 4-188,-6-4 0,-1 4-380,0 2 518,-7 0 0,-2 2-309,-8 4 0,-8-2 493,-4 7 0,-3-7 0,-10 12 0,-2-7 0</inkml:trace>
  <inkml:trace contextRef="#ctx0" brushRef="#br1" timeOffset="2140">2265 675 8585,'-17'0'-856,"7"0"582,-5 0 781,13 0-290,-5 0 0,14 0-32,5 0 1,3 0-90,2 0 1,1 5 0,-1 1 0,8 0-211,4-6 0,3 0 148,3 0 0,0 0-148,-1 0 1,1 0 95,-1 0 0,1-6-194,0 0 0,-7 1-17,1 5 0,-6 0-70,6 0 0,-10-2 37,-1-4-364,-1 4 456,-15-6 170,5 8 0,-14-7 0,-3-3 0</inkml:trace>
  <inkml:trace contextRef="#ctx0" brushRef="#br1" timeOffset="2515">2663 242 8434,'0'-11'-550,"0"-1"1,0 7 742,0-7 763,0 8-190,0-3-258,0 7-255,0 0 1,0 7 57,0 5 1,0 9-161,0 2 1,2 8-14,4-3 0,-4 7 32,4 5 1,-3-3-31,3 3 1,-4-3-190,4-3 1,-2 1 122,1 0 0,-3-7-205,4 1 0,-4-6 55,-2 6 0,0-8-154,0 2 1,0-4 6,0-1 1,0-7 54,0 1 1,0-6-138,0 5-213,8-7-36,-6 4 141,13-8 1,-5 0-795,7 0 1207,0 0 0,8 0 0,2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7:58.629"/>
    </inkml:context>
    <inkml:brush xml:id="br0">
      <inkml:brushProperty name="width" value="0.05714" units="cm"/>
      <inkml:brushProperty name="height" value="0.05714" units="cm"/>
      <inkml:brushProperty name="color" value="#333333"/>
    </inkml:brush>
    <inkml:brush xml:id="br1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2145 1229 10745,'0'-18'-1210,"0"1"609,0 0 436,0-1 0,0 1 233,0 0 0,-2 5-66,-4 1 99,4-1 0,-11-5-109,7 0 1,-7 5 33,1 1 1,-3 1 125,-2-1 1,-1-5-53,1 5 1,-2 1-101,-4-2 0,3 7 101,-3-7 0,-3 6-6,-3-5 0,2 7 35,-2-2 0,2 4-14,-2 2 0,-3 0-36,3 0 1,-4 0-10,-2 0 0,7 8-16,-1 4 0,6-3-56,-6 3 0,8-3-18,-2 3 0,4 3-67,1-3 1,9 3-51,3 2 1,-2 1-23,2-1 1,1 0 7,5 1 1,2-1 7,3 0 0,-1 6 24,8 0 0,5 2 36,6-2 1,8-3-4,-2 3 0,11 2 20,6-2 1,4 0-19,2-6 1,-2-2 116,-4-3 1,2 1 52,-8-7 1,1 6-18,-7-7 1,-1 1-1,-4-6 1,2-2-21,-8-4 0,0 3 102,-6-9 1,-2 1-147,-3-7 1,1 1 109,-7 0 1,0-1-120,-6 1 0,0 0-66,0 0 1,-8-1-34,-3 1 1,-5 0 19,-1-1 1,-8 7 40,-4-1 0,2 8 25,-2-1 0,1 3-105,-7 2 1,6 0 92,0 0 0,6 0-146,-5 0 1,12 6-217,-1-1 118,3 1 274,5 2 1,1-6 0,8 5-1</inkml:trace>
  <inkml:trace contextRef="#ctx0" brushRef="#br1" timeOffset="828">2180 1090 8577,'7'-9'-628,"-5"-7"-79,4 5 0,2 1 514,-3-1 1,1-1 251,-6-5 1,0 5 183,0 1-200,0-1 1,-6-5 24,1 0 1,-9 5-21,3 1 0,1 1-35,-1-2 0,-7-1 15,-5 7 1,0-5 0,6 5 1,-2-6-23,-4 7 0,3-7-17,-3 6 0,2-5 12,-2 5 1,2-5 19,-8 5 0,2-6-38,-2 7 1,-5-9 31,-1 3 1,1 3 27,-7 2 0,-1 2-37,2-2 0,-3 5 4,3-5 1,2 4-2,-8 2 0,5 6-2,-5-1 1,2 9 31,-2-3 0,-2 5-25,7 1 0,1 0-6,5 1 1,1-7-2,-1 1 1,8-1-5,4 6 1,6 1 5,5-1 0,3-5 1,3-1 0,4 3 6,-4 9 1,4-2-3,2 8 1,2-1-33,4 7 0,6 0 24,11-1 0,-2 1-96,8-1 0,-6 7 90,6-1 0,-1 2-59,7-1 1,2-5 9,3 5 1,-2-11-10,8-1 1,4-2 28,14 2 1,-5-4 2,16-8 0,-6-5 19,12-1 0,-14-5 13,3 5 0,-7-7 30,0 2 0,-3-4-52,-8-2 1,-8 0 29,-4 0 1,-5-2 66,-6-4 0,2-1 11,-8-5 1,-6-3-31,-6 3 0,-7-3 78,2-2-149,-4-1 1,-4 3 44,-4 3 1,-3-1-260,-9 7 1,-5-7 151,0 1 1,-2 3-89,2-3 0,4 0 53,-4-5 1,4 0-131,1 0 1,1-6 146,0-1 1,1 1 87,5 6 0,-4-8 0,5-2 0</inkml:trace>
  <inkml:trace contextRef="#ctx0" brushRef="#br0" timeOffset="1529">2301 883 11233,'-6'-18'-1280,"0"1"1,-7 6 992,1-1 1,-3 3 407,-3-3 0,-5-3-68,0 3 1,-2-1-9,2 1 0,4-3 15,-4 3 1,4-3 1,2-2 0,-1-1-160,1 1 0,-6 0 230,0-1 1,-6-5-197,6 0 1,-10-2 45,-1 2 1,-7 4-2,-5-4 0,-6 4 29,0 1 0,-1 3 15,-11 4 0,1-3 33,-6 8 1,3-5-135,-3 5 0,2 0 128,-14 6 1,8 0 24,-2 0 1,4 2 67,2 4 0,0 4-67,0 7 1,7 6-23,5 0 0,-3 8-61,2-2 1,3 3-15,8 3 0,5-6-31,8-1 0,7 1-6,4 6 1,11 1-125,6 5 0,4-5 44,2 5 0,4 1-4,8-2 0,7 6 88,16-5 1,3 7 25,8-2 1,0 4 7,12 2 0,5-2 14,7-4 1,-5 2 7,10-8 0,-2 8-202,8-2 1,-3-2 137,-3 3 1,-9-1 126,3 6 1,-2-1-221,8 1 0,-2-6 144,8 1 1,3-9 4,-35-17 1,0-2 0,-1-1 0,0-1-2,4-2 0,0-1 0,-3-2 0,0-1-9,43 0 1,-7 3-19,7-8 1,-15-1 30,4-5 1,-16 0 142,-7 0 1,-7-7-128,-4-5 0,-7-5 141,-11-6 1,-4-4-91,-8-8 0,-7-1 59,-5-5 0,-3-3-245,-2-8 1,0-1 311,0-5 0,0 8-476,0-8 1,-2 8 161,-3-7 0,-5 3 65,-7 2 1,-1 0 0,1 0 0</inkml:trace>
  <inkml:trace contextRef="#ctx0" brushRef="#br0" timeOffset="2363">2283 381 18031,'-44'-25'-1274,"2"6"0,5-14 599,-3 5 0,4 1 596,-5-2 0,5 8 85,1-2 0,0 3 39,1 3 1,-1-2-52,1-4 0,-1 9 54,1-3 0,-7 4-359,1-5 410,-16 9 0,10-1 97,-12 4 1,5 5-17,1-5 0,-6 4 8,0 2 1,-7 0-74,2 0 0,-5 2 187,-1 4 0,0 3-343,0 8 0,0 3 96,0 3 1,5-2-130,1 8 0,5-1-92,-5 7 0,7 5-10,-2 1 0,10 7-32,2-2 0,2 4-233,-2 2 0,0 0 139,11 0 0,-3-3 3,9-2 1,4 8 16,2-3 0,11 6-46,7-1 0,3-1 19,2 8 0,9 5 131,9 6 1,1-2 46,10-10 0,5 2 92,7-7 1,14 7-347,3-1 1,3-5 439,9-1 0,-3-4 117,14-2 1,5-2-11,-40-27 0,0 0 0,4 1 0,0 0 10,-1-4 0,0 0 1,-1 1-1,0-1-73,1-2 1,0-2 0,-1-1 0,0-1-24,1 1 0,0-1 1,1-3-1,0-1-8,42 13 0,-5-10-44,-6-1 0,-5-8 147,-1 2 0,0-5-130,-11-1 1,-3 0 39,3 0 0,-9 0-77,3 0 1,-6 0 252,-6 0 0,4-9-286,-4-8 1,4-3-64,2-8 0,0-1-38,0-6 0,-1-7-80,1-4 0,-2-10-132,-4-2 1,-3-5 21,-9 5 0,-1-7-22,-4 2 1,-4-7-34,-8-5 1,-7 2 36,-5-7 1,-5-1 86,-5-5 1,-13-7 51,-10 1 1,-7 2 92,-5 9 1,-6 10 123,-12 8 0,-4 7-32,-7-2 0,-6 14 254,0 9 1,-3 11-253,-3 12 0,6 4 12,-12 8 0,7-2 0,-1 4 0,6 6 0,4 2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58:04.607"/>
    </inkml:context>
    <inkml:brush xml:id="br0">
      <inkml:brushProperty name="width" value="0.05714" units="cm"/>
      <inkml:brushProperty name="height" value="0.05714" units="cm"/>
      <inkml:brushProperty name="color" value="#333333"/>
    </inkml:brush>
  </inkml:definitions>
  <inkml:trace contextRef="#ctx0" brushRef="#br0">2646 796 17835,'-9'0'-2109,"-7"-2"1657,5-3 1,-5 3 414,-1-4 1,5-2-1,1 2 112,-3 3 0,-1 1 63,-2 2 0,-6 0-52,0 0 0,0 2 48,5 3 1,1-1-205,0 8 0,-1-1-102,1 6 1,0 1 130,0-1 0,-1 6-51,1 0 1,0 8-61,-1-2 0,9 3-290,3 3 1,4-6-70,2 0 1,8-6-51,3 6 1,10-10 204,3-2 0,6-2 319,-1-9 0,-2 6 53,2-7 1,-6 1 126,6-6 0,-6 0 76,6 0 1,-6 0 107,5 0 0,-4-2 142,4-3 0,1-5 25,6-7 1,-1-6-342,1 0 1,-8-8-193,-4 2 1,-4-2-115,-2 2 1,-7-3-188,-4 3 0,-4 2-72,-2-2 1,-2 8-71,-4-2 1,-4 0 109,-7 6 1,-2-3 195,-4 15 0,-4-1 212,-8 6 1,-1 2 213,-5 4 1,5-3-112,-4 9 1,3-1 164,3 7 1,7-1 296,4 0-431,11 1 1,-3-1 0,5 0 0</inkml:trace>
  <inkml:trace contextRef="#ctx0" brushRef="#br0" timeOffset="545">3165 520 17467,'-17'-18'-2429,"-8"1"1359,-4 0 0,0 5 888,-6 1 0,3 7 533,-14-2 1,1 4-172,-1 2 0,-7 2-33,6 4 1,-14 3-2,3 9 0,-3 5-90,-8 0 0,5 6 259,-5-6 0,-6 7-242,6-1 1,-4 2 97,4-2 1,2 3-95,3-3 0,-7 8-41,8-3 1,-1 11-95,12-11 1,8 5-64,4-5 0,7 6-192,10 1 1,8 5-31,15-6 0,2 8-271,3-2 1,13-1 114,11 1 0,5-6 145,6 6 1,5-7 40,7 1 0,7-9 122,5-2 0,3-8 133,2 2 0,2-12 183,4-5 1,-2-4 208,8-2 1,-6-8 142,5-3 1,-5-10-25,6-2 0,-8-8-138,2 2 0,-6-4-94,-6-1 0,-3-1-144,-8 1 1,-4-7-74,-8 1 0,-3-2-203,-20 1 1,-3 5-181,-14-5 1,-4 3-188,-8-2 0,-9 9 233,-19-4 0,-10 10 165,-8-4 0,-13 14 123,2-2 0,-10 11 174,4 0 1,-2 4-15,2 2 1,6 8 152,0 4 0,7 1-32,11-1 0,8 3 299,9-4 1,13-3-536,9-2 0,14-4 0,2-2 0</inkml:trace>
  <inkml:trace contextRef="#ctx0" brushRef="#br0" timeOffset="1257">2612 537 17069,'11'-23'-2010,"1"0"0,-9-2 1053,3 2 1,-4 3 533,-2-3 0,0 4 202,0 2 0,-2 0 16,-4-1 1,-5 9 411,-12 3 0,0-2 5,-12 2 0,3 6-196,-15 6 0,1 10 254,-6 1 1,-1 2 127,-5 10 1,-3 0 21,-9 5 1,-1 1-35,-4 0 0,2 7 162,-7 4 0,7 4-634,-2 2 0,0 0 131,6-1 1,-3 7-135,15 0 0,1-1-58,10-5 1,6 0-26,11 0 0,6-6-84,11 0 1,5-5-74,7 5 0,13 0-142,4 6 0,14-6 216,4 0 1,7-6 74,10 6 1,2 1 37,3 4 0,-3-1 33,4-3 1,-5 1 73,-1-8 1,6 0 42,0-5 1,-3-3 346,-9-3 0,4-11-2,-3-13 1,3-3-92,1-2 0,-4-7-16,-1-5 0,0-13-26,6-9 0,-1-9-98,1-9 0,0-5 100,0-1 1,0-7-426,0 1 0,0-3 249,0-2 1,-2 0-171,-4 0 1,8-1-54,-8 1 1,6 2-145,-12 4 1,-2-3 198,-9 9 0,2-1-84,-8 6 1,-8 0 9,-9 0 1,-4 6-57,-2 0 1,-10 6-3,-7-6 1,-16 9 197,-13 3 0,-13 1-24,-10 10 1,-3 2 286,-8 9 1,7 4-165,-2 8 1,4 0 123,2 0 0,7 6 88,4 0 1,1 7 143,5-1 0,-2 3 550,14 3-949,-8-1 0,11-4 0,-3 5 0,3 7 0,3 5 0</inkml:trace>
  <inkml:trace contextRef="#ctx0" brushRef="#br0" timeOffset="2028">2127 208 14626,'-17'-7'-2030,"0"3"1710,0-8 1,-3 8 201,-3-1 0,4-3 79,-4 2 0,-2 0 125,2 6 1,-8 0 26,2 0 1,-3 0-30,-3 0 1,-5 2-59,-1 4 1,-7 4 58,2 7 1,-4 6-41,-2 0 1,1 8-37,-1-2 1,-6 3 102,0 3 0,1 7-305,5 4 0,-4 4 222,4 2 1,-2 0-131,14 0 1,0 0-44,5 0 0,8 5-47,4 1 1,6 0-22,5-7 1,-1 7 22,7 0 1,0 7-39,6-2 1,8 9-30,4-3 0,11 9-97,6-8 1,3 3 188,3-4 1,5-6 63,0 1 1,8-3 73,-1 3 1,-5 1 30,-2-7 0,-3-1-71,-3-5 0,1 6-58,-1-1 0,7-7 255,-1-9 1,2-7 77,-1-5 0,3-4-56,8-8 1,2-7-21,3-4 1,5-12 115,7-6 1,8-11-19,4-5 1,3-7 11,3-5 1,-11-3-23,-6-3 1,3-4-8,-10 4 0,8-4-142,-7-2 0,-3-2-56,2-3 1,-1 1-92,1-7 0,3 7-66,-9-2 1,-5 3 31,-6-3 1,-15 4-39,-2-3 0,-8-3 66,-4 2 1,-5-7-99,-1 2 0,-7-5-37,2-1 0,-6 0-5,-6 0 1,-11-2 17,-12-4 0,-4 9-85,-1-3 0,-7 8 166,1 3 1,-8 2 53,2 16 1,-4 2 93,-2 9 0,0 6 62,0 11 1,0 5-91,1 7 1,-7 7 1,0 5 0,-1 5 0,1 6 0,-5 6 0,-5 4 0</inkml:trace>
  <inkml:trace contextRef="#ctx0" brushRef="#br0" timeOffset="2891">1868 87 21563,'-17'0'-320,"1"-2"-477,5-4 0,-5 5-184,5-5 1,1-2 475,-1 2 0,-1-1 500,-5 1 0,0 2 178,-1-7-211,1 7 1,-2-10-190,-4 8 1,2 1 191,-8 5 1,0 0 209,-6 0 0,1 0 2,-1 0 1,-1 7 83,-5 5 0,-3 3-15,-8 3 1,-1 1-208,-5 4 0,-9 6 116,-8 11 1,-8-2-272,2 9 1,-3-1 118,40-21 1,1 2 0,-35 30-114,3 1 0,4 7-73,1-1 1,5 1-45,7-2 0,3 3 29,14-9 0,1 3-104,5-2 0,3-3 30,3 9 0,6-7-91,11 7 1,-1-7-39,7 7 1,0-7-23,6 7 0,8-7-64,4 7 1,5-8 103,6 1 0,-4-3 54,4-2 1,4 2 35,2 3 0,4-3 148,1 4 0,3-4 76,3-3 0,2 1 70,4 0 1,10-2 101,-4-4 1,11 4 140,1-4 0,5-3-294,6-3 0,4-5 313,7-7 1,8-3-71,4-7 1,-46-13-1,0-1-35,3 0 1,0-2-1,1-1 1,1 0-17,3 0 0,1-2 1,-1-2-1,-1-2 39,-1 0 0,-1-1 0,5-5 0,-1-1-218,-3-2 0,0-1 0,0 2 1,-1-1 211,-5 0 0,0-1 0,44-12 11,-4-2 1,-6-9-91,-5 3 0,-6-5 61,-11 0 0,3-1-247,-4-11 0,8 3-24,-2-15 1,4 6-65,-9-5 1,-5 0-55,-1-7 1,2-1-269,-3-4 1,3 2 265,-2-7 1,-5-1 115,-24 38 0,0 0 0,-2-1 0,-2 1-112,21-43 0,-6 1 193,-11 4 1,-12-3-246,-11 3 0,-19-3 36,-10-3 1,-18 6 82,-11 1 0,-7 7 102,25 35 0,-1 1 1,-2 2-1,-1 1 38,-37-30 0,-8 10 92,3 8 0,-7 16 66,-5 1 1,3 8 59,-3 3 0,-6 9-89,46 5 0,0 2 0,2 1 1,-1 2 111,-7 1 0,0 2 1,1 1-1,-1 1-136,-10 4 0,-2 3 1,1 3-1,-1 1-209,-7 2 0,-1 2 1,0 4-1,0 0 61,-8 1 0,-1 0 66,3 3 0,-1 2 0,-5 3 0,-1 1 0,3 1 0,0 1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20:32:40.585"/>
    </inkml:context>
    <inkml:brush xml:id="br0">
      <inkml:brushProperty name="width" value="0.04286" units="cm"/>
      <inkml:brushProperty name="height" value="0.04286" units="cm"/>
      <inkml:brushProperty name="color" value="#333333"/>
    </inkml:brush>
  </inkml:definitions>
  <inkml:trace contextRef="#ctx0" brushRef="#br0">18 1 7919,'-10'0'-212,"2"0"223,8 0-173,0 7 0,2 3 148,4 7 0,-4 6-110,4 0 0,-4 8-392,-2-2 516,0-4 0,7 0 0,3-8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7:27.941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18 17 8454,'-10'0'294,"3"0"-290,7 8 0,0 2-171,0 7 1,2 0 108,3 1 1,-1 1-59,8 4 0,-7-4 70,7 4 0,-6-4 64,5-1 1,-7-1-247,2 0 188,4 0 1,-9-5 140,5 0-99,-4-9 295,-2 5-14,0-8-253,0-15 0,0 3-86,0-11 0,0 4 95,0 2 0,6-1-192,0 1 1,-1 0 94,-5-1 0,6 1-150,0 0 0,2 0 93,-3-1 0,-1 3-74,8 3 1,-6-1 23,5 7 0,-5-5 26,5 5 0,1 0-130,5 6 0,-5 0 269,-1 0 0,1 0 0,5 0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03-03T19:37:28.215"/>
    </inkml:context>
    <inkml:brush xml:id="br0">
      <inkml:brushProperty name="width" value="0.17143" units="cm"/>
      <inkml:brushProperty name="height" value="0.17143" units="cm"/>
      <inkml:brushProperty name="color" value="#E71224"/>
    </inkml:brush>
  </inkml:definitions>
  <inkml:trace contextRef="#ctx0" brushRef="#br0">243 0 8454,'-18'0'-353,"1"0"-46,0 0 1,0 0 417,-1 0 0,7 2 411,-1 4 1,1-2-533,-7 7 0,7 1 84,-1 5 0,1 0-97,-6 1 0,5-1 130,0 0 1,7 6-12,-7 0 1,8 1-23,-1-7 0,3-6-5,2 1 0,7-3-57,5 3 1,9-2-89,2-5 0,6-3-14,-6 4 0,8-4 84,-2-2 1,3 0-112,3 0 1,-8-6 122,-4 0 0,2-5-2,-2 5 1,2-5 87,-2 5 0,-4-8 0,14 5 0,-6-8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A171B0-F5FF-A145-A5EA-3A0526418D11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20EF01-42B1-6243-84B4-3AEE3B87B2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4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0EF01-42B1-6243-84B4-3AEE3B87B2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3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axolotl </a:t>
            </a:r>
            <a:r>
              <a:rPr lang="en-US" dirty="0" err="1"/>
              <a:t>mexican</a:t>
            </a:r>
            <a:r>
              <a:rPr lang="en-US" dirty="0"/>
              <a:t>,</a:t>
            </a:r>
            <a:r>
              <a:rPr lang="en-US" baseline="0" dirty="0"/>
              <a:t>  </a:t>
            </a:r>
            <a:r>
              <a:rPr lang="en-US" baseline="0" dirty="0" err="1"/>
              <a:t>pudu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887189-9274-814D-9CD5-CBA9E19E06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61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166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593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49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0B7716-36DB-2D49-AA17-2865D7B138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9315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20EF01-42B1-6243-84B4-3AEE3B87B25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532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AA4B1-176E-48FF-B628-6B591A0F28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91D827-73CB-467B-B19C-B9ACC9F719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EE301-9C3D-4633-999F-EA383828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9EED86-1C8C-4811-BDED-2A534000B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C863B0-A980-4C69-9412-A65F41219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35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F658B-B5FC-4BF2-BC9A-7B639FA823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96A781-9941-4453-95FF-A4EBF952E0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C75A8B-9EFA-4D9F-848C-CA2C4E268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22827-3030-423A-80CA-2F14C435C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0C98C-009C-4AAD-A3DA-8034CCB82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606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A0F50-FA69-437C-8BE2-888C9484C3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C5C50B-22F0-4727-AD93-4F93DFB7F4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3FBA5-7A61-4004-A386-D4942DE34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35B490-D0F7-4698-98E5-19A3C9374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44B467-A8D1-46B1-8FD7-1E7E45990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6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C0F96-B884-4783-8546-5B63C1923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ABE59A-B973-4914-A87A-160681FAC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56467-0E80-4186-B483-A2D6C28B9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7B770E-6257-4619-9715-6632B46F0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BF21C-B65B-4C6C-8492-0E5ADB6B3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45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9822-BE94-474F-B0E5-995B335C3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6DE3C-6D02-485D-AF4A-E6A65A2D5E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006F97-9BE6-4032-BC81-3B0638890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04F1D-63FD-4AB3-988B-87D055103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F74033-16EF-464C-B147-12F5EFEDB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6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B084-0E32-42FD-A7A0-6104CFA23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43D040-A17D-469A-996A-7C552B7C3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9A30B-7613-4730-A675-A2115A735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5DDBD-CB47-416E-8175-3FBF6AB2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E6DB7-CAE2-4FCD-B3E8-6231B1C8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66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9F328-E252-40D9-BC3D-3282F6445B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2F339-E578-4FF1-8D6F-6B84F06CB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9D6ED0-638B-46D3-A1C0-24FEE8341C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179BD2-BF0C-42C9-AEAA-7C7A2247C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6C923F-A0AF-43AE-B008-729389A1F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A6CF54-6A81-4EC1-8A76-D27D031CD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54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74C8E-2EFC-4160-AABE-1FF721424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F18FF6-67F1-4B6A-AF69-552500442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05621C-D772-41A9-806A-403FAAB45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53A51E-99BD-4C1A-A074-5C6CE9368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5D48C7-AFED-4305-86D0-D795E3EB76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D0C76-7E10-4917-A0FC-0E0870F729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9EDB8-6EFB-4747-B5B6-22B76F32F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3B12DB-AFBB-405F-BA53-B2770D4A9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4296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29320-B6A0-4392-B66E-7FE222630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70D717-5251-4854-BB14-F871590E8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B6AF8B-F435-48B2-9AC7-FF1B8D0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24DEE1-F5F4-473C-885D-60A0ABE39D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5628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CB896E-3D03-41C8-B360-0471B89FB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C90461-7C0C-445A-9850-E1DB8A022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486F7-6405-4102-BA7C-FFB9D70F9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54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DC97AF-36CE-4124-984C-A7BF92247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F9A7A-2E99-4C4B-ABD7-5510175A7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5AAA68-FAC5-4F49-9D56-C0A2D10AA0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470BAD-71B5-49E4-A40D-2007CBD9E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295AC7-DDFE-45F9-AF74-ED2BF5141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017491-FF63-4589-BD29-E347DD916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448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1AB10-7FA3-4503-8DBF-1DBBD987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78EB3F-BC9C-4CB3-BBD1-8F35F93FCA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91FE0B-89BA-4C65-BAD4-893E4CF8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509CC-D797-42C5-B117-606DE2BD3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8E99D-8351-46EB-BB50-58441E214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823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84232-CC6E-45E9-8D06-14B26BBFC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8E7B1D-2455-4EC7-B316-622029CA07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C3B0E-BD3D-4894-9317-4AE56E24C4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79ED9-E7FF-4ABD-AF2B-36A68B859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66FB14-B30B-439D-9D8E-5782CD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192CD-1497-469A-8AFD-531250982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187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3DCE4-2746-4ED9-9DD4-E09C31E37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F3E9CE-C5CD-4F70-9F96-AFC989D139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543F3-C6B0-402D-98E9-C5509B40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D4596-099F-4050-B8B0-2DAD883D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19931A-EEB6-4EAB-8AFA-38FE3176A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22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B2A112-4197-46E0-9ECA-A89E4D51E1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1BA8C7-A039-446C-9936-9FCEF4A667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6D427-AC0A-4820-8935-166B3233F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35935-76DD-4851-A117-087A288262A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DF01E-C1DB-4C4A-852C-AA435D89A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898AAF-CB35-4C05-A61C-2EAD74319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549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1694902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400" b="0" i="0" baseline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defRPr>
            </a:lvl1pPr>
          </a:lstStyle>
          <a:p>
            <a:r>
              <a:rPr lang="en-US" dirty="0"/>
              <a:t>Talk 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FDEE-31B2-4A81-9764-6BBEE99A1C5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14400" y="4215645"/>
            <a:ext cx="10192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0" i="0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 Protopapas</a:t>
            </a:r>
          </a:p>
          <a:p>
            <a:pPr algn="ctr"/>
            <a:r>
              <a:rPr lang="en-US" sz="1600" b="0" i="0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Institute for Applied</a:t>
            </a:r>
            <a:r>
              <a:rPr lang="en-US" sz="1600" b="0" i="0" baseline="0" dirty="0">
                <a:solidFill>
                  <a:schemeClr val="tx1">
                    <a:lumMod val="95000"/>
                    <a:lumOff val="5000"/>
                  </a:schemeClr>
                </a:solidFill>
                <a:latin typeface="Karla" charset="0"/>
                <a:ea typeface="Karla" charset="0"/>
                <a:cs typeface="Karla" charset="0"/>
              </a:rPr>
              <a:t> Computational Science, Harvard</a:t>
            </a:r>
            <a:endParaRPr lang="en-US" sz="1600" b="0" i="0" dirty="0">
              <a:solidFill>
                <a:schemeClr val="tx1">
                  <a:lumMod val="95000"/>
                  <a:lumOff val="5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866931" y="5190565"/>
            <a:ext cx="2409984" cy="1348350"/>
            <a:chOff x="3383860" y="4092499"/>
            <a:chExt cx="1774304" cy="1102997"/>
          </a:xfrm>
        </p:grpSpPr>
        <p:pic>
          <p:nvPicPr>
            <p:cNvPr id="13" name="Picture 12" descr="iacs.png"/>
            <p:cNvPicPr>
              <a:picLocks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860" y="4092501"/>
              <a:ext cx="874886" cy="1102995"/>
            </a:xfrm>
            <a:prstGeom prst="rect">
              <a:avLst/>
            </a:prstGeom>
          </p:spPr>
        </p:pic>
        <p:pic>
          <p:nvPicPr>
            <p:cNvPr id="14" name="Picture 13" descr="harvard.png"/>
            <p:cNvPicPr>
              <a:picLocks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3769" y="4092499"/>
              <a:ext cx="874395" cy="1102995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1637FB94-059C-4EA6-A553-1FB978C79D3F}"/>
              </a:ext>
            </a:extLst>
          </p:cNvPr>
          <p:cNvSpPr/>
          <p:nvPr/>
        </p:nvSpPr>
        <p:spPr>
          <a:xfrm>
            <a:off x="5387184" y="3459656"/>
            <a:ext cx="1295898" cy="647949"/>
          </a:xfrm>
          <a:prstGeom prst="rect">
            <a:avLst/>
          </a:prstGeom>
          <a:solidFill>
            <a:srgbClr val="940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Karla" charset="0"/>
                <a:ea typeface="Karla" charset="0"/>
                <a:cs typeface="Karla" charset="0"/>
              </a:rPr>
              <a:t>AC295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8388" y="6397361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B05C14-85FE-410B-8AD5-1D038FDD03F1}"/>
              </a:ext>
            </a:extLst>
          </p:cNvPr>
          <p:cNvCxnSpPr>
            <a:cxnSpLocks/>
          </p:cNvCxnSpPr>
          <p:nvPr/>
        </p:nvCxnSpPr>
        <p:spPr>
          <a:xfrm>
            <a:off x="3930650" y="987254"/>
            <a:ext cx="44196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6A0BBE32-C829-4534-92AA-0A9402AC06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3D46243-E60C-4C42-8F85-FC3B9343AFAF}"/>
              </a:ext>
            </a:extLst>
          </p:cNvPr>
          <p:cNvGrpSpPr/>
          <p:nvPr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9F7269-A063-44EA-B098-36C03E952B4A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Subtitle 2">
              <a:extLst>
                <a:ext uri="{FF2B5EF4-FFF2-40B4-BE49-F238E27FC236}">
                  <a16:creationId xmlns:a16="http://schemas.microsoft.com/office/drawing/2014/main" id="{FC20886B-EE56-477E-B213-33D73F60992C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41B169CF-1DA2-49FF-A171-CA3011076EC0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292" y="216531"/>
            <a:ext cx="11493416" cy="767276"/>
          </a:xfrm>
          <a:prstGeom prst="rect">
            <a:avLst/>
          </a:prstGeom>
          <a:ln>
            <a:noFill/>
          </a:ln>
        </p:spPr>
        <p:txBody>
          <a:bodyPr/>
          <a:lstStyle>
            <a:lvl1pPr algn="ctr">
              <a:defRPr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chemeClr val="tx1">
                    <a:lumMod val="95000"/>
                    <a:lumOff val="5000"/>
                  </a:schemeClr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48388" y="6397361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B05C14-85FE-410B-8AD5-1D038FDD03F1}"/>
              </a:ext>
            </a:extLst>
          </p:cNvPr>
          <p:cNvCxnSpPr>
            <a:cxnSpLocks/>
          </p:cNvCxnSpPr>
          <p:nvPr/>
        </p:nvCxnSpPr>
        <p:spPr>
          <a:xfrm>
            <a:off x="3930650" y="987254"/>
            <a:ext cx="44196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ly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951" y="357487"/>
            <a:ext cx="10327008" cy="211114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800">
                <a:solidFill>
                  <a:srgbClr val="464646"/>
                </a:solidFill>
                <a:latin typeface="Karla"/>
                <a:cs typeface="Karla"/>
              </a:defRPr>
            </a:lvl1pPr>
            <a:lvl2pPr>
              <a:defRPr sz="2400">
                <a:solidFill>
                  <a:srgbClr val="464646"/>
                </a:solidFill>
                <a:latin typeface="Karla"/>
                <a:cs typeface="Karla"/>
              </a:defRPr>
            </a:lvl2pPr>
            <a:lvl3pPr>
              <a:defRPr sz="2000">
                <a:solidFill>
                  <a:srgbClr val="464646"/>
                </a:solidFill>
                <a:latin typeface="Karla"/>
                <a:cs typeface="Karla"/>
              </a:defRPr>
            </a:lvl3pPr>
            <a:lvl4pPr>
              <a:defRPr sz="1800">
                <a:solidFill>
                  <a:srgbClr val="464646"/>
                </a:solidFill>
                <a:latin typeface="Karla"/>
                <a:cs typeface="Karla"/>
              </a:defRPr>
            </a:lvl4pPr>
            <a:lvl5pPr>
              <a:defRPr sz="1800">
                <a:solidFill>
                  <a:srgbClr val="464646"/>
                </a:solidFill>
                <a:latin typeface="Karla"/>
                <a:cs typeface="Karl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0258" y="6331054"/>
            <a:ext cx="2844800" cy="365125"/>
          </a:xfrm>
        </p:spPr>
        <p:txBody>
          <a:bodyPr/>
          <a:lstStyle>
            <a:lvl1pPr algn="r">
              <a:defRPr/>
            </a:lvl1pPr>
          </a:lstStyle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  <p:grpSp>
        <p:nvGrpSpPr>
          <p:cNvPr id="9" name="Group 8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4846866" y="6355080"/>
            <a:ext cx="2428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 FIUBA, June 2018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FDEE-31B2-4A81-9764-6BBEE99A1C5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FDEE-31B2-4A81-9764-6BBEE99A1C5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9" name="Picture 8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0" name="Picture 9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58" y="6153741"/>
            <a:ext cx="475488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4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1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FDEE-31B2-4A81-9764-6BBEE99A1C5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11" name="Picture 10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12" name="Picture 11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0109057" y="6109785"/>
            <a:ext cx="128913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endParaRPr lang="en-US" sz="1100" cap="small" baseline="0" dirty="0">
              <a:solidFill>
                <a:schemeClr val="tx1">
                  <a:lumMod val="50000"/>
                  <a:lumOff val="50000"/>
                </a:schemeClr>
              </a:solidFill>
              <a:latin typeface="Karla" charset="0"/>
              <a:ea typeface="Karla" charset="0"/>
              <a:cs typeface="Karla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058" y="6153741"/>
            <a:ext cx="475488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45E2-B05B-417F-A808-39B23536D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8B6301-CE95-481A-8E07-6D136FD07F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904A7-C088-4DA7-8A0C-08AE432B9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9FC91C-1512-41F2-ABA7-00C1D6A4F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96D90-74B5-467C-83E1-AD10429F6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336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067608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FDEE-31B2-4A81-9764-6BBEE99A1C5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2247"/>
            <a:ext cx="2844800" cy="365125"/>
          </a:xfrm>
        </p:spPr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667462" y="6153741"/>
            <a:ext cx="812363" cy="461756"/>
            <a:chOff x="8442646" y="6356350"/>
            <a:chExt cx="482609" cy="274320"/>
          </a:xfrm>
        </p:grpSpPr>
        <p:pic>
          <p:nvPicPr>
            <p:cNvPr id="7" name="Picture 6" descr="iacs.png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2646" y="6356350"/>
              <a:ext cx="244154" cy="274320"/>
            </a:xfrm>
            <a:prstGeom prst="rect">
              <a:avLst/>
            </a:prstGeom>
          </p:spPr>
        </p:pic>
        <p:pic>
          <p:nvPicPr>
            <p:cNvPr id="8" name="Picture 7" descr="harvard.png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6800" y="6356350"/>
              <a:ext cx="238455" cy="274320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846320" y="6359122"/>
            <a:ext cx="242887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Pavlos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 </a:t>
            </a:r>
            <a:r>
              <a:rPr lang="en-US" sz="1100" cap="small" baseline="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Protopapas</a:t>
            </a:r>
            <a:r>
              <a:rPr lang="en-US" sz="1100" cap="small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Karla" charset="0"/>
                <a:ea typeface="Karla" charset="0"/>
                <a:cs typeface="Karla" charset="0"/>
              </a:rPr>
              <a:t>,  FIUBA, June 2018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FDEE-31B2-4A81-9764-6BBEE99A1C5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FDEE-31B2-4A81-9764-6BBEE99A1C5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4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1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2" indent="0">
              <a:buNone/>
              <a:defRPr sz="1200"/>
            </a:lvl2pPr>
            <a:lvl3pPr marL="914364" indent="0">
              <a:buNone/>
              <a:defRPr sz="1000"/>
            </a:lvl3pPr>
            <a:lvl4pPr marL="1371545" indent="0">
              <a:buNone/>
              <a:defRPr sz="900"/>
            </a:lvl4pPr>
            <a:lvl5pPr marL="1828727" indent="0">
              <a:buNone/>
              <a:defRPr sz="900"/>
            </a:lvl5pPr>
            <a:lvl6pPr marL="2285909" indent="0">
              <a:buNone/>
              <a:defRPr sz="900"/>
            </a:lvl6pPr>
            <a:lvl7pPr marL="2743091" indent="0">
              <a:buNone/>
              <a:defRPr sz="900"/>
            </a:lvl7pPr>
            <a:lvl8pPr marL="3200272" indent="0">
              <a:buNone/>
              <a:defRPr sz="900"/>
            </a:lvl8pPr>
            <a:lvl9pPr marL="3657454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FDEE-31B2-4A81-9764-6BBEE99A1C5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8341" y="951502"/>
            <a:ext cx="10972800" cy="76727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596482"/>
            <a:ext cx="10972800" cy="211114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FDEE-31B2-4A81-9764-6BBEE99A1C5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FDEE-31B2-4A81-9764-6BBEE99A1C5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0D16A-4BE1-4324-9465-EA5372E54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A4463-C390-4D80-8900-E3783BBAEF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F748D-A959-4741-B0CB-E2258A82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3FDEE-31B2-4A81-9764-6BBEE99A1C59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89003-AAF3-4BFC-A67F-DF6F95393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2010D9-9443-435E-BA0D-07B5F6E35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875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21F40-B884-4EB9-990B-7ACFD96E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2893" y="6389362"/>
            <a:ext cx="2743200" cy="365125"/>
          </a:xfrm>
        </p:spPr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BBE32-C829-4534-92AA-0A9402AC06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B05C14-85FE-410B-8AD5-1D038FDD03F1}"/>
              </a:ext>
            </a:extLst>
          </p:cNvPr>
          <p:cNvCxnSpPr>
            <a:cxnSpLocks/>
          </p:cNvCxnSpPr>
          <p:nvPr userDrawn="1"/>
        </p:nvCxnSpPr>
        <p:spPr>
          <a:xfrm>
            <a:off x="3930650" y="987254"/>
            <a:ext cx="44196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D46243-E60C-4C42-8F85-FC3B9343AFAF}"/>
              </a:ext>
            </a:extLst>
          </p:cNvPr>
          <p:cNvGrpSpPr/>
          <p:nvPr userDrawn="1"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9F7269-A063-44EA-B098-36C03E952B4A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FC20886B-EE56-477E-B213-33D73F60992C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B169CF-1DA2-49FF-A171-CA3011076EC0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EE5573-A9CB-4BD1-BEAD-BE9DA2AD4B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43200" y="1821235"/>
            <a:ext cx="6794500" cy="40494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latin typeface="Karla" pitchFamily="2" charset="0"/>
              </a:defRPr>
            </a:lvl1pPr>
            <a:lvl2pPr marL="457200" indent="0" algn="ctr">
              <a:buNone/>
              <a:defRPr>
                <a:latin typeface="Karla" pitchFamily="2" charset="0"/>
              </a:defRPr>
            </a:lvl2pPr>
            <a:lvl3pPr marL="914400" indent="0" algn="ctr">
              <a:buNone/>
              <a:defRPr>
                <a:latin typeface="Karla" pitchFamily="2" charset="0"/>
              </a:defRPr>
            </a:lvl3pPr>
            <a:lvl4pPr marL="1371600" indent="0" algn="ctr">
              <a:buNone/>
              <a:defRPr>
                <a:latin typeface="Karla" pitchFamily="2" charset="0"/>
              </a:defRPr>
            </a:lvl4pPr>
            <a:lvl5pPr marL="1828800" indent="0" algn="ctr">
              <a:buNone/>
              <a:defRPr>
                <a:latin typeface="Karla" pitchFamily="2" charset="0"/>
              </a:defRPr>
            </a:lvl5pPr>
          </a:lstStyle>
          <a:p>
            <a:pPr lvl="0"/>
            <a:r>
              <a:rPr lang="en-US" dirty="0"/>
              <a:t>Master text styles</a:t>
            </a:r>
          </a:p>
          <a:p>
            <a:pPr lvl="0"/>
            <a:r>
              <a:rPr lang="en-US" dirty="0"/>
              <a:t>Second level</a:t>
            </a:r>
          </a:p>
          <a:p>
            <a:pPr lvl="0"/>
            <a:r>
              <a:rPr lang="en-US" dirty="0"/>
              <a:t>Third level</a:t>
            </a:r>
          </a:p>
          <a:p>
            <a:pPr lvl="0"/>
            <a:r>
              <a:rPr lang="en-US" dirty="0"/>
              <a:t>Fourth level</a:t>
            </a:r>
          </a:p>
          <a:p>
            <a:pPr lvl="0"/>
            <a:r>
              <a:rPr lang="en-US" dirty="0"/>
              <a:t>Fifth level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34EE5573-A9CB-4BD1-BEAD-BE9DA2AD4B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517913" y="174690"/>
            <a:ext cx="7172187" cy="64499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800" b="1">
                <a:latin typeface="Karla" pitchFamily="2" charset="0"/>
              </a:defRPr>
            </a:lvl1pPr>
            <a:lvl2pPr marL="457200" indent="0" algn="ctr">
              <a:buNone/>
              <a:defRPr>
                <a:latin typeface="Karla" pitchFamily="2" charset="0"/>
              </a:defRPr>
            </a:lvl2pPr>
            <a:lvl3pPr marL="914400" indent="0" algn="ctr">
              <a:buNone/>
              <a:defRPr>
                <a:latin typeface="Karla" pitchFamily="2" charset="0"/>
              </a:defRPr>
            </a:lvl3pPr>
            <a:lvl4pPr marL="1371600" indent="0" algn="ctr">
              <a:buNone/>
              <a:defRPr>
                <a:latin typeface="Karla" pitchFamily="2" charset="0"/>
              </a:defRPr>
            </a:lvl4pPr>
            <a:lvl5pPr marL="1828800" indent="0" algn="ctr">
              <a:buNone/>
              <a:defRPr>
                <a:latin typeface="Karla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10078277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a_slide_w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21F40-B884-4EB9-990B-7ACFD96E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2893" y="6389362"/>
            <a:ext cx="2743200" cy="365125"/>
          </a:xfrm>
        </p:spPr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B777CA-3AD4-4055-A6F3-D229173E3BA8}"/>
              </a:ext>
            </a:extLst>
          </p:cNvPr>
          <p:cNvSpPr txBox="1">
            <a:spLocks/>
          </p:cNvSpPr>
          <p:nvPr userDrawn="1"/>
        </p:nvSpPr>
        <p:spPr>
          <a:xfrm>
            <a:off x="2743738" y="401358"/>
            <a:ext cx="6793424" cy="647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latin typeface="Karla" panose="020F0502020204030204" pitchFamily="2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BBE32-C829-4534-92AA-0A9402AC06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BB05C14-85FE-410B-8AD5-1D038FDD03F1}"/>
              </a:ext>
            </a:extLst>
          </p:cNvPr>
          <p:cNvCxnSpPr>
            <a:cxnSpLocks/>
          </p:cNvCxnSpPr>
          <p:nvPr userDrawn="1"/>
        </p:nvCxnSpPr>
        <p:spPr>
          <a:xfrm>
            <a:off x="3930650" y="1199286"/>
            <a:ext cx="4419600" cy="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D46243-E60C-4C42-8F85-FC3B9343AFAF}"/>
              </a:ext>
            </a:extLst>
          </p:cNvPr>
          <p:cNvGrpSpPr/>
          <p:nvPr userDrawn="1"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9F7269-A063-44EA-B098-36C03E952B4A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FC20886B-EE56-477E-B213-33D73F60992C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B169CF-1DA2-49FF-A171-CA3011076EC0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EE5573-A9CB-4BD1-BEAD-BE9DA2AD4B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821235"/>
            <a:ext cx="5705475" cy="38374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trike="noStrike">
                <a:latin typeface="Karla" pitchFamily="2" charset="0"/>
              </a:defRPr>
            </a:lvl1pPr>
            <a:lvl2pPr marL="457200" indent="0" algn="ctr">
              <a:buNone/>
              <a:defRPr>
                <a:latin typeface="Karla" pitchFamily="2" charset="0"/>
              </a:defRPr>
            </a:lvl2pPr>
            <a:lvl3pPr marL="914400" indent="0" algn="ctr">
              <a:buNone/>
              <a:defRPr>
                <a:latin typeface="Karla" pitchFamily="2" charset="0"/>
              </a:defRPr>
            </a:lvl3pPr>
            <a:lvl4pPr marL="1371600" indent="0" algn="ctr">
              <a:buNone/>
              <a:defRPr>
                <a:latin typeface="Karla" pitchFamily="2" charset="0"/>
              </a:defRPr>
            </a:lvl4pPr>
            <a:lvl5pPr marL="1828800" indent="0" algn="ctr">
              <a:buNone/>
              <a:defRPr>
                <a:latin typeface="Karla" pitchFamily="2" charset="0"/>
              </a:defRPr>
            </a:lvl5pPr>
          </a:lstStyle>
          <a:p>
            <a:pPr lvl="0"/>
            <a:r>
              <a:rPr lang="en-US" dirty="0"/>
              <a:t>Text slide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D405074A-E0C4-4294-A5E4-68039E1DF6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43200" y="401607"/>
            <a:ext cx="6794500" cy="6477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 b="1">
                <a:latin typeface="Karla" pitchFamily="2" charset="0"/>
              </a:defRPr>
            </a:lvl1pPr>
            <a:lvl2pPr marL="457200" indent="0" algn="ctr">
              <a:buNone/>
              <a:defRPr>
                <a:latin typeface="Karla" pitchFamily="2" charset="0"/>
              </a:defRPr>
            </a:lvl2pPr>
            <a:lvl3pPr marL="914400" indent="0" algn="ctr">
              <a:buNone/>
              <a:defRPr>
                <a:latin typeface="Karla" pitchFamily="2" charset="0"/>
              </a:defRPr>
            </a:lvl3pPr>
            <a:lvl4pPr marL="1371600" indent="0" algn="ctr">
              <a:buNone/>
              <a:defRPr>
                <a:latin typeface="Karla" pitchFamily="2" charset="0"/>
              </a:defRPr>
            </a:lvl4pPr>
            <a:lvl5pPr marL="1828800" indent="0" algn="ctr">
              <a:buNone/>
              <a:defRPr>
                <a:latin typeface="Karla" pitchFamily="2" charset="0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14F5B9-510A-4D5A-82FC-79B9376B2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88480" y="1820862"/>
            <a:ext cx="4297363" cy="3837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5963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b_slide_without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D21F40-B884-4EB9-990B-7ACFD96E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62893" y="6389362"/>
            <a:ext cx="2743200" cy="365125"/>
          </a:xfrm>
        </p:spPr>
        <p:txBody>
          <a:bodyPr/>
          <a:lstStyle/>
          <a:p>
            <a:fld id="{1E1A4202-1854-4A8C-A63F-7D5E2F547B2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3B777CA-3AD4-4055-A6F3-D229173E3BA8}"/>
              </a:ext>
            </a:extLst>
          </p:cNvPr>
          <p:cNvSpPr txBox="1">
            <a:spLocks/>
          </p:cNvSpPr>
          <p:nvPr userDrawn="1"/>
        </p:nvSpPr>
        <p:spPr>
          <a:xfrm>
            <a:off x="2743738" y="401358"/>
            <a:ext cx="6793424" cy="647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5400" b="1" dirty="0">
              <a:latin typeface="Karla" panose="020F0502020204030204" pitchFamily="2" charset="0"/>
              <a:ea typeface="Futura" panose="02020800000000000000" pitchFamily="18" charset="0"/>
              <a:cs typeface="Futura" panose="02020800000000000000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0BBE32-C829-4534-92AA-0A9402AC06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206093" y="6238082"/>
            <a:ext cx="844809" cy="51095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3D46243-E60C-4C42-8F85-FC3B9343AFAF}"/>
              </a:ext>
            </a:extLst>
          </p:cNvPr>
          <p:cNvGrpSpPr/>
          <p:nvPr userDrawn="1"/>
        </p:nvGrpSpPr>
        <p:grpSpPr>
          <a:xfrm>
            <a:off x="0" y="6238082"/>
            <a:ext cx="3302003" cy="589321"/>
            <a:chOff x="464927" y="6019573"/>
            <a:chExt cx="3302003" cy="58932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29F7269-A063-44EA-B098-36C03E952B4A}"/>
                </a:ext>
              </a:extLst>
            </p:cNvPr>
            <p:cNvSpPr/>
            <p:nvPr/>
          </p:nvSpPr>
          <p:spPr>
            <a:xfrm>
              <a:off x="675860" y="6019573"/>
              <a:ext cx="874035" cy="43701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FC20886B-EE56-477E-B213-33D73F60992C}"/>
                </a:ext>
              </a:extLst>
            </p:cNvPr>
            <p:cNvSpPr txBox="1">
              <a:spLocks/>
            </p:cNvSpPr>
            <p:nvPr/>
          </p:nvSpPr>
          <p:spPr>
            <a:xfrm>
              <a:off x="464927" y="6097938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b="1" dirty="0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sz="1800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1B169CF-1DA2-49FF-A171-CA3011076EC0}"/>
                </a:ext>
              </a:extLst>
            </p:cNvPr>
            <p:cNvSpPr/>
            <p:nvPr/>
          </p:nvSpPr>
          <p:spPr>
            <a:xfrm>
              <a:off x="1549897" y="6041219"/>
              <a:ext cx="2217033" cy="400110"/>
            </a:xfrm>
            <a:custGeom>
              <a:avLst/>
              <a:gdLst>
                <a:gd name="connsiteX0" fmla="*/ 0 w 2217033"/>
                <a:gd name="connsiteY0" fmla="*/ 0 h 400110"/>
                <a:gd name="connsiteX1" fmla="*/ 532088 w 2217033"/>
                <a:gd name="connsiteY1" fmla="*/ 0 h 400110"/>
                <a:gd name="connsiteX2" fmla="*/ 1086346 w 2217033"/>
                <a:gd name="connsiteY2" fmla="*/ 0 h 400110"/>
                <a:gd name="connsiteX3" fmla="*/ 1640604 w 2217033"/>
                <a:gd name="connsiteY3" fmla="*/ 0 h 400110"/>
                <a:gd name="connsiteX4" fmla="*/ 2217033 w 2217033"/>
                <a:gd name="connsiteY4" fmla="*/ 0 h 400110"/>
                <a:gd name="connsiteX5" fmla="*/ 2217033 w 2217033"/>
                <a:gd name="connsiteY5" fmla="*/ 400110 h 400110"/>
                <a:gd name="connsiteX6" fmla="*/ 1662775 w 2217033"/>
                <a:gd name="connsiteY6" fmla="*/ 400110 h 400110"/>
                <a:gd name="connsiteX7" fmla="*/ 1152857 w 2217033"/>
                <a:gd name="connsiteY7" fmla="*/ 400110 h 400110"/>
                <a:gd name="connsiteX8" fmla="*/ 642940 w 2217033"/>
                <a:gd name="connsiteY8" fmla="*/ 400110 h 400110"/>
                <a:gd name="connsiteX9" fmla="*/ 0 w 2217033"/>
                <a:gd name="connsiteY9" fmla="*/ 400110 h 400110"/>
                <a:gd name="connsiteX10" fmla="*/ 0 w 2217033"/>
                <a:gd name="connsiteY10" fmla="*/ 0 h 4001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17033" h="400110" fill="none" extrusionOk="0">
                  <a:moveTo>
                    <a:pt x="0" y="0"/>
                  </a:moveTo>
                  <a:cubicBezTo>
                    <a:pt x="263038" y="-7925"/>
                    <a:pt x="420560" y="1517"/>
                    <a:pt x="532088" y="0"/>
                  </a:cubicBezTo>
                  <a:cubicBezTo>
                    <a:pt x="643616" y="-1517"/>
                    <a:pt x="935144" y="292"/>
                    <a:pt x="1086346" y="0"/>
                  </a:cubicBezTo>
                  <a:cubicBezTo>
                    <a:pt x="1237548" y="-292"/>
                    <a:pt x="1501094" y="11016"/>
                    <a:pt x="1640604" y="0"/>
                  </a:cubicBezTo>
                  <a:cubicBezTo>
                    <a:pt x="1780114" y="-11016"/>
                    <a:pt x="1938923" y="9180"/>
                    <a:pt x="2217033" y="0"/>
                  </a:cubicBezTo>
                  <a:cubicBezTo>
                    <a:pt x="2212614" y="151559"/>
                    <a:pt x="2204076" y="313461"/>
                    <a:pt x="2217033" y="400110"/>
                  </a:cubicBezTo>
                  <a:cubicBezTo>
                    <a:pt x="2047578" y="378810"/>
                    <a:pt x="1914228" y="388589"/>
                    <a:pt x="1662775" y="400110"/>
                  </a:cubicBezTo>
                  <a:cubicBezTo>
                    <a:pt x="1411322" y="411631"/>
                    <a:pt x="1285485" y="408772"/>
                    <a:pt x="1152857" y="400110"/>
                  </a:cubicBezTo>
                  <a:cubicBezTo>
                    <a:pt x="1020229" y="391448"/>
                    <a:pt x="848944" y="401236"/>
                    <a:pt x="642940" y="400110"/>
                  </a:cubicBezTo>
                  <a:cubicBezTo>
                    <a:pt x="436936" y="398984"/>
                    <a:pt x="274007" y="426601"/>
                    <a:pt x="0" y="400110"/>
                  </a:cubicBezTo>
                  <a:cubicBezTo>
                    <a:pt x="14541" y="299461"/>
                    <a:pt x="-743" y="112982"/>
                    <a:pt x="0" y="0"/>
                  </a:cubicBezTo>
                  <a:close/>
                </a:path>
                <a:path w="2217033" h="400110" stroke="0" extrusionOk="0">
                  <a:moveTo>
                    <a:pt x="0" y="0"/>
                  </a:moveTo>
                  <a:cubicBezTo>
                    <a:pt x="207304" y="10404"/>
                    <a:pt x="309475" y="21847"/>
                    <a:pt x="532088" y="0"/>
                  </a:cubicBezTo>
                  <a:cubicBezTo>
                    <a:pt x="754701" y="-21847"/>
                    <a:pt x="777942" y="-4739"/>
                    <a:pt x="1019835" y="0"/>
                  </a:cubicBezTo>
                  <a:cubicBezTo>
                    <a:pt x="1261728" y="4739"/>
                    <a:pt x="1468228" y="-23737"/>
                    <a:pt x="1618434" y="0"/>
                  </a:cubicBezTo>
                  <a:cubicBezTo>
                    <a:pt x="1768640" y="23737"/>
                    <a:pt x="2032619" y="4821"/>
                    <a:pt x="2217033" y="0"/>
                  </a:cubicBezTo>
                  <a:cubicBezTo>
                    <a:pt x="2228653" y="88236"/>
                    <a:pt x="2227179" y="309932"/>
                    <a:pt x="2217033" y="400110"/>
                  </a:cubicBezTo>
                  <a:cubicBezTo>
                    <a:pt x="1978161" y="393684"/>
                    <a:pt x="1830757" y="404926"/>
                    <a:pt x="1707115" y="400110"/>
                  </a:cubicBezTo>
                  <a:cubicBezTo>
                    <a:pt x="1583473" y="395294"/>
                    <a:pt x="1347118" y="414480"/>
                    <a:pt x="1197198" y="400110"/>
                  </a:cubicBezTo>
                  <a:cubicBezTo>
                    <a:pt x="1047278" y="385740"/>
                    <a:pt x="777614" y="377421"/>
                    <a:pt x="598599" y="400110"/>
                  </a:cubicBezTo>
                  <a:cubicBezTo>
                    <a:pt x="419584" y="422799"/>
                    <a:pt x="177415" y="426553"/>
                    <a:pt x="0" y="400110"/>
                  </a:cubicBezTo>
                  <a:cubicBezTo>
                    <a:pt x="4306" y="228309"/>
                    <a:pt x="-14020" y="145186"/>
                    <a:pt x="0" y="0"/>
                  </a:cubicBezTo>
                  <a:close/>
                </a:path>
              </a:pathLst>
            </a:custGeom>
            <a:ln w="19050">
              <a:solidFill>
                <a:schemeClr val="bg1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Advanced Practical Data Science</a:t>
              </a:r>
            </a:p>
            <a:p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Pavlos</a:t>
              </a:r>
              <a:r>
                <a:rPr lang="en-US" sz="1000" b="1" dirty="0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 </a:t>
              </a:r>
              <a:r>
                <a:rPr lang="en-US" sz="1000" b="1" dirty="0" err="1">
                  <a:solidFill>
                    <a:schemeClr val="bg1">
                      <a:lumMod val="50000"/>
                    </a:schemeClr>
                  </a:solidFill>
                  <a:latin typeface="Karla" charset="0"/>
                </a:rPr>
                <a:t>Protopapas</a:t>
              </a:r>
              <a:endParaRPr lang="en-US" sz="10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EE5573-A9CB-4BD1-BEAD-BE9DA2AD4B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3400" y="1068789"/>
            <a:ext cx="5705475" cy="383747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latin typeface="Karla" pitchFamily="2" charset="0"/>
              </a:defRPr>
            </a:lvl1pPr>
            <a:lvl2pPr marL="457200" indent="0" algn="ctr">
              <a:buNone/>
              <a:defRPr>
                <a:latin typeface="Karla" pitchFamily="2" charset="0"/>
              </a:defRPr>
            </a:lvl2pPr>
            <a:lvl3pPr marL="914400" indent="0" algn="ctr">
              <a:buNone/>
              <a:defRPr>
                <a:latin typeface="Karla" pitchFamily="2" charset="0"/>
              </a:defRPr>
            </a:lvl3pPr>
            <a:lvl4pPr marL="1371600" indent="0" algn="ctr">
              <a:buNone/>
              <a:defRPr>
                <a:latin typeface="Karla" pitchFamily="2" charset="0"/>
              </a:defRPr>
            </a:lvl4pPr>
            <a:lvl5pPr marL="1828800" indent="0" algn="ctr">
              <a:buNone/>
              <a:defRPr>
                <a:latin typeface="Karla" pitchFamily="2" charset="0"/>
              </a:defRPr>
            </a:lvl5pPr>
          </a:lstStyle>
          <a:p>
            <a:pPr lvl="0"/>
            <a:r>
              <a:rPr lang="en-US" dirty="0"/>
              <a:t>Text slide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14F5B9-510A-4D5A-82FC-79B9376B2E7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388480" y="1068416"/>
            <a:ext cx="4297363" cy="383747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701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BDE40-4BCA-4C56-93FF-F8764A08C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9D98C-6468-4128-B47F-A8D94FCEE6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EEB5D-817C-45C5-B6D7-BC06D4592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CAFE06-E0F6-433B-B431-DB140A8FA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19226A-A3B3-4461-8A66-B33065D90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507117-1063-44AD-BD8B-B27F96413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373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7CEB9-76FD-4489-A547-D148A97CD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0821FA-BDBB-44CE-925E-6F98DAAAF7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987B2-92A3-49EA-B1F2-FAE564DF32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9275FB-9B9D-43F6-9B2D-9DEFE7C72D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0EAD8C-7AC9-4618-80AF-C45AB35677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3315E4-EE7E-48CE-9952-4BE6A8C50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81804EE-6320-4D09-AA4E-17A5D5EC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3D3369-B232-4B10-9152-AE9E72299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984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4ECC1D-978C-4656-926C-7005F7C24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22DB57-28C0-4337-B98F-4880BC5F9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A6C94-5C84-4C4D-8E46-BBCA87D09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31DCEC-5A87-4EC1-8C3D-3834F06B2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78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CF1389-A811-4CC3-9757-E404BCCDA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5D00A7-E11B-4283-80FC-E96FC47FE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DECAC-1BA0-45DD-9410-D7C82A52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692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79B95-E114-4974-ACFC-32C726FEC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85E4DD-5A43-422E-8374-D240F26B1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51926F-A9C9-425F-AE43-144A72CF43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F62D3E-3BB5-4FE4-9797-5CE62527E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10E72E-180F-4EF1-84EB-73F7A487B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F1A70E-C0D7-4B23-AFCC-8A4BF5F3B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412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293A6-9CB5-47D8-BD15-81410E149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16FBD3-9EDD-49CE-B404-D47738AF9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93F8D6-E106-40B4-874C-6717036C5C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2A0EA-C3FA-4D14-8EB9-FBE2E9799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DB05E7-376B-42E9-BFB9-A2253E2039E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44ADC1-9EAA-416C-952A-4D941E4A7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BA87F3-3F76-44AD-8E43-0F584B922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534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A1AB2E-16A6-4887-876A-49594E615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E453CE-7404-45C9-A80F-8105D4ECD8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D16C9-27E9-4B12-92AD-979B07A03E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B05E7-376B-42E9-BFB9-A2253E2039E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BEED2D-1472-47E7-AEE6-C6BE70184C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F294B9-EA6D-4E37-B34E-497AE0FE8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6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097276-5F48-4683-897F-DD8900109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852B7-E958-4F5F-A92B-C22521B5A7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B69767-0449-4280-96CA-821753CCB3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35935-76DD-4851-A117-087A288262AA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066207-82C9-416B-AE5C-16B9B98142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A124F-25E6-4367-96C7-45506538E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A8C59-5646-4C06-BE98-351097875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48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DB05E7-376B-42E9-BFB9-A2253E2039EB}" type="datetimeFigureOut">
              <a:rPr lang="en-US" smtClean="0"/>
              <a:t>3/6/2020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D23A1-04A6-4C00-8381-DADA2D4065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6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660" r:id="rId16"/>
    <p:sldLayoutId id="2147483661" r:id="rId17"/>
  </p:sldLayoutIdLst>
  <p:txStyles>
    <p:titleStyle>
      <a:lvl1pPr algn="ctr" defTabSz="457182" rtl="0" eaLnBrk="1" latinLnBrk="0" hangingPunct="1">
        <a:spcBef>
          <a:spcPct val="0"/>
        </a:spcBef>
        <a:buNone/>
        <a:defRPr sz="3200" kern="1200" baseline="0">
          <a:solidFill>
            <a:schemeClr val="tx1"/>
          </a:solidFill>
          <a:latin typeface="Karla"/>
          <a:ea typeface="+mj-ea"/>
          <a:cs typeface="Karla"/>
        </a:defRPr>
      </a:lvl1pPr>
    </p:titleStyle>
    <p:bodyStyle>
      <a:lvl1pPr marL="342887" indent="-342887" algn="l" defTabSz="45718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20" indent="-285738" algn="l" defTabSz="45718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54" indent="-228590" algn="l" defTabSz="4571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36" indent="-228590" algn="l" defTabSz="45718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17" indent="-228590" algn="l" defTabSz="45718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4" indent="-228590" algn="l" defTabSz="45718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1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4571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13" Type="http://schemas.openxmlformats.org/officeDocument/2006/relationships/image" Target="../media/image25.emf"/><Relationship Id="rId3" Type="http://schemas.openxmlformats.org/officeDocument/2006/relationships/image" Target="../media/image17.tiff"/><Relationship Id="rId7" Type="http://schemas.openxmlformats.org/officeDocument/2006/relationships/image" Target="../media/image19.emf"/><Relationship Id="rId12" Type="http://schemas.openxmlformats.org/officeDocument/2006/relationships/image" Target="../media/image2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png"/><Relationship Id="rId11" Type="http://schemas.openxmlformats.org/officeDocument/2006/relationships/image" Target="../media/image23.emf"/><Relationship Id="rId5" Type="http://schemas.openxmlformats.org/officeDocument/2006/relationships/image" Target="../media/image18.tiff"/><Relationship Id="rId15" Type="http://schemas.openxmlformats.org/officeDocument/2006/relationships/image" Target="../media/image27.emf"/><Relationship Id="rId10" Type="http://schemas.openxmlformats.org/officeDocument/2006/relationships/image" Target="../media/image22.emf"/><Relationship Id="rId4" Type="http://schemas.openxmlformats.org/officeDocument/2006/relationships/image" Target="../media/image7.jpeg"/><Relationship Id="rId9" Type="http://schemas.openxmlformats.org/officeDocument/2006/relationships/image" Target="../media/image21.emf"/><Relationship Id="rId14" Type="http://schemas.openxmlformats.org/officeDocument/2006/relationships/image" Target="../media/image26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3.xml"/><Relationship Id="rId117" Type="http://schemas.openxmlformats.org/officeDocument/2006/relationships/image" Target="../media/image86.png"/><Relationship Id="rId21" Type="http://schemas.openxmlformats.org/officeDocument/2006/relationships/image" Target="../media/image38.png"/><Relationship Id="rId42" Type="http://schemas.openxmlformats.org/officeDocument/2006/relationships/customXml" Target="../ink/ink21.xml"/><Relationship Id="rId47" Type="http://schemas.openxmlformats.org/officeDocument/2006/relationships/image" Target="../media/image51.png"/><Relationship Id="rId63" Type="http://schemas.openxmlformats.org/officeDocument/2006/relationships/image" Target="../media/image59.png"/><Relationship Id="rId68" Type="http://schemas.openxmlformats.org/officeDocument/2006/relationships/customXml" Target="../ink/ink34.xml"/><Relationship Id="rId84" Type="http://schemas.openxmlformats.org/officeDocument/2006/relationships/customXml" Target="../ink/ink42.xml"/><Relationship Id="rId89" Type="http://schemas.openxmlformats.org/officeDocument/2006/relationships/image" Target="../media/image72.png"/><Relationship Id="rId112" Type="http://schemas.openxmlformats.org/officeDocument/2006/relationships/customXml" Target="../ink/ink56.xml"/><Relationship Id="rId133" Type="http://schemas.openxmlformats.org/officeDocument/2006/relationships/image" Target="../media/image95.png"/><Relationship Id="rId138" Type="http://schemas.openxmlformats.org/officeDocument/2006/relationships/customXml" Target="../ink/ink69.xml"/><Relationship Id="rId154" Type="http://schemas.openxmlformats.org/officeDocument/2006/relationships/customXml" Target="../ink/ink77.xml"/><Relationship Id="rId16" Type="http://schemas.openxmlformats.org/officeDocument/2006/relationships/customXml" Target="../ink/ink8.xml"/><Relationship Id="rId107" Type="http://schemas.openxmlformats.org/officeDocument/2006/relationships/image" Target="../media/image81.png"/><Relationship Id="rId11" Type="http://schemas.openxmlformats.org/officeDocument/2006/relationships/image" Target="../media/image33.png"/><Relationship Id="rId32" Type="http://schemas.openxmlformats.org/officeDocument/2006/relationships/customXml" Target="../ink/ink16.xml"/><Relationship Id="rId37" Type="http://schemas.openxmlformats.org/officeDocument/2006/relationships/image" Target="../media/image46.png"/><Relationship Id="rId53" Type="http://schemas.openxmlformats.org/officeDocument/2006/relationships/image" Target="../media/image54.png"/><Relationship Id="rId58" Type="http://schemas.openxmlformats.org/officeDocument/2006/relationships/customXml" Target="../ink/ink29.xml"/><Relationship Id="rId74" Type="http://schemas.openxmlformats.org/officeDocument/2006/relationships/customXml" Target="../ink/ink37.xml"/><Relationship Id="rId79" Type="http://schemas.openxmlformats.org/officeDocument/2006/relationships/image" Target="../media/image67.png"/><Relationship Id="rId102" Type="http://schemas.openxmlformats.org/officeDocument/2006/relationships/customXml" Target="../ink/ink51.xml"/><Relationship Id="rId123" Type="http://schemas.openxmlformats.org/officeDocument/2006/relationships/image" Target="../media/image89.png"/><Relationship Id="rId128" Type="http://schemas.openxmlformats.org/officeDocument/2006/relationships/customXml" Target="../ink/ink64.xml"/><Relationship Id="rId144" Type="http://schemas.openxmlformats.org/officeDocument/2006/relationships/customXml" Target="../ink/ink72.xml"/><Relationship Id="rId149" Type="http://schemas.openxmlformats.org/officeDocument/2006/relationships/image" Target="../media/image103.png"/><Relationship Id="rId5" Type="http://schemas.openxmlformats.org/officeDocument/2006/relationships/image" Target="../media/image300.png"/><Relationship Id="rId90" Type="http://schemas.openxmlformats.org/officeDocument/2006/relationships/customXml" Target="../ink/ink45.xml"/><Relationship Id="rId95" Type="http://schemas.openxmlformats.org/officeDocument/2006/relationships/image" Target="../media/image75.png"/><Relationship Id="rId22" Type="http://schemas.openxmlformats.org/officeDocument/2006/relationships/customXml" Target="../ink/ink11.xml"/><Relationship Id="rId27" Type="http://schemas.openxmlformats.org/officeDocument/2006/relationships/image" Target="../media/image41.png"/><Relationship Id="rId43" Type="http://schemas.openxmlformats.org/officeDocument/2006/relationships/image" Target="../media/image49.png"/><Relationship Id="rId48" Type="http://schemas.openxmlformats.org/officeDocument/2006/relationships/customXml" Target="../ink/ink24.xml"/><Relationship Id="rId64" Type="http://schemas.openxmlformats.org/officeDocument/2006/relationships/customXml" Target="../ink/ink32.xml"/><Relationship Id="rId69" Type="http://schemas.openxmlformats.org/officeDocument/2006/relationships/image" Target="../media/image62.png"/><Relationship Id="rId113" Type="http://schemas.openxmlformats.org/officeDocument/2006/relationships/image" Target="../media/image84.png"/><Relationship Id="rId118" Type="http://schemas.openxmlformats.org/officeDocument/2006/relationships/customXml" Target="../ink/ink59.xml"/><Relationship Id="rId134" Type="http://schemas.openxmlformats.org/officeDocument/2006/relationships/customXml" Target="../ink/ink67.xml"/><Relationship Id="rId139" Type="http://schemas.openxmlformats.org/officeDocument/2006/relationships/image" Target="../media/image98.png"/><Relationship Id="rId80" Type="http://schemas.openxmlformats.org/officeDocument/2006/relationships/customXml" Target="../ink/ink40.xml"/><Relationship Id="rId85" Type="http://schemas.openxmlformats.org/officeDocument/2006/relationships/image" Target="../media/image70.png"/><Relationship Id="rId150" Type="http://schemas.openxmlformats.org/officeDocument/2006/relationships/customXml" Target="../ink/ink75.xml"/><Relationship Id="rId155" Type="http://schemas.openxmlformats.org/officeDocument/2006/relationships/image" Target="../media/image106.png"/><Relationship Id="rId12" Type="http://schemas.openxmlformats.org/officeDocument/2006/relationships/customXml" Target="../ink/ink6.xml"/><Relationship Id="rId17" Type="http://schemas.openxmlformats.org/officeDocument/2006/relationships/image" Target="../media/image36.png"/><Relationship Id="rId25" Type="http://schemas.openxmlformats.org/officeDocument/2006/relationships/image" Target="../media/image40.png"/><Relationship Id="rId33" Type="http://schemas.openxmlformats.org/officeDocument/2006/relationships/image" Target="../media/image44.png"/><Relationship Id="rId38" Type="http://schemas.openxmlformats.org/officeDocument/2006/relationships/customXml" Target="../ink/ink19.xml"/><Relationship Id="rId46" Type="http://schemas.openxmlformats.org/officeDocument/2006/relationships/customXml" Target="../ink/ink23.xml"/><Relationship Id="rId59" Type="http://schemas.openxmlformats.org/officeDocument/2006/relationships/image" Target="../media/image57.png"/><Relationship Id="rId67" Type="http://schemas.openxmlformats.org/officeDocument/2006/relationships/image" Target="../media/image61.png"/><Relationship Id="rId103" Type="http://schemas.openxmlformats.org/officeDocument/2006/relationships/image" Target="../media/image79.png"/><Relationship Id="rId108" Type="http://schemas.openxmlformats.org/officeDocument/2006/relationships/customXml" Target="../ink/ink54.xml"/><Relationship Id="rId116" Type="http://schemas.openxmlformats.org/officeDocument/2006/relationships/customXml" Target="../ink/ink58.xml"/><Relationship Id="rId124" Type="http://schemas.openxmlformats.org/officeDocument/2006/relationships/customXml" Target="../ink/ink62.xml"/><Relationship Id="rId129" Type="http://schemas.openxmlformats.org/officeDocument/2006/relationships/image" Target="../media/image93.png"/><Relationship Id="rId137" Type="http://schemas.openxmlformats.org/officeDocument/2006/relationships/image" Target="../media/image97.png"/><Relationship Id="rId20" Type="http://schemas.openxmlformats.org/officeDocument/2006/relationships/customXml" Target="../ink/ink10.xml"/><Relationship Id="rId41" Type="http://schemas.openxmlformats.org/officeDocument/2006/relationships/image" Target="../media/image48.png"/><Relationship Id="rId54" Type="http://schemas.openxmlformats.org/officeDocument/2006/relationships/customXml" Target="../ink/ink27.xml"/><Relationship Id="rId62" Type="http://schemas.openxmlformats.org/officeDocument/2006/relationships/customXml" Target="../ink/ink31.xml"/><Relationship Id="rId70" Type="http://schemas.openxmlformats.org/officeDocument/2006/relationships/customXml" Target="../ink/ink35.xml"/><Relationship Id="rId75" Type="http://schemas.openxmlformats.org/officeDocument/2006/relationships/image" Target="../media/image65.png"/><Relationship Id="rId83" Type="http://schemas.openxmlformats.org/officeDocument/2006/relationships/image" Target="../media/image69.png"/><Relationship Id="rId88" Type="http://schemas.openxmlformats.org/officeDocument/2006/relationships/customXml" Target="../ink/ink44.xml"/><Relationship Id="rId91" Type="http://schemas.openxmlformats.org/officeDocument/2006/relationships/image" Target="../media/image73.png"/><Relationship Id="rId96" Type="http://schemas.openxmlformats.org/officeDocument/2006/relationships/customXml" Target="../ink/ink48.xml"/><Relationship Id="rId111" Type="http://schemas.openxmlformats.org/officeDocument/2006/relationships/image" Target="../media/image83.png"/><Relationship Id="rId132" Type="http://schemas.openxmlformats.org/officeDocument/2006/relationships/customXml" Target="../ink/ink66.xml"/><Relationship Id="rId140" Type="http://schemas.openxmlformats.org/officeDocument/2006/relationships/customXml" Target="../ink/ink70.xml"/><Relationship Id="rId145" Type="http://schemas.openxmlformats.org/officeDocument/2006/relationships/image" Target="../media/image101.png"/><Relationship Id="rId153" Type="http://schemas.openxmlformats.org/officeDocument/2006/relationships/image" Target="../media/image105.png"/><Relationship Id="rId1" Type="http://schemas.openxmlformats.org/officeDocument/2006/relationships/slideLayout" Target="../slideLayouts/slideLayout37.xml"/><Relationship Id="rId6" Type="http://schemas.openxmlformats.org/officeDocument/2006/relationships/customXml" Target="../ink/ink3.xml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49" Type="http://schemas.openxmlformats.org/officeDocument/2006/relationships/image" Target="../media/image52.png"/><Relationship Id="rId57" Type="http://schemas.openxmlformats.org/officeDocument/2006/relationships/image" Target="../media/image56.png"/><Relationship Id="rId106" Type="http://schemas.openxmlformats.org/officeDocument/2006/relationships/customXml" Target="../ink/ink53.xml"/><Relationship Id="rId114" Type="http://schemas.openxmlformats.org/officeDocument/2006/relationships/customXml" Target="../ink/ink57.xml"/><Relationship Id="rId119" Type="http://schemas.openxmlformats.org/officeDocument/2006/relationships/image" Target="../media/image87.png"/><Relationship Id="rId127" Type="http://schemas.openxmlformats.org/officeDocument/2006/relationships/image" Target="../media/image92.png"/><Relationship Id="rId10" Type="http://schemas.openxmlformats.org/officeDocument/2006/relationships/customXml" Target="../ink/ink5.xml"/><Relationship Id="rId31" Type="http://schemas.openxmlformats.org/officeDocument/2006/relationships/image" Target="../media/image43.png"/><Relationship Id="rId44" Type="http://schemas.openxmlformats.org/officeDocument/2006/relationships/customXml" Target="../ink/ink22.xml"/><Relationship Id="rId52" Type="http://schemas.openxmlformats.org/officeDocument/2006/relationships/customXml" Target="../ink/ink26.xml"/><Relationship Id="rId60" Type="http://schemas.openxmlformats.org/officeDocument/2006/relationships/customXml" Target="../ink/ink30.xml"/><Relationship Id="rId65" Type="http://schemas.openxmlformats.org/officeDocument/2006/relationships/image" Target="../media/image60.png"/><Relationship Id="rId73" Type="http://schemas.openxmlformats.org/officeDocument/2006/relationships/image" Target="../media/image64.png"/><Relationship Id="rId78" Type="http://schemas.openxmlformats.org/officeDocument/2006/relationships/customXml" Target="../ink/ink39.xml"/><Relationship Id="rId81" Type="http://schemas.openxmlformats.org/officeDocument/2006/relationships/image" Target="../media/image68.png"/><Relationship Id="rId86" Type="http://schemas.openxmlformats.org/officeDocument/2006/relationships/customXml" Target="../ink/ink43.xml"/><Relationship Id="rId94" Type="http://schemas.openxmlformats.org/officeDocument/2006/relationships/customXml" Target="../ink/ink47.xml"/><Relationship Id="rId99" Type="http://schemas.openxmlformats.org/officeDocument/2006/relationships/image" Target="../media/image77.png"/><Relationship Id="rId101" Type="http://schemas.openxmlformats.org/officeDocument/2006/relationships/image" Target="../media/image78.png"/><Relationship Id="rId122" Type="http://schemas.openxmlformats.org/officeDocument/2006/relationships/customXml" Target="../ink/ink61.xml"/><Relationship Id="rId130" Type="http://schemas.openxmlformats.org/officeDocument/2006/relationships/customXml" Target="../ink/ink65.xml"/><Relationship Id="rId135" Type="http://schemas.openxmlformats.org/officeDocument/2006/relationships/image" Target="../media/image96.png"/><Relationship Id="rId143" Type="http://schemas.openxmlformats.org/officeDocument/2006/relationships/image" Target="../media/image100.png"/><Relationship Id="rId148" Type="http://schemas.openxmlformats.org/officeDocument/2006/relationships/customXml" Target="../ink/ink74.xml"/><Relationship Id="rId151" Type="http://schemas.openxmlformats.org/officeDocument/2006/relationships/image" Target="../media/image104.png"/><Relationship Id="rId4" Type="http://schemas.openxmlformats.org/officeDocument/2006/relationships/customXml" Target="../ink/ink2.xml"/><Relationship Id="rId9" Type="http://schemas.openxmlformats.org/officeDocument/2006/relationships/image" Target="../media/image32.png"/><Relationship Id="rId13" Type="http://schemas.openxmlformats.org/officeDocument/2006/relationships/image" Target="../media/image34.png"/><Relationship Id="rId18" Type="http://schemas.openxmlformats.org/officeDocument/2006/relationships/customXml" Target="../ink/ink9.xml"/><Relationship Id="rId39" Type="http://schemas.openxmlformats.org/officeDocument/2006/relationships/image" Target="../media/image47.png"/><Relationship Id="rId109" Type="http://schemas.openxmlformats.org/officeDocument/2006/relationships/image" Target="../media/image82.png"/><Relationship Id="rId34" Type="http://schemas.openxmlformats.org/officeDocument/2006/relationships/customXml" Target="../ink/ink17.xml"/><Relationship Id="rId50" Type="http://schemas.openxmlformats.org/officeDocument/2006/relationships/customXml" Target="../ink/ink25.xml"/><Relationship Id="rId55" Type="http://schemas.openxmlformats.org/officeDocument/2006/relationships/image" Target="../media/image55.png"/><Relationship Id="rId76" Type="http://schemas.openxmlformats.org/officeDocument/2006/relationships/customXml" Target="../ink/ink38.xml"/><Relationship Id="rId97" Type="http://schemas.openxmlformats.org/officeDocument/2006/relationships/image" Target="../media/image76.png"/><Relationship Id="rId104" Type="http://schemas.openxmlformats.org/officeDocument/2006/relationships/customXml" Target="../ink/ink52.xml"/><Relationship Id="rId120" Type="http://schemas.openxmlformats.org/officeDocument/2006/relationships/customXml" Target="../ink/ink60.xml"/><Relationship Id="rId125" Type="http://schemas.openxmlformats.org/officeDocument/2006/relationships/image" Target="../media/image91.png"/><Relationship Id="rId141" Type="http://schemas.openxmlformats.org/officeDocument/2006/relationships/image" Target="../media/image99.png"/><Relationship Id="rId146" Type="http://schemas.openxmlformats.org/officeDocument/2006/relationships/customXml" Target="../ink/ink73.xml"/><Relationship Id="rId7" Type="http://schemas.openxmlformats.org/officeDocument/2006/relationships/image" Target="../media/image31.png"/><Relationship Id="rId71" Type="http://schemas.openxmlformats.org/officeDocument/2006/relationships/image" Target="../media/image63.png"/><Relationship Id="rId92" Type="http://schemas.openxmlformats.org/officeDocument/2006/relationships/customXml" Target="../ink/ink46.xml"/><Relationship Id="rId2" Type="http://schemas.openxmlformats.org/officeDocument/2006/relationships/customXml" Target="../ink/ink1.xml"/><Relationship Id="rId29" Type="http://schemas.openxmlformats.org/officeDocument/2006/relationships/image" Target="../media/image42.png"/><Relationship Id="rId24" Type="http://schemas.openxmlformats.org/officeDocument/2006/relationships/customXml" Target="../ink/ink12.xml"/><Relationship Id="rId40" Type="http://schemas.openxmlformats.org/officeDocument/2006/relationships/customXml" Target="../ink/ink20.xml"/><Relationship Id="rId45" Type="http://schemas.openxmlformats.org/officeDocument/2006/relationships/image" Target="../media/image50.png"/><Relationship Id="rId66" Type="http://schemas.openxmlformats.org/officeDocument/2006/relationships/customXml" Target="../ink/ink33.xml"/><Relationship Id="rId87" Type="http://schemas.openxmlformats.org/officeDocument/2006/relationships/image" Target="../media/image71.png"/><Relationship Id="rId110" Type="http://schemas.openxmlformats.org/officeDocument/2006/relationships/customXml" Target="../ink/ink55.xml"/><Relationship Id="rId115" Type="http://schemas.openxmlformats.org/officeDocument/2006/relationships/image" Target="../media/image85.png"/><Relationship Id="rId131" Type="http://schemas.openxmlformats.org/officeDocument/2006/relationships/image" Target="../media/image94.png"/><Relationship Id="rId136" Type="http://schemas.openxmlformats.org/officeDocument/2006/relationships/customXml" Target="../ink/ink68.xml"/><Relationship Id="rId61" Type="http://schemas.openxmlformats.org/officeDocument/2006/relationships/image" Target="../media/image58.png"/><Relationship Id="rId82" Type="http://schemas.openxmlformats.org/officeDocument/2006/relationships/customXml" Target="../ink/ink41.xml"/><Relationship Id="rId152" Type="http://schemas.openxmlformats.org/officeDocument/2006/relationships/customXml" Target="../ink/ink76.xml"/><Relationship Id="rId19" Type="http://schemas.openxmlformats.org/officeDocument/2006/relationships/image" Target="../media/image37.png"/><Relationship Id="rId14" Type="http://schemas.openxmlformats.org/officeDocument/2006/relationships/customXml" Target="../ink/ink7.xml"/><Relationship Id="rId30" Type="http://schemas.openxmlformats.org/officeDocument/2006/relationships/customXml" Target="../ink/ink15.xml"/><Relationship Id="rId35" Type="http://schemas.openxmlformats.org/officeDocument/2006/relationships/image" Target="../media/image45.png"/><Relationship Id="rId56" Type="http://schemas.openxmlformats.org/officeDocument/2006/relationships/customXml" Target="../ink/ink28.xml"/><Relationship Id="rId77" Type="http://schemas.openxmlformats.org/officeDocument/2006/relationships/image" Target="../media/image66.png"/><Relationship Id="rId100" Type="http://schemas.openxmlformats.org/officeDocument/2006/relationships/customXml" Target="../ink/ink50.xml"/><Relationship Id="rId105" Type="http://schemas.openxmlformats.org/officeDocument/2006/relationships/image" Target="../media/image80.png"/><Relationship Id="rId126" Type="http://schemas.openxmlformats.org/officeDocument/2006/relationships/customXml" Target="../ink/ink63.xml"/><Relationship Id="rId147" Type="http://schemas.openxmlformats.org/officeDocument/2006/relationships/image" Target="../media/image102.png"/><Relationship Id="rId8" Type="http://schemas.openxmlformats.org/officeDocument/2006/relationships/customXml" Target="../ink/ink4.xml"/><Relationship Id="rId51" Type="http://schemas.openxmlformats.org/officeDocument/2006/relationships/image" Target="../media/image53.png"/><Relationship Id="rId72" Type="http://schemas.openxmlformats.org/officeDocument/2006/relationships/customXml" Target="../ink/ink36.xml"/><Relationship Id="rId93" Type="http://schemas.openxmlformats.org/officeDocument/2006/relationships/image" Target="../media/image74.png"/><Relationship Id="rId98" Type="http://schemas.openxmlformats.org/officeDocument/2006/relationships/customXml" Target="../ink/ink49.xml"/><Relationship Id="rId121" Type="http://schemas.openxmlformats.org/officeDocument/2006/relationships/image" Target="../media/image88.png"/><Relationship Id="rId142" Type="http://schemas.openxmlformats.org/officeDocument/2006/relationships/customXml" Target="../ink/ink71.xml"/><Relationship Id="rId3" Type="http://schemas.openxmlformats.org/officeDocument/2006/relationships/image" Target="../media/image29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3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108.png"/><Relationship Id="rId4" Type="http://schemas.openxmlformats.org/officeDocument/2006/relationships/customXml" Target="../ink/ink7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3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3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3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3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3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2.tiff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10" Type="http://schemas.openxmlformats.org/officeDocument/2006/relationships/hyperlink" Target="https://en.wikipedia.org/wiki/Transfer_learning#cite_note-1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en.wikipedia.org/wiki/Machine_learn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637FB94-059C-4EA6-A553-1FB978C79D3F}"/>
              </a:ext>
            </a:extLst>
          </p:cNvPr>
          <p:cNvSpPr/>
          <p:nvPr/>
        </p:nvSpPr>
        <p:spPr>
          <a:xfrm>
            <a:off x="5448051" y="2228862"/>
            <a:ext cx="1295898" cy="647949"/>
          </a:xfrm>
          <a:prstGeom prst="rect">
            <a:avLst/>
          </a:prstGeom>
          <a:solidFill>
            <a:srgbClr val="940D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Karla" charset="0"/>
                <a:ea typeface="Karla" charset="0"/>
                <a:cs typeface="Karla" charset="0"/>
              </a:rPr>
              <a:t>AC295</a:t>
            </a:r>
            <a:endParaRPr lang="en-US" b="1" dirty="0">
              <a:latin typeface="Karla" charset="0"/>
              <a:ea typeface="Karla" charset="0"/>
              <a:cs typeface="Karla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1CDA50-CF96-4EC0-B465-54F452A3A1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159" y="368886"/>
            <a:ext cx="11219379" cy="1388361"/>
          </a:xfrm>
        </p:spPr>
        <p:txBody>
          <a:bodyPr anchor="ctr">
            <a:noAutofit/>
          </a:bodyPr>
          <a:lstStyle/>
          <a:p>
            <a:r>
              <a:rPr lang="en-US" sz="4000" dirty="0">
                <a:latin typeface="Karla" panose="020F0502020204030204" pitchFamily="2" charset="0"/>
                <a:ea typeface="Futura" panose="02020800000000000000" pitchFamily="18" charset="0"/>
                <a:cs typeface="Futura" panose="02020800000000000000" pitchFamily="18" charset="0"/>
              </a:rPr>
              <a:t>Lecture 5: Intro to Transfer Learning: Basic Transfer Learning and SOTA Models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285106-558C-4A6C-94DC-B85D920FD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9766" y="2843265"/>
            <a:ext cx="6452461" cy="168898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Karla" charset="0"/>
              </a:rPr>
              <a:t>AC295</a:t>
            </a:r>
          </a:p>
          <a:p>
            <a:r>
              <a:rPr lang="en-US" b="1" dirty="0">
                <a:latin typeface="Karla" charset="0"/>
              </a:rPr>
              <a:t> </a:t>
            </a:r>
            <a:r>
              <a:rPr lang="en-US" dirty="0">
                <a:latin typeface="Karla" charset="0"/>
              </a:rPr>
              <a:t>Advanced Practical Data Science</a:t>
            </a:r>
          </a:p>
          <a:p>
            <a:r>
              <a:rPr lang="en-US" sz="2000" dirty="0" err="1">
                <a:latin typeface="Karla" charset="0"/>
              </a:rPr>
              <a:t>Pavlos</a:t>
            </a:r>
            <a:r>
              <a:rPr lang="en-US" sz="2000" dirty="0">
                <a:latin typeface="Karla" charset="0"/>
              </a:rPr>
              <a:t> </a:t>
            </a:r>
            <a:r>
              <a:rPr lang="en-US" sz="2000" dirty="0" err="1">
                <a:latin typeface="Karla" charset="0"/>
              </a:rPr>
              <a:t>Protopapas</a:t>
            </a:r>
            <a:endParaRPr lang="en-US" sz="1200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2DDC66-5920-460A-8C3C-6792EA7969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8370" y="4532245"/>
            <a:ext cx="3075258" cy="185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593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Idea: Representation Learning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5" y="1619495"/>
            <a:ext cx="4234531" cy="42345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28894" y="983807"/>
            <a:ext cx="3443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Relatively difficult task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01341" y="983807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Easier task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800462" y="1524605"/>
            <a:ext cx="6765485" cy="4572000"/>
            <a:chOff x="4800462" y="1524605"/>
            <a:chExt cx="6765485" cy="45720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3947" y="1524605"/>
              <a:ext cx="4572000" cy="4572000"/>
            </a:xfrm>
            <a:prstGeom prst="rect">
              <a:avLst/>
            </a:prstGeom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5067946" y="3932286"/>
              <a:ext cx="1658318" cy="1"/>
            </a:xfrm>
            <a:prstGeom prst="straightConnector1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/>
                <p:cNvSpPr txBox="1"/>
                <p:nvPr/>
              </p:nvSpPr>
              <p:spPr>
                <a:xfrm>
                  <a:off x="4800462" y="2938428"/>
                  <a:ext cx="2161489" cy="83099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2400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Karla" charset="0"/>
                      <a:ea typeface="Karla" charset="0"/>
                      <a:cs typeface="Karla" charset="0"/>
                    </a:rPr>
                    <a:t>Tranform: </a:t>
                  </a: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panose="02040503050406030204" pitchFamily="18" charset="0"/>
                                <a:ea typeface="Karla" charset="0"/>
                                <a:cs typeface="Karla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𝑋</m:t>
                            </m:r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tx1">
                                    <a:lumMod val="75000"/>
                                    <a:lumOff val="25000"/>
                                  </a:schemeClr>
                                </a:solidFill>
                                <a:latin typeface="Cambria Math" charset="0"/>
                                <a:ea typeface="Karla" charset="0"/>
                                <a:cs typeface="Karla" charset="0"/>
                              </a:rPr>
                              <m:t>𝑌</m:t>
                            </m:r>
                          </m:e>
                        </m:d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→(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𝑟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𝜃</m:t>
                        </m:r>
                        <m:r>
                          <a:rPr lang="en-US" sz="2400" b="0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charset="0"/>
                            <a:ea typeface="Karla" charset="0"/>
                            <a:cs typeface="Karla" charset="0"/>
                          </a:rPr>
                          <m:t>)</m:t>
                        </m:r>
                      </m:oMath>
                    </m:oMathPara>
                  </a14:m>
                  <a:endParaRPr lang="en-US" sz="24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Karla" charset="0"/>
                    <a:ea typeface="Karla" charset="0"/>
                    <a:cs typeface="Karla" charset="0"/>
                  </a:endParaRPr>
                </a:p>
              </p:txBody>
            </p:sp>
          </mc:Choice>
          <mc:Fallback xmlns="">
            <p:sp>
              <p:nvSpPr>
                <p:cNvPr id="11" name="TextBox 1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00462" y="2938428"/>
                  <a:ext cx="2161489" cy="830997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5882" b="-95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52301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Representation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11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759530"/>
          </a:xfrm>
        </p:spPr>
        <p:txBody>
          <a:bodyPr/>
          <a:lstStyle/>
          <a:p>
            <a:r>
              <a:rPr lang="en-US" dirty="0"/>
              <a:t>Task</a:t>
            </a:r>
            <a:r>
              <a:rPr lang="en-US"/>
              <a:t>: classify </a:t>
            </a:r>
            <a:r>
              <a:rPr lang="en-US" dirty="0"/>
              <a:t>cars, people, animals and objects</a:t>
            </a:r>
          </a:p>
        </p:txBody>
      </p:sp>
      <p:sp>
        <p:nvSpPr>
          <p:cNvPr id="8" name="Rectangle 7"/>
          <p:cNvSpPr/>
          <p:nvPr/>
        </p:nvSpPr>
        <p:spPr>
          <a:xfrm>
            <a:off x="316642" y="1991527"/>
            <a:ext cx="2278250" cy="3037668"/>
          </a:xfrm>
          <a:prstGeom prst="rect">
            <a:avLst/>
          </a:prstGeom>
          <a:solidFill>
            <a:srgbClr val="F9F9F9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77" y="2177505"/>
            <a:ext cx="1501511" cy="1501511"/>
          </a:xfrm>
          <a:prstGeom prst="rect">
            <a:avLst/>
          </a:prstGeom>
        </p:spPr>
      </p:pic>
      <p:pic>
        <p:nvPicPr>
          <p:cNvPr id="13" name="Picture 4" descr="ute animals: tree kangaro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2" y="3021248"/>
            <a:ext cx="1786789" cy="1316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2372" y="3627433"/>
            <a:ext cx="1977532" cy="113708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3214826" y="2456475"/>
            <a:ext cx="1472339" cy="188150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CNN Layer 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010791" y="2456474"/>
            <a:ext cx="1472339" cy="188150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CNN Layer 2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318202" y="2456474"/>
            <a:ext cx="1472339" cy="1881509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CNN Layer 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364396" y="1965953"/>
            <a:ext cx="999044" cy="28814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FCN</a:t>
            </a:r>
          </a:p>
        </p:txBody>
      </p:sp>
      <p:cxnSp>
        <p:nvCxnSpPr>
          <p:cNvPr id="22" name="Straight Arrow Connector 21"/>
          <p:cNvCxnSpPr>
            <a:stCxn id="16" idx="3"/>
            <a:endCxn id="18" idx="1"/>
          </p:cNvCxnSpPr>
          <p:nvPr/>
        </p:nvCxnSpPr>
        <p:spPr>
          <a:xfrm flipV="1">
            <a:off x="4687165" y="3397229"/>
            <a:ext cx="323626" cy="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16" idx="1"/>
          </p:cNvCxnSpPr>
          <p:nvPr/>
        </p:nvCxnSpPr>
        <p:spPr>
          <a:xfrm>
            <a:off x="2594891" y="3397229"/>
            <a:ext cx="619935" cy="1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20" idx="3"/>
            <a:endCxn id="21" idx="1"/>
          </p:cNvCxnSpPr>
          <p:nvPr/>
        </p:nvCxnSpPr>
        <p:spPr>
          <a:xfrm>
            <a:off x="8790541" y="3397229"/>
            <a:ext cx="573855" cy="9462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746169" y="3209403"/>
            <a:ext cx="472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0363440" y="3384606"/>
            <a:ext cx="573855" cy="9463"/>
          </a:xfrm>
          <a:prstGeom prst="straightConnector1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11058320" y="3263460"/>
                <a:ext cx="9880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charset="0"/>
                        </a:rPr>
                        <m:t>𝑃</m:t>
                      </m:r>
                      <m:r>
                        <a:rPr lang="en-US" b="0" i="1" smtClean="0">
                          <a:latin typeface="Cambria Math" charset="0"/>
                        </a:rPr>
                        <m:t>(</m:t>
                      </m:r>
                      <m:r>
                        <a:rPr lang="en-US" b="0" i="1" smtClean="0">
                          <a:latin typeface="Cambria Math" charset="0"/>
                        </a:rPr>
                        <m:t>𝑌</m:t>
                      </m:r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latin typeface="Cambria Math" charset="0"/>
                        </a:rPr>
                        <m:t>𝐶</m:t>
                      </m:r>
                      <m:r>
                        <a:rPr lang="en-US" b="0" i="1" smtClean="0">
                          <a:latin typeface="Cambria Math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8320" y="3263460"/>
                <a:ext cx="988027" cy="276999"/>
              </a:xfrm>
              <a:prstGeom prst="rect">
                <a:avLst/>
              </a:prstGeom>
              <a:blipFill rotWithShape="0">
                <a:blip r:embed="rId6"/>
                <a:stretch>
                  <a:fillRect l="-4938" t="-2174" r="-8025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Group 47"/>
          <p:cNvGrpSpPr/>
          <p:nvPr/>
        </p:nvGrpSpPr>
        <p:grpSpPr>
          <a:xfrm>
            <a:off x="5205877" y="4911648"/>
            <a:ext cx="1790516" cy="1391729"/>
            <a:chOff x="5205877" y="4911648"/>
            <a:chExt cx="1790516" cy="139172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05877" y="4911648"/>
              <a:ext cx="1463040" cy="9144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96613" y="5120307"/>
              <a:ext cx="1397977" cy="914400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62040" y="5388977"/>
              <a:ext cx="1434353" cy="914400"/>
            </a:xfrm>
            <a:prstGeom prst="rect">
              <a:avLst/>
            </a:prstGeom>
          </p:spPr>
        </p:pic>
      </p:grpSp>
      <p:grpSp>
        <p:nvGrpSpPr>
          <p:cNvPr id="46" name="Group 45"/>
          <p:cNvGrpSpPr/>
          <p:nvPr/>
        </p:nvGrpSpPr>
        <p:grpSpPr>
          <a:xfrm>
            <a:off x="3354664" y="4929681"/>
            <a:ext cx="1484118" cy="1279794"/>
            <a:chOff x="3354664" y="4929681"/>
            <a:chExt cx="1484118" cy="127979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54664" y="4929681"/>
              <a:ext cx="1155700" cy="77470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518873" y="5194928"/>
              <a:ext cx="1155700" cy="7493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95782" y="5472875"/>
              <a:ext cx="1143000" cy="736600"/>
            </a:xfrm>
            <a:prstGeom prst="rect">
              <a:avLst/>
            </a:prstGeom>
          </p:spPr>
        </p:pic>
      </p:grpSp>
      <p:grpSp>
        <p:nvGrpSpPr>
          <p:cNvPr id="49" name="Group 48"/>
          <p:cNvGrpSpPr/>
          <p:nvPr/>
        </p:nvGrpSpPr>
        <p:grpSpPr>
          <a:xfrm>
            <a:off x="7441908" y="4936601"/>
            <a:ext cx="1766514" cy="1291266"/>
            <a:chOff x="7441908" y="4936601"/>
            <a:chExt cx="1766514" cy="1291266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41908" y="4936601"/>
              <a:ext cx="1415562" cy="914400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630294" y="5141435"/>
              <a:ext cx="1371600" cy="914400"/>
            </a:xfrm>
            <a:prstGeom prst="rect">
              <a:avLst/>
            </a:prstGeom>
          </p:spPr>
        </p:pic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7824003" y="5313467"/>
              <a:ext cx="1384419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0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Transfer Learning</a:t>
            </a:r>
            <a:r>
              <a:rPr lang="en-US" dirty="0"/>
              <a:t> To The Rescue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037062"/>
          </a:xfrm>
        </p:spPr>
        <p:txBody>
          <a:bodyPr/>
          <a:lstStyle/>
          <a:p>
            <a:r>
              <a:rPr lang="en" dirty="0"/>
              <a:t>How do you make </a:t>
            </a:r>
            <a:r>
              <a:rPr lang="en" b="1" dirty="0"/>
              <a:t>an image classifier </a:t>
            </a:r>
            <a:r>
              <a:rPr lang="en" dirty="0"/>
              <a:t>that can be </a:t>
            </a:r>
            <a:r>
              <a:rPr lang="en" b="1" dirty="0"/>
              <a:t>trained in </a:t>
            </a:r>
            <a:r>
              <a:rPr lang="en" dirty="0"/>
              <a:t>a few minutes on a CPU</a:t>
            </a:r>
            <a:r>
              <a:rPr lang="en-US" dirty="0"/>
              <a:t> with very little data</a:t>
            </a:r>
            <a:r>
              <a:rPr lang="en" dirty="0"/>
              <a:t>?</a:t>
            </a:r>
          </a:p>
          <a:p>
            <a:pPr>
              <a:spcBef>
                <a:spcPts val="2133"/>
              </a:spcBef>
            </a:pPr>
            <a:r>
              <a:rPr lang="en" b="1" i="1" dirty="0"/>
              <a:t>Use pre-trained models</a:t>
            </a:r>
            <a:r>
              <a:rPr lang="en" dirty="0"/>
              <a:t>, i.e., models with known weights.</a:t>
            </a:r>
          </a:p>
          <a:p>
            <a:pPr>
              <a:spcBef>
                <a:spcPts val="2133"/>
              </a:spcBef>
            </a:pPr>
            <a:r>
              <a:rPr lang="en" b="1" dirty="0">
                <a:solidFill>
                  <a:schemeClr val="accent2">
                    <a:lumMod val="75000"/>
                  </a:schemeClr>
                </a:solidFill>
              </a:rPr>
              <a:t>Main Idea: </a:t>
            </a:r>
            <a:r>
              <a:rPr lang="en" dirty="0"/>
              <a:t>earlier layers of a network learn low level features, which can be adapted to new domains by changing weights at later and fully-connected layers.</a:t>
            </a:r>
          </a:p>
          <a:p>
            <a:pPr>
              <a:spcBef>
                <a:spcPts val="2133"/>
              </a:spcBef>
              <a:spcAft>
                <a:spcPts val="2133"/>
              </a:spcAft>
            </a:pPr>
            <a:r>
              <a:rPr lang="en" b="1" dirty="0">
                <a:solidFill>
                  <a:schemeClr val="accent2">
                    <a:lumMod val="75000"/>
                  </a:schemeClr>
                </a:solidFill>
              </a:rPr>
              <a:t>Example: </a:t>
            </a:r>
            <a:r>
              <a:rPr lang="en" dirty="0"/>
              <a:t>use Image</a:t>
            </a:r>
            <a:r>
              <a:rPr lang="en-US" dirty="0"/>
              <a:t>N</a:t>
            </a:r>
            <a:r>
              <a:rPr lang="en" dirty="0"/>
              <a:t>et trained with </a:t>
            </a:r>
            <a:r>
              <a:rPr lang="en-US" dirty="0"/>
              <a:t>any sophisticated huge network</a:t>
            </a:r>
            <a:r>
              <a:rPr lang="en" dirty="0"/>
              <a:t>. Then retrain it on a few image</a:t>
            </a:r>
            <a:r>
              <a:rPr lang="en-US" dirty="0"/>
              <a:t>s</a:t>
            </a:r>
            <a:endParaRPr lang="e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4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96003-3F2E-4539-A307-AE530AAC5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Machine Learning Setup</a:t>
            </a:r>
          </a:p>
          <a:p>
            <a:endParaRPr lang="en-US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09BB83-19EB-4F39-9C39-D9326AF66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01" y="1089001"/>
            <a:ext cx="7952198" cy="5071874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29338E80-FBED-453E-A90D-C47F88D48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83" y="1089001"/>
            <a:ext cx="8441834" cy="507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897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Transfer Learning</a:t>
            </a:r>
            <a:r>
              <a:rPr lang="en-US" dirty="0"/>
              <a:t> To The Rescue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037062"/>
          </a:xfrm>
        </p:spPr>
        <p:txBody>
          <a:bodyPr/>
          <a:lstStyle/>
          <a:p>
            <a:r>
              <a:rPr lang="en-US" sz="2400" dirty="0"/>
              <a:t>• train on a big "</a:t>
            </a:r>
            <a:r>
              <a:rPr lang="en-US" sz="2400" b="1" dirty="0"/>
              <a:t>source</a:t>
            </a:r>
            <a:r>
              <a:rPr lang="en-US" sz="2400" dirty="0"/>
              <a:t>" data set, with a big model, on one particular downstream tasks (say classification). Do it once and save the parameters. This is called a </a:t>
            </a:r>
            <a:r>
              <a:rPr lang="en-US" sz="2400" b="1" dirty="0"/>
              <a:t>pre-trained model</a:t>
            </a:r>
            <a:r>
              <a:rPr lang="en-US" sz="2400" dirty="0"/>
              <a:t>.</a:t>
            </a:r>
          </a:p>
          <a:p>
            <a:r>
              <a:rPr lang="en-US" sz="2400" dirty="0"/>
              <a:t>• use these parameters for other smaller "</a:t>
            </a:r>
            <a:r>
              <a:rPr lang="en-US" sz="2400" b="1" dirty="0"/>
              <a:t>target </a:t>
            </a:r>
            <a:r>
              <a:rPr lang="en-US" sz="2400" dirty="0"/>
              <a:t>" datasets, say, for classification on new images (possibly different </a:t>
            </a:r>
            <a:r>
              <a:rPr lang="en-US" sz="2400" b="1" dirty="0"/>
              <a:t>domain</a:t>
            </a:r>
            <a:r>
              <a:rPr lang="en-US" sz="2400" dirty="0"/>
              <a:t>, or training distribution), or for image segmentation on old images(new </a:t>
            </a:r>
            <a:r>
              <a:rPr lang="en-US" sz="2400" b="1" dirty="0"/>
              <a:t>task</a:t>
            </a:r>
            <a:r>
              <a:rPr lang="en-US" sz="2400" dirty="0"/>
              <a:t>), or new images (new task and new domain).</a:t>
            </a:r>
          </a:p>
          <a:p>
            <a:r>
              <a:rPr lang="en-US" sz="2400" dirty="0"/>
              <a:t>• less helpful if you have a large target dataset with many labels.</a:t>
            </a:r>
          </a:p>
          <a:p>
            <a:r>
              <a:rPr lang="en-US" sz="2400" dirty="0"/>
              <a:t>• will fail if source domain (where you trained big model) has nothing in common with target domain (that you want to train on smaller data set).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5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96003-3F2E-4539-A307-AE530AAC5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Transfer Learning</a:t>
            </a:r>
          </a:p>
          <a:p>
            <a:endParaRPr lang="en-US" dirty="0"/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A909BB83-19EB-4F39-9C39-D9326AF663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901" y="1089001"/>
            <a:ext cx="7952198" cy="5071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912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96003-3F2E-4539-A307-AE530AAC5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Transfer Learning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F72452-0D59-4DAA-9BDC-BC15FD400CF2}"/>
              </a:ext>
            </a:extLst>
          </p:cNvPr>
          <p:cNvSpPr/>
          <p:nvPr/>
        </p:nvSpPr>
        <p:spPr>
          <a:xfrm>
            <a:off x="510284" y="1366897"/>
            <a:ext cx="477063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2A2A2A"/>
                </a:solidFill>
                <a:latin typeface="Karla" pitchFamily="2" charset="0"/>
              </a:rPr>
              <a:t>Not a new idea!</a:t>
            </a:r>
          </a:p>
          <a:p>
            <a:r>
              <a:rPr lang="en-US" sz="2000" dirty="0">
                <a:solidFill>
                  <a:srgbClr val="2A2A2A"/>
                </a:solidFill>
                <a:latin typeface="Karla" pitchFamily="2" charset="0"/>
              </a:rPr>
              <a:t>It has been there in the ML and stats literature for a while.</a:t>
            </a:r>
          </a:p>
          <a:p>
            <a:endParaRPr lang="en-US" sz="2000" dirty="0">
              <a:solidFill>
                <a:srgbClr val="2A2A2A"/>
              </a:solidFill>
              <a:latin typeface="Karla" pitchFamily="2" charset="0"/>
            </a:endParaRPr>
          </a:p>
          <a:p>
            <a:r>
              <a:rPr lang="en-US" sz="2000" dirty="0">
                <a:solidFill>
                  <a:srgbClr val="2A2A2A"/>
                </a:solidFill>
                <a:latin typeface="Karla" pitchFamily="2" charset="0"/>
              </a:rPr>
              <a:t>• an exemplar is hierarchical </a:t>
            </a:r>
            <a:r>
              <a:rPr lang="en-US" sz="2000" b="1" dirty="0" err="1">
                <a:solidFill>
                  <a:srgbClr val="2A2A2A"/>
                </a:solidFill>
                <a:latin typeface="Karla" pitchFamily="2" charset="0"/>
              </a:rPr>
              <a:t>glm</a:t>
            </a:r>
            <a:r>
              <a:rPr lang="en-US" sz="2000" b="1" dirty="0">
                <a:solidFill>
                  <a:srgbClr val="2A2A2A"/>
                </a:solidFill>
                <a:latin typeface="Karla" pitchFamily="2" charset="0"/>
              </a:rPr>
              <a:t> models </a:t>
            </a:r>
            <a:r>
              <a:rPr lang="en-US" sz="2000" dirty="0">
                <a:solidFill>
                  <a:srgbClr val="2A2A2A"/>
                </a:solidFill>
                <a:latin typeface="Karla" pitchFamily="2" charset="0"/>
              </a:rPr>
              <a:t>in stats, where information flows from higher data units to lower data units to the lower data.</a:t>
            </a:r>
          </a:p>
          <a:p>
            <a:endParaRPr lang="en-US" sz="2000" dirty="0">
              <a:solidFill>
                <a:srgbClr val="2A2A2A"/>
              </a:solidFill>
              <a:latin typeface="Karla" pitchFamily="2" charset="0"/>
            </a:endParaRPr>
          </a:p>
          <a:p>
            <a:r>
              <a:rPr lang="en-US" sz="2000" dirty="0">
                <a:solidFill>
                  <a:srgbClr val="2A2A2A"/>
                </a:solidFill>
                <a:latin typeface="Karla" pitchFamily="2" charset="0"/>
              </a:rPr>
              <a:t>• neural networks </a:t>
            </a:r>
            <a:r>
              <a:rPr lang="en-US" sz="2000" b="1" dirty="0">
                <a:solidFill>
                  <a:srgbClr val="2A2A2A"/>
                </a:solidFill>
                <a:latin typeface="Karla" pitchFamily="2" charset="0"/>
              </a:rPr>
              <a:t>learn hierarchical representations</a:t>
            </a:r>
            <a:r>
              <a:rPr lang="en-US" sz="2000" dirty="0">
                <a:solidFill>
                  <a:srgbClr val="2A2A2A"/>
                </a:solidFill>
                <a:latin typeface="Karla" pitchFamily="2" charset="0"/>
              </a:rPr>
              <a:t> and thus are particularly suited to this kind of learning. Furthermore, since we learn representations, we can deal with domain adaptation/covariate shift.</a:t>
            </a:r>
            <a:endParaRPr lang="en-US" sz="2000" dirty="0">
              <a:latin typeface="Karla" pitchFamily="2" charset="0"/>
            </a:endParaRPr>
          </a:p>
        </p:txBody>
      </p:sp>
      <p:pic>
        <p:nvPicPr>
          <p:cNvPr id="5" name="Picture 4" descr="A picture containing photo, skiing, snow, boat&#10;&#10;Description automatically generated">
            <a:extLst>
              <a:ext uri="{FF2B5EF4-FFF2-40B4-BE49-F238E27FC236}">
                <a16:creationId xmlns:a16="http://schemas.microsoft.com/office/drawing/2014/main" id="{8CEEE916-5F24-48C1-9135-D40A7F7B4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493" y="1471570"/>
            <a:ext cx="5966223" cy="419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207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96003-3F2E-4539-A307-AE530AAC5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Transfer Learning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F72452-0D59-4DAA-9BDC-BC15FD400CF2}"/>
              </a:ext>
            </a:extLst>
          </p:cNvPr>
          <p:cNvSpPr/>
          <p:nvPr/>
        </p:nvSpPr>
        <p:spPr>
          <a:xfrm>
            <a:off x="996038" y="1366897"/>
            <a:ext cx="1021593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latin typeface="Karla" pitchFamily="2" charset="0"/>
              </a:rPr>
              <a:t>Application</a:t>
            </a:r>
          </a:p>
          <a:p>
            <a:pPr algn="ctr"/>
            <a:endParaRPr lang="en-US" sz="3200" b="1" dirty="0">
              <a:latin typeface="Karla" pitchFamily="2" charset="0"/>
            </a:endParaRPr>
          </a:p>
          <a:p>
            <a:r>
              <a:rPr lang="en-US" sz="2800" dirty="0">
                <a:latin typeface="Karla" pitchFamily="2" charset="0"/>
              </a:rPr>
              <a:t>• learning from simulations (self driving cars)</a:t>
            </a:r>
          </a:p>
          <a:p>
            <a:r>
              <a:rPr lang="en-US" sz="2800" dirty="0">
                <a:latin typeface="Karla" pitchFamily="2" charset="0"/>
              </a:rPr>
              <a:t>• domain adaptation: bikes -&gt; bikes with backgrounds, bikes at night, </a:t>
            </a:r>
            <a:r>
              <a:rPr lang="en-US" sz="2800" dirty="0" err="1">
                <a:latin typeface="Karla" pitchFamily="2" charset="0"/>
              </a:rPr>
              <a:t>etc</a:t>
            </a:r>
            <a:endParaRPr lang="en-US" sz="2800" dirty="0">
              <a:latin typeface="Karla" pitchFamily="2" charset="0"/>
            </a:endParaRPr>
          </a:p>
          <a:p>
            <a:r>
              <a:rPr lang="en-US" sz="2800" dirty="0">
                <a:latin typeface="Karla" pitchFamily="2" charset="0"/>
              </a:rPr>
              <a:t>• speech recognition for immigrants and minorities</a:t>
            </a:r>
          </a:p>
          <a:p>
            <a:r>
              <a:rPr lang="en-US" sz="2800" dirty="0">
                <a:latin typeface="Karla" pitchFamily="2" charset="0"/>
              </a:rPr>
              <a:t>• cross-lingual adaptation for few shot learning of resource poor languages (</a:t>
            </a:r>
            <a:r>
              <a:rPr lang="en-US" sz="2800" dirty="0" err="1">
                <a:latin typeface="Karla" pitchFamily="2" charset="0"/>
              </a:rPr>
              <a:t>english</a:t>
            </a:r>
            <a:r>
              <a:rPr lang="en-US" sz="2800" dirty="0">
                <a:latin typeface="Karla" pitchFamily="2" charset="0"/>
              </a:rPr>
              <a:t>-&gt;</a:t>
            </a:r>
            <a:r>
              <a:rPr lang="en-US" sz="2800" dirty="0" err="1">
                <a:latin typeface="Karla" pitchFamily="2" charset="0"/>
              </a:rPr>
              <a:t>nepali</a:t>
            </a:r>
            <a:r>
              <a:rPr lang="en-US" sz="2800" dirty="0">
                <a:latin typeface="Karla" pitchFamily="2" charset="0"/>
              </a:rPr>
              <a:t> for example)</a:t>
            </a:r>
          </a:p>
        </p:txBody>
      </p:sp>
    </p:spTree>
    <p:extLst>
      <p:ext uri="{BB962C8B-B14F-4D97-AF65-F5344CB8AC3E}">
        <p14:creationId xmlns:p14="http://schemas.microsoft.com/office/powerpoint/2010/main" val="18427833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96003-3F2E-4539-A307-AE530AAC5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05155" y="174690"/>
            <a:ext cx="10181690" cy="6449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Transfer Learning: using a pre-trained net 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F72452-0D59-4DAA-9BDC-BC15FD400CF2}"/>
              </a:ext>
            </a:extLst>
          </p:cNvPr>
          <p:cNvSpPr/>
          <p:nvPr/>
        </p:nvSpPr>
        <p:spPr>
          <a:xfrm>
            <a:off x="652570" y="1874728"/>
            <a:ext cx="1090287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latin typeface="Karla" pitchFamily="2" charset="0"/>
              </a:rPr>
              <a:t>• create a classifier to distinguish dogs and cats</a:t>
            </a:r>
          </a:p>
          <a:p>
            <a:endParaRPr lang="en-US" sz="2800" dirty="0">
              <a:latin typeface="Karla" pitchFamily="2" charset="0"/>
            </a:endParaRPr>
          </a:p>
          <a:p>
            <a:r>
              <a:rPr lang="en-US" sz="2800" dirty="0">
                <a:latin typeface="Karla" pitchFamily="2" charset="0"/>
              </a:rPr>
              <a:t>• use a convnet </a:t>
            </a:r>
            <a:r>
              <a:rPr lang="en-US" sz="2800" dirty="0"/>
              <a:t>previously trained </a:t>
            </a:r>
            <a:r>
              <a:rPr lang="en-US" sz="2800" dirty="0">
                <a:latin typeface="Karla" pitchFamily="2" charset="0"/>
              </a:rPr>
              <a:t>(expensive for you to learn)</a:t>
            </a:r>
          </a:p>
          <a:p>
            <a:r>
              <a:rPr lang="en-US" sz="2800" dirty="0">
                <a:latin typeface="Karla" pitchFamily="2" charset="0"/>
              </a:rPr>
              <a:t>	• e.g. </a:t>
            </a:r>
            <a:r>
              <a:rPr lang="en-US" sz="2800" dirty="0" err="1">
                <a:latin typeface="Karla" pitchFamily="2" charset="0"/>
              </a:rPr>
              <a:t>Imagenet</a:t>
            </a:r>
            <a:r>
              <a:rPr lang="en-US" sz="2800" dirty="0">
                <a:latin typeface="Karla" pitchFamily="2" charset="0"/>
              </a:rPr>
              <a:t> (1.4 M images and 1000 classes) &gt;&gt; more later</a:t>
            </a:r>
          </a:p>
          <a:p>
            <a:endParaRPr lang="en-US" sz="2800" dirty="0">
              <a:latin typeface="Karla" pitchFamily="2" charset="0"/>
            </a:endParaRPr>
          </a:p>
          <a:p>
            <a:r>
              <a:rPr lang="en-US" sz="2800" dirty="0">
                <a:latin typeface="Karla" pitchFamily="2" charset="0"/>
              </a:rPr>
              <a:t>• in NLP, you might use a language model trained on Wikipedia and reddit, and then look at legal documents</a:t>
            </a:r>
          </a:p>
        </p:txBody>
      </p:sp>
    </p:spTree>
    <p:extLst>
      <p:ext uri="{BB962C8B-B14F-4D97-AF65-F5344CB8AC3E}">
        <p14:creationId xmlns:p14="http://schemas.microsoft.com/office/powerpoint/2010/main" val="1113199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A Formal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640D9DE-ACA1-40C5-9770-2BD1B3232BBF}"/>
                  </a:ext>
                </a:extLst>
              </p:cNvPr>
              <p:cNvSpPr/>
              <p:nvPr/>
            </p:nvSpPr>
            <p:spPr>
              <a:xfrm>
                <a:off x="546100" y="1260973"/>
                <a:ext cx="11144749" cy="4893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400" dirty="0">
                    <a:latin typeface="Karla" pitchFamily="2" charset="0"/>
                  </a:rPr>
                  <a:t>A </a:t>
                </a:r>
                <a:r>
                  <a:rPr lang="en-US" sz="2400" b="1" dirty="0">
                    <a:latin typeface="Karla" pitchFamily="2" charset="0"/>
                  </a:rPr>
                  <a:t>Domain</a:t>
                </a:r>
                <a:r>
                  <a:rPr lang="en-US" sz="2400" dirty="0">
                    <a:latin typeface="Karla" pitchFamily="2" charset="0"/>
                  </a:rPr>
                  <a:t> consists of two components: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𝐷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latin typeface="Cambria Math" charset="0"/>
                      </a:rPr>
                      <m:t>𝜒</m:t>
                    </m:r>
                    <m:r>
                      <a:rPr lang="en-US" sz="2400" b="0" i="1" smtClean="0">
                        <a:latin typeface="Cambria Math" charset="0"/>
                      </a:rPr>
                      <m:t>, </m:t>
                    </m:r>
                    <m:r>
                      <a:rPr lang="en-US" sz="2400" b="0" i="1" smtClean="0">
                        <a:latin typeface="Cambria Math" charset="0"/>
                      </a:rPr>
                      <m:t>𝑃</m:t>
                    </m:r>
                    <m:r>
                      <a:rPr lang="en-US" sz="2400" b="0" i="1" smtClean="0">
                        <a:latin typeface="Cambria Math" charset="0"/>
                      </a:rPr>
                      <m:t>(</m:t>
                    </m:r>
                    <m:r>
                      <a:rPr lang="en-US" sz="2400" b="0" i="1" smtClean="0">
                        <a:latin typeface="Cambria Math" charset="0"/>
                      </a:rPr>
                      <m:t>𝑋</m:t>
                    </m:r>
                    <m:r>
                      <a:rPr lang="en-US" sz="2400" b="0" i="1" smtClean="0">
                        <a:latin typeface="Cambria Math" charset="0"/>
                      </a:rPr>
                      <m:t>)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charset="0"/>
                      </a:rPr>
                      <m:t>}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Karla" pitchFamily="2" charset="0"/>
                  </a:rPr>
                  <a:t>Feature space: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𝜒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Karla" pitchFamily="2" charset="0"/>
                  </a:rPr>
                  <a:t>Marginal Distribution: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𝑋</m:t>
                        </m:r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;</m:t>
                    </m:r>
                    <m:r>
                      <a:rPr lang="en-US" sz="2400" b="0" i="1" smtClean="0">
                        <a:latin typeface="Cambria Math" charset="0"/>
                      </a:rPr>
                      <m:t>𝑋</m:t>
                    </m:r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r>
                      <m:rPr>
                        <m:lit/>
                      </m:rPr>
                      <a:rPr lang="en-US" sz="2400" b="0" i="1" smtClean="0">
                        <a:latin typeface="Cambria Math" charset="0"/>
                      </a:rPr>
                      <m:t>{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 …,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m:rPr>
                        <m:lit/>
                      </m:rPr>
                      <a:rPr lang="en-US" sz="2400" b="0" i="1" smtClean="0">
                        <a:latin typeface="Cambria Math" charset="0"/>
                      </a:rPr>
                      <m:t>}</m:t>
                    </m:r>
                    <m:r>
                      <a:rPr lang="en-US" sz="24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∈</m:t>
                    </m:r>
                    <m:r>
                      <a:rPr lang="en-US" sz="2400" b="0" i="1" smtClean="0">
                        <a:latin typeface="Cambria Math" charset="0"/>
                      </a:rPr>
                      <m:t>𝜒</m:t>
                    </m:r>
                  </m:oMath>
                </a14:m>
                <a:endParaRPr lang="en-US" sz="2400" dirty="0">
                  <a:latin typeface="Karla" pitchFamily="2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US" sz="2400" dirty="0">
                  <a:latin typeface="Karla" pitchFamily="2" charset="0"/>
                </a:endParaRPr>
              </a:p>
              <a:p>
                <a:r>
                  <a:rPr lang="en-US" sz="2400" dirty="0">
                    <a:latin typeface="Karla" pitchFamily="2" charset="0"/>
                  </a:rPr>
                  <a:t>For a given Domain, a </a:t>
                </a:r>
                <a:r>
                  <a:rPr lang="en-US" sz="2400" b="1" dirty="0">
                    <a:latin typeface="Karla" pitchFamily="2" charset="0"/>
                  </a:rPr>
                  <a:t>Task</a:t>
                </a:r>
                <a:r>
                  <a:rPr lang="en-US" sz="2400" dirty="0">
                    <a:latin typeface="Karla" pitchFamily="2" charset="0"/>
                  </a:rPr>
                  <a:t> is defined by two components: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𝑇</m:t>
                      </m:r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{</m:t>
                      </m:r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𝒴</m:t>
                      </m:r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𝑌</m:t>
                          </m:r>
                        </m:e>
                        <m:e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𝑋</m:t>
                          </m:r>
                        </m:e>
                      </m:d>
                      <m:r>
                        <m:rPr>
                          <m:lit/>
                        </m:rP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}</m:t>
                      </m:r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{</m:t>
                      </m:r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𝒴</m:t>
                      </m:r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𝜂</m:t>
                      </m:r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);</m:t>
                      </m:r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𝑌</m:t>
                      </m:r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{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,…,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𝑛</m:t>
                          </m:r>
                        </m:sub>
                      </m:sSub>
                      <m:r>
                        <m:rPr>
                          <m:lit/>
                        </m:rP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}</m:t>
                      </m:r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, 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𝑦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charset="0"/>
                              <a:cs typeface="Arial" panose="020B060402020202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∈</m:t>
                      </m:r>
                      <m:r>
                        <a:rPr lang="en-US" sz="2400" b="0" i="1" smtClean="0">
                          <a:latin typeface="Cambria Math" charset="0"/>
                          <a:cs typeface="Arial" panose="020B0604020202020204" pitchFamily="34" charset="0"/>
                        </a:rPr>
                        <m:t>𝒴</m:t>
                      </m:r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Karla" pitchFamily="2" charset="0"/>
                  </a:rPr>
                  <a:t>Label space: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  <a:cs typeface="Arial" panose="020B0604020202020204" pitchFamily="34" charset="0"/>
                      </a:rPr>
                      <m:t>𝒴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Karla" pitchFamily="2" charset="0"/>
                  </a:rPr>
                  <a:t>A predictive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𝜂</m:t>
                    </m:r>
                  </m:oMath>
                </a14:m>
                <a:r>
                  <a:rPr lang="en-US" sz="2400" dirty="0">
                    <a:latin typeface="Karla" pitchFamily="2" charset="0"/>
                  </a:rPr>
                  <a:t>, learned from feature vector/label pairs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𝑥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∈</m:t>
                    </m:r>
                    <m:r>
                      <a:rPr lang="en-US" sz="2400" b="0" i="1" smtClean="0">
                        <a:latin typeface="Cambria Math" charset="0"/>
                      </a:rPr>
                      <m:t>𝜒</m:t>
                    </m:r>
                    <m:r>
                      <a:rPr lang="en-US" sz="2400" b="0" i="1" smtClean="0">
                        <a:latin typeface="Cambria Math" charset="0"/>
                      </a:rPr>
                      <m:t>,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latin typeface="Cambria Math" charset="0"/>
                      </a:rPr>
                      <m:t>∈</m:t>
                    </m:r>
                    <m:r>
                      <a:rPr lang="en-US" sz="2400" b="0" i="1" smtClean="0">
                        <a:latin typeface="Cambria Math" charset="0"/>
                      </a:rPr>
                      <m:t>𝒴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Karla" pitchFamily="2" charset="0"/>
                  </a:rPr>
                  <a:t>For each feature vector in the domain,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𝜂</m:t>
                    </m:r>
                  </m:oMath>
                </a14:m>
                <a:r>
                  <a:rPr lang="en-US" sz="2400" dirty="0">
                    <a:latin typeface="Karla" pitchFamily="2" charset="0"/>
                  </a:rPr>
                  <a:t> predicts its corresponding label</a:t>
                </a:r>
                <a:r>
                  <a:rPr lang="el-GR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𝜂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0" smtClean="0">
                        <a:latin typeface="Cambria Math" charset="0"/>
                      </a:rPr>
                      <m:t>.</m:t>
                    </m:r>
                  </m:oMath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latin typeface="Karla" pitchFamily="2" charset="0"/>
                </a:endParaRPr>
              </a:p>
              <a:p>
                <a:endParaRPr lang="en-US" sz="2400" dirty="0">
                  <a:latin typeface="Karla" pitchFamily="2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640D9DE-ACA1-40C5-9770-2BD1B3232B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00" y="1260973"/>
                <a:ext cx="11144749" cy="4893647"/>
              </a:xfrm>
              <a:prstGeom prst="rect">
                <a:avLst/>
              </a:prstGeom>
              <a:blipFill>
                <a:blip r:embed="rId2"/>
                <a:stretch>
                  <a:fillRect l="-796" t="-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46E7638A-DB9F-4C79-A63D-60FF94AFDF3B}"/>
              </a:ext>
            </a:extLst>
          </p:cNvPr>
          <p:cNvSpPr/>
          <p:nvPr/>
        </p:nvSpPr>
        <p:spPr>
          <a:xfrm>
            <a:off x="6342378" y="6358054"/>
            <a:ext cx="4859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Karla" pitchFamily="2" charset="0"/>
              </a:rPr>
              <a:t>Pan and Yang, A Survey on Transfer Learning</a:t>
            </a:r>
          </a:p>
        </p:txBody>
      </p:sp>
    </p:spTree>
    <p:extLst>
      <p:ext uri="{BB962C8B-B14F-4D97-AF65-F5344CB8AC3E}">
        <p14:creationId xmlns:p14="http://schemas.microsoft.com/office/powerpoint/2010/main" val="40766993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12FB9-5FAE-4342-BE2F-559B191D9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3968" y="294031"/>
            <a:ext cx="10357954" cy="67751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Karla" charset="0"/>
                <a:ea typeface="Karla" charset="0"/>
                <a:cs typeface="Karla" charset="0"/>
              </a:rPr>
              <a:t>Quote of the Day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DD40E0-632F-425B-B5E9-5E8CC8FCE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8600" y="1754001"/>
            <a:ext cx="9290423" cy="1941699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endParaRPr lang="en-US" sz="2600" i="1" dirty="0"/>
          </a:p>
          <a:p>
            <a:pPr>
              <a:spcAft>
                <a:spcPts val="600"/>
              </a:spcAft>
            </a:pPr>
            <a:endParaRPr lang="en-US" sz="2600" i="1" dirty="0"/>
          </a:p>
          <a:p>
            <a:pPr>
              <a:spcAft>
                <a:spcPts val="600"/>
              </a:spcAft>
            </a:pPr>
            <a:r>
              <a:rPr lang="en-US" sz="2600" i="1" dirty="0"/>
              <a:t>“I am still learning”</a:t>
            </a:r>
          </a:p>
          <a:p>
            <a:pPr>
              <a:spcAft>
                <a:spcPts val="600"/>
              </a:spcAft>
            </a:pPr>
            <a:endParaRPr lang="en-US" sz="2600" i="1" dirty="0"/>
          </a:p>
          <a:p>
            <a:pPr>
              <a:spcAft>
                <a:spcPts val="600"/>
              </a:spcAft>
            </a:pPr>
            <a:endParaRPr lang="en-US" sz="2600" i="1" dirty="0"/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A7B6CCA4-E063-4823-BF63-2056FCBCC2F4}"/>
              </a:ext>
            </a:extLst>
          </p:cNvPr>
          <p:cNvSpPr txBox="1">
            <a:spLocks/>
          </p:cNvSpPr>
          <p:nvPr/>
        </p:nvSpPr>
        <p:spPr>
          <a:xfrm>
            <a:off x="1921668" y="4478151"/>
            <a:ext cx="8867355" cy="4656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182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/>
                </a:solidFill>
                <a:latin typeface="Karla" pitchFamily="2" charset="0"/>
                <a:ea typeface="+mn-ea"/>
                <a:cs typeface="+mn-cs"/>
              </a:defRPr>
            </a:lvl1pPr>
            <a:lvl2pPr marL="457200" indent="0" algn="ctr" defTabSz="457182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Karla" pitchFamily="2" charset="0"/>
                <a:ea typeface="+mn-ea"/>
                <a:cs typeface="+mn-cs"/>
              </a:defRPr>
            </a:lvl2pPr>
            <a:lvl3pPr marL="914400" indent="0" algn="ctr" defTabSz="457182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Karla" pitchFamily="2" charset="0"/>
                <a:ea typeface="+mn-ea"/>
                <a:cs typeface="+mn-cs"/>
              </a:defRPr>
            </a:lvl3pPr>
            <a:lvl4pPr marL="1371600" indent="0" algn="ctr" defTabSz="457182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Karla" pitchFamily="2" charset="0"/>
                <a:ea typeface="+mn-ea"/>
                <a:cs typeface="+mn-cs"/>
              </a:defRPr>
            </a:lvl4pPr>
            <a:lvl5pPr marL="1828800" indent="0" algn="ctr" defTabSz="457182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Karla" pitchFamily="2" charset="0"/>
                <a:ea typeface="+mn-ea"/>
                <a:cs typeface="+mn-cs"/>
              </a:defRPr>
            </a:lvl5pPr>
            <a:lvl6pPr marL="2514499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4" indent="-228590" algn="l" defTabSz="457182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Aft>
                <a:spcPts val="600"/>
              </a:spcAft>
            </a:pPr>
            <a:r>
              <a:rPr lang="en-US" sz="2000" dirty="0"/>
              <a:t>- Michelangelo -</a:t>
            </a:r>
          </a:p>
        </p:txBody>
      </p:sp>
    </p:spTree>
    <p:extLst>
      <p:ext uri="{BB962C8B-B14F-4D97-AF65-F5344CB8AC3E}">
        <p14:creationId xmlns:p14="http://schemas.microsoft.com/office/powerpoint/2010/main" val="2728561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717271-A136-674A-9D46-74BBEAB70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Domain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0A3BB5B-5878-C84C-AF86-4683D2E5DAD9}"/>
                  </a:ext>
                </a:extLst>
              </p14:cNvPr>
              <p14:cNvContentPartPr/>
              <p14:nvPr/>
            </p14:nvContentPartPr>
            <p14:xfrm>
              <a:off x="1476460" y="1498969"/>
              <a:ext cx="68760" cy="1976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0A3BB5B-5878-C84C-AF86-4683D2E5DA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5860" y="1468369"/>
                <a:ext cx="130320" cy="203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BD1D8C4-297B-5E43-A5EE-175E0A04219E}"/>
                  </a:ext>
                </a:extLst>
              </p14:cNvPr>
              <p14:cNvContentPartPr/>
              <p14:nvPr/>
            </p14:nvContentPartPr>
            <p14:xfrm>
              <a:off x="1383220" y="3428929"/>
              <a:ext cx="2758320" cy="500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BD1D8C4-297B-5E43-A5EE-175E0A0421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52620" y="3397969"/>
                <a:ext cx="281952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7067744-7635-9D43-A645-C484D409424B}"/>
                  </a:ext>
                </a:extLst>
              </p14:cNvPr>
              <p14:cNvContentPartPr/>
              <p14:nvPr/>
            </p14:nvContentPartPr>
            <p14:xfrm>
              <a:off x="4109860" y="3360169"/>
              <a:ext cx="137160" cy="1872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7067744-7635-9D43-A645-C484D409424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79260" y="3329569"/>
                <a:ext cx="198720" cy="24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F654CAD-4B86-824B-99CA-2776A56E531C}"/>
                  </a:ext>
                </a:extLst>
              </p14:cNvPr>
              <p14:cNvContentPartPr/>
              <p14:nvPr/>
            </p14:nvContentPartPr>
            <p14:xfrm>
              <a:off x="1457740" y="1430569"/>
              <a:ext cx="81360" cy="1558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F654CAD-4B86-824B-99CA-2776A56E531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27140" y="1399609"/>
                <a:ext cx="142560" cy="21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E983F81-538B-1A48-AA92-8EC78A4D9E70}"/>
                  </a:ext>
                </a:extLst>
              </p14:cNvPr>
              <p14:cNvContentPartPr/>
              <p14:nvPr/>
            </p14:nvContentPartPr>
            <p14:xfrm>
              <a:off x="2441980" y="1106569"/>
              <a:ext cx="186480" cy="2059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E983F81-538B-1A48-AA92-8EC78A4D9E7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11380" y="1075969"/>
                <a:ext cx="247680" cy="26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73E4106-0736-C749-AF36-BFEC208C0EA3}"/>
                  </a:ext>
                </a:extLst>
              </p14:cNvPr>
              <p14:cNvContentPartPr/>
              <p14:nvPr/>
            </p14:nvContentPartPr>
            <p14:xfrm>
              <a:off x="2702980" y="1125289"/>
              <a:ext cx="100080" cy="112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73E4106-0736-C749-AF36-BFEC208C0EA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72380" y="1094689"/>
                <a:ext cx="16128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316E54D-4E62-C84F-91C6-3FB5E95E33AD}"/>
                  </a:ext>
                </a:extLst>
              </p14:cNvPr>
              <p14:cNvContentPartPr/>
              <p14:nvPr/>
            </p14:nvContentPartPr>
            <p14:xfrm>
              <a:off x="2883340" y="1100449"/>
              <a:ext cx="162360" cy="1310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316E54D-4E62-C84F-91C6-3FB5E95E33A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852740" y="1069849"/>
                <a:ext cx="22356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E650023-60C2-7849-A784-1FA9C9994631}"/>
                  </a:ext>
                </a:extLst>
              </p14:cNvPr>
              <p14:cNvContentPartPr/>
              <p14:nvPr/>
            </p14:nvContentPartPr>
            <p14:xfrm>
              <a:off x="3070180" y="1131769"/>
              <a:ext cx="100080" cy="106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E650023-60C2-7849-A784-1FA9C999463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39580" y="1100809"/>
                <a:ext cx="16128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9BFD258-4349-4D46-B22A-2206D96BE476}"/>
                  </a:ext>
                </a:extLst>
              </p14:cNvPr>
              <p14:cNvContentPartPr/>
              <p14:nvPr/>
            </p14:nvContentPartPr>
            <p14:xfrm>
              <a:off x="3219580" y="1094329"/>
              <a:ext cx="168480" cy="100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9BFD258-4349-4D46-B22A-2206D96BE47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88980" y="1063729"/>
                <a:ext cx="22968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A4525736-3466-744D-8B45-5C09B472053B}"/>
                  </a:ext>
                </a:extLst>
              </p14:cNvPr>
              <p14:cNvContentPartPr/>
              <p14:nvPr/>
            </p14:nvContentPartPr>
            <p14:xfrm>
              <a:off x="3413260" y="1081729"/>
              <a:ext cx="173880" cy="1123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A4525736-3466-744D-8B45-5C09B472053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382660" y="1051129"/>
                <a:ext cx="23544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6" name="Ink 26">
                <a:extLst>
                  <a:ext uri="{FF2B5EF4-FFF2-40B4-BE49-F238E27FC236}">
                    <a16:creationId xmlns:a16="http://schemas.microsoft.com/office/drawing/2014/main" id="{995036F4-BEEE-9646-AA50-F9A2459C2603}"/>
                  </a:ext>
                </a:extLst>
              </p14:cNvPr>
              <p14:cNvContentPartPr/>
              <p14:nvPr/>
            </p14:nvContentPartPr>
            <p14:xfrm>
              <a:off x="8486380" y="1088209"/>
              <a:ext cx="1083600" cy="323280"/>
            </p14:xfrm>
          </p:contentPart>
        </mc:Choice>
        <mc:Fallback xmlns="">
          <p:pic>
            <p:nvPicPr>
              <p:cNvPr id="26" name="Ink 26">
                <a:extLst>
                  <a:ext uri="{FF2B5EF4-FFF2-40B4-BE49-F238E27FC236}">
                    <a16:creationId xmlns:a16="http://schemas.microsoft.com/office/drawing/2014/main" id="{995036F4-BEEE-9646-AA50-F9A2459C260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455780" y="1057249"/>
                <a:ext cx="114480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1" name="Ink 31">
                <a:extLst>
                  <a:ext uri="{FF2B5EF4-FFF2-40B4-BE49-F238E27FC236}">
                    <a16:creationId xmlns:a16="http://schemas.microsoft.com/office/drawing/2014/main" id="{5A95F863-1EE3-AF4A-9B88-041E4ED6BF52}"/>
                  </a:ext>
                </a:extLst>
              </p14:cNvPr>
              <p14:cNvContentPartPr/>
              <p14:nvPr/>
            </p14:nvContentPartPr>
            <p14:xfrm>
              <a:off x="7421860" y="1741609"/>
              <a:ext cx="3000240" cy="2017440"/>
            </p14:xfrm>
          </p:contentPart>
        </mc:Choice>
        <mc:Fallback xmlns="">
          <p:pic>
            <p:nvPicPr>
              <p:cNvPr id="31" name="Ink 31">
                <a:extLst>
                  <a:ext uri="{FF2B5EF4-FFF2-40B4-BE49-F238E27FC236}">
                    <a16:creationId xmlns:a16="http://schemas.microsoft.com/office/drawing/2014/main" id="{5A95F863-1EE3-AF4A-9B88-041E4ED6BF5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391260" y="1711009"/>
                <a:ext cx="3061800" cy="207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33D344C-F18A-8C4D-8D72-60140967A8B9}"/>
                  </a:ext>
                </a:extLst>
              </p14:cNvPr>
              <p14:cNvContentPartPr/>
              <p14:nvPr/>
            </p14:nvContentPartPr>
            <p14:xfrm>
              <a:off x="7421860" y="1698049"/>
              <a:ext cx="187200" cy="1497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33D344C-F18A-8C4D-8D72-60140967A8B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391260" y="1667449"/>
                <a:ext cx="248400" cy="2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7" name="Ink 47">
                <a:extLst>
                  <a:ext uri="{FF2B5EF4-FFF2-40B4-BE49-F238E27FC236}">
                    <a16:creationId xmlns:a16="http://schemas.microsoft.com/office/drawing/2014/main" id="{41F9F15A-17E4-6742-82AD-402D7F0C8F23}"/>
                  </a:ext>
                </a:extLst>
              </p14:cNvPr>
              <p14:cNvContentPartPr/>
              <p14:nvPr/>
            </p14:nvContentPartPr>
            <p14:xfrm>
              <a:off x="3954340" y="3780289"/>
              <a:ext cx="386280" cy="271440"/>
            </p14:xfrm>
          </p:contentPart>
        </mc:Choice>
        <mc:Fallback xmlns="">
          <p:pic>
            <p:nvPicPr>
              <p:cNvPr id="47" name="Ink 47">
                <a:extLst>
                  <a:ext uri="{FF2B5EF4-FFF2-40B4-BE49-F238E27FC236}">
                    <a16:creationId xmlns:a16="http://schemas.microsoft.com/office/drawing/2014/main" id="{41F9F15A-17E4-6742-82AD-402D7F0C8F2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923740" y="3749689"/>
                <a:ext cx="447840" cy="33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Ink 52">
                <a:extLst>
                  <a:ext uri="{FF2B5EF4-FFF2-40B4-BE49-F238E27FC236}">
                    <a16:creationId xmlns:a16="http://schemas.microsoft.com/office/drawing/2014/main" id="{E60A5503-21F2-EE4F-9FDE-EBEC175D7F2E}"/>
                  </a:ext>
                </a:extLst>
              </p14:cNvPr>
              <p14:cNvContentPartPr/>
              <p14:nvPr/>
            </p14:nvContentPartPr>
            <p14:xfrm>
              <a:off x="803980" y="1529929"/>
              <a:ext cx="411480" cy="261720"/>
            </p14:xfrm>
          </p:contentPart>
        </mc:Choice>
        <mc:Fallback xmlns="">
          <p:pic>
            <p:nvPicPr>
              <p:cNvPr id="52" name="Ink 52">
                <a:extLst>
                  <a:ext uri="{FF2B5EF4-FFF2-40B4-BE49-F238E27FC236}">
                    <a16:creationId xmlns:a16="http://schemas.microsoft.com/office/drawing/2014/main" id="{E60A5503-21F2-EE4F-9FDE-EBEC175D7F2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73353" y="1499329"/>
                <a:ext cx="473094" cy="32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56" name="Ink 56">
                <a:extLst>
                  <a:ext uri="{FF2B5EF4-FFF2-40B4-BE49-F238E27FC236}">
                    <a16:creationId xmlns:a16="http://schemas.microsoft.com/office/drawing/2014/main" id="{33CA295F-185B-3F40-A43D-081952D91A05}"/>
                  </a:ext>
                </a:extLst>
              </p14:cNvPr>
              <p14:cNvContentPartPr/>
              <p14:nvPr/>
            </p14:nvContentPartPr>
            <p14:xfrm>
              <a:off x="10042660" y="3827089"/>
              <a:ext cx="255960" cy="392760"/>
            </p14:xfrm>
          </p:contentPart>
        </mc:Choice>
        <mc:Fallback xmlns="">
          <p:pic>
            <p:nvPicPr>
              <p:cNvPr id="56" name="Ink 56">
                <a:extLst>
                  <a:ext uri="{FF2B5EF4-FFF2-40B4-BE49-F238E27FC236}">
                    <a16:creationId xmlns:a16="http://schemas.microsoft.com/office/drawing/2014/main" id="{33CA295F-185B-3F40-A43D-081952D91A05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012017" y="3796461"/>
                <a:ext cx="317246" cy="4543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0" name="Ink 60">
                <a:extLst>
                  <a:ext uri="{FF2B5EF4-FFF2-40B4-BE49-F238E27FC236}">
                    <a16:creationId xmlns:a16="http://schemas.microsoft.com/office/drawing/2014/main" id="{3A574156-FF6A-FF48-9F05-1B5EA9C9A7B6}"/>
                  </a:ext>
                </a:extLst>
              </p14:cNvPr>
              <p14:cNvContentPartPr/>
              <p14:nvPr/>
            </p14:nvContentPartPr>
            <p14:xfrm>
              <a:off x="6842980" y="1679329"/>
              <a:ext cx="423720" cy="374040"/>
            </p14:xfrm>
          </p:contentPart>
        </mc:Choice>
        <mc:Fallback xmlns="">
          <p:pic>
            <p:nvPicPr>
              <p:cNvPr id="60" name="Ink 60">
                <a:extLst>
                  <a:ext uri="{FF2B5EF4-FFF2-40B4-BE49-F238E27FC236}">
                    <a16:creationId xmlns:a16="http://schemas.microsoft.com/office/drawing/2014/main" id="{3A574156-FF6A-FF48-9F05-1B5EA9C9A7B6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812380" y="1648729"/>
                <a:ext cx="484920" cy="4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8" name="Ink 78">
                <a:extLst>
                  <a:ext uri="{FF2B5EF4-FFF2-40B4-BE49-F238E27FC236}">
                    <a16:creationId xmlns:a16="http://schemas.microsoft.com/office/drawing/2014/main" id="{10E5AEB3-87BC-3B43-BD1D-E8F47308C9AC}"/>
                  </a:ext>
                </a:extLst>
              </p14:cNvPr>
              <p14:cNvContentPartPr/>
              <p14:nvPr/>
            </p14:nvContentPartPr>
            <p14:xfrm>
              <a:off x="1850140" y="1785169"/>
              <a:ext cx="772200" cy="977760"/>
            </p14:xfrm>
          </p:contentPart>
        </mc:Choice>
        <mc:Fallback xmlns="">
          <p:pic>
            <p:nvPicPr>
              <p:cNvPr id="78" name="Ink 78">
                <a:extLst>
                  <a:ext uri="{FF2B5EF4-FFF2-40B4-BE49-F238E27FC236}">
                    <a16:creationId xmlns:a16="http://schemas.microsoft.com/office/drawing/2014/main" id="{10E5AEB3-87BC-3B43-BD1D-E8F47308C9AC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819180" y="1754569"/>
                <a:ext cx="833760" cy="10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96" name="Ink 97">
                <a:extLst>
                  <a:ext uri="{FF2B5EF4-FFF2-40B4-BE49-F238E27FC236}">
                    <a16:creationId xmlns:a16="http://schemas.microsoft.com/office/drawing/2014/main" id="{BBCE6D92-9E8D-2842-80A5-A921D236F8C2}"/>
                  </a:ext>
                </a:extLst>
              </p14:cNvPr>
              <p14:cNvContentPartPr/>
              <p14:nvPr/>
            </p14:nvContentPartPr>
            <p14:xfrm>
              <a:off x="2883340" y="2519929"/>
              <a:ext cx="928080" cy="597960"/>
            </p14:xfrm>
          </p:contentPart>
        </mc:Choice>
        <mc:Fallback xmlns="">
          <p:pic>
            <p:nvPicPr>
              <p:cNvPr id="96" name="Ink 97">
                <a:extLst>
                  <a:ext uri="{FF2B5EF4-FFF2-40B4-BE49-F238E27FC236}">
                    <a16:creationId xmlns:a16="http://schemas.microsoft.com/office/drawing/2014/main" id="{BBCE6D92-9E8D-2842-80A5-A921D236F8C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852740" y="2489329"/>
                <a:ext cx="989280" cy="65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97" name="Ink 98">
                <a:extLst>
                  <a:ext uri="{FF2B5EF4-FFF2-40B4-BE49-F238E27FC236}">
                    <a16:creationId xmlns:a16="http://schemas.microsoft.com/office/drawing/2014/main" id="{2FE2C46B-0F3C-E045-9A95-F05DB160508F}"/>
                  </a:ext>
                </a:extLst>
              </p14:cNvPr>
              <p14:cNvContentPartPr/>
              <p14:nvPr/>
            </p14:nvContentPartPr>
            <p14:xfrm>
              <a:off x="3362860" y="2276929"/>
              <a:ext cx="149760" cy="112320"/>
            </p14:xfrm>
          </p:contentPart>
        </mc:Choice>
        <mc:Fallback xmlns="">
          <p:pic>
            <p:nvPicPr>
              <p:cNvPr id="97" name="Ink 98">
                <a:extLst>
                  <a:ext uri="{FF2B5EF4-FFF2-40B4-BE49-F238E27FC236}">
                    <a16:creationId xmlns:a16="http://schemas.microsoft.com/office/drawing/2014/main" id="{2FE2C46B-0F3C-E045-9A95-F05DB160508F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332260" y="2246329"/>
                <a:ext cx="21096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98803DA9-4606-694B-B3FA-92B6491FA8BF}"/>
                  </a:ext>
                </a:extLst>
              </p14:cNvPr>
              <p14:cNvContentPartPr/>
              <p14:nvPr/>
            </p14:nvContentPartPr>
            <p14:xfrm>
              <a:off x="7994620" y="1978129"/>
              <a:ext cx="106200" cy="6264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98803DA9-4606-694B-B3FA-92B6491FA8B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964020" y="1947529"/>
                <a:ext cx="16740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F7F4B084-D42B-7A4B-AD40-893FBFB53B67}"/>
                  </a:ext>
                </a:extLst>
              </p14:cNvPr>
              <p14:cNvContentPartPr/>
              <p14:nvPr/>
            </p14:nvContentPartPr>
            <p14:xfrm>
              <a:off x="8013340" y="1959769"/>
              <a:ext cx="81360" cy="813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F7F4B084-D42B-7A4B-AD40-893FBFB53B67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7982740" y="1928809"/>
                <a:ext cx="14256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023AE8C2-2EBE-9D4D-8272-E2CB31F8DA4A}"/>
                  </a:ext>
                </a:extLst>
              </p14:cNvPr>
              <p14:cNvContentPartPr/>
              <p14:nvPr/>
            </p14:nvContentPartPr>
            <p14:xfrm>
              <a:off x="7975900" y="1766449"/>
              <a:ext cx="75240" cy="8748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023AE8C2-2EBE-9D4D-8272-E2CB31F8DA4A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945300" y="1735849"/>
                <a:ext cx="13644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993A6771-4B79-794D-A737-FEA732B8C202}"/>
                  </a:ext>
                </a:extLst>
              </p14:cNvPr>
              <p14:cNvContentPartPr/>
              <p14:nvPr/>
            </p14:nvContentPartPr>
            <p14:xfrm>
              <a:off x="8106580" y="1772929"/>
              <a:ext cx="31320" cy="5004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993A6771-4B79-794D-A737-FEA732B8C202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8075980" y="1742329"/>
                <a:ext cx="9288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F911BE02-2B76-7444-872D-66F88668488A}"/>
                  </a:ext>
                </a:extLst>
              </p14:cNvPr>
              <p14:cNvContentPartPr/>
              <p14:nvPr/>
            </p14:nvContentPartPr>
            <p14:xfrm>
              <a:off x="8225020" y="1847449"/>
              <a:ext cx="100080" cy="5004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F911BE02-2B76-7444-872D-66F88668488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8194420" y="1816849"/>
                <a:ext cx="16128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D913021F-9717-5348-9E41-81FD6D31CB95}"/>
                  </a:ext>
                </a:extLst>
              </p14:cNvPr>
              <p14:cNvContentPartPr/>
              <p14:nvPr/>
            </p14:nvContentPartPr>
            <p14:xfrm>
              <a:off x="8237260" y="1860049"/>
              <a:ext cx="118800" cy="112320"/>
            </p14:xfrm>
          </p:contentPart>
        </mc:Choice>
        <mc:Fallback xmlns=""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D913021F-9717-5348-9E41-81FD6D31CB95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206660" y="1829449"/>
                <a:ext cx="18000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55C42238-719F-784B-8901-806C13361BEA}"/>
                  </a:ext>
                </a:extLst>
              </p14:cNvPr>
              <p14:cNvContentPartPr/>
              <p14:nvPr/>
            </p14:nvContentPartPr>
            <p14:xfrm>
              <a:off x="8255980" y="1853929"/>
              <a:ext cx="56520" cy="56520"/>
            </p14:xfrm>
          </p:contentPart>
        </mc:Choice>
        <mc:Fallback xmlns=""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55C42238-719F-784B-8901-806C13361BEA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225380" y="1822969"/>
                <a:ext cx="11772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081B5E24-B697-3D48-8AE0-7E7CAB53FB74}"/>
                  </a:ext>
                </a:extLst>
              </p14:cNvPr>
              <p14:cNvContentPartPr/>
              <p14:nvPr/>
            </p14:nvContentPartPr>
            <p14:xfrm>
              <a:off x="8119180" y="2140129"/>
              <a:ext cx="75240" cy="19080"/>
            </p14:xfrm>
          </p:contentPart>
        </mc:Choice>
        <mc:Fallback xmlns=""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081B5E24-B697-3D48-8AE0-7E7CAB53FB7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088580" y="2109529"/>
                <a:ext cx="13644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73060822-B9B3-4C4B-A336-A05010683E57}"/>
                  </a:ext>
                </a:extLst>
              </p14:cNvPr>
              <p14:cNvContentPartPr/>
              <p14:nvPr/>
            </p14:nvContentPartPr>
            <p14:xfrm>
              <a:off x="8212420" y="2158849"/>
              <a:ext cx="31320" cy="75240"/>
            </p14:xfrm>
          </p:contentPart>
        </mc:Choice>
        <mc:Fallback xmlns=""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73060822-B9B3-4C4B-A336-A05010683E5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181820" y="2128249"/>
                <a:ext cx="9288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3D2619A4-E3E5-AF4B-8707-BBB44361F58A}"/>
                  </a:ext>
                </a:extLst>
              </p14:cNvPr>
              <p14:cNvContentPartPr/>
              <p14:nvPr/>
            </p14:nvContentPartPr>
            <p14:xfrm>
              <a:off x="8057620" y="2320849"/>
              <a:ext cx="55800" cy="2520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3D2619A4-E3E5-AF4B-8707-BBB44361F58A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027020" y="2289889"/>
                <a:ext cx="11700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2AEFD237-14AC-D047-B25A-D7891F92882A}"/>
                  </a:ext>
                </a:extLst>
              </p14:cNvPr>
              <p14:cNvContentPartPr/>
              <p14:nvPr/>
            </p14:nvContentPartPr>
            <p14:xfrm>
              <a:off x="8063020" y="2295649"/>
              <a:ext cx="43920" cy="10008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2AEFD237-14AC-D047-B25A-D7891F92882A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8032420" y="2265049"/>
                <a:ext cx="10512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DCB7DB08-DBB2-7D4F-906C-E0B2F5FB469D}"/>
                  </a:ext>
                </a:extLst>
              </p14:cNvPr>
              <p14:cNvContentPartPr/>
              <p14:nvPr/>
            </p14:nvContentPartPr>
            <p14:xfrm>
              <a:off x="7863940" y="2295649"/>
              <a:ext cx="37800" cy="16236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DCB7DB08-DBB2-7D4F-906C-E0B2F5FB469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7833340" y="2265049"/>
                <a:ext cx="99000" cy="22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7A188822-A682-894F-9E61-76F084F823A8}"/>
                  </a:ext>
                </a:extLst>
              </p14:cNvPr>
              <p14:cNvContentPartPr/>
              <p14:nvPr/>
            </p14:nvContentPartPr>
            <p14:xfrm>
              <a:off x="7863940" y="2420209"/>
              <a:ext cx="37800" cy="62640"/>
            </p14:xfrm>
          </p:contentPart>
        </mc:Choice>
        <mc:Fallback xmlns=""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7A188822-A682-894F-9E61-76F084F823A8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7833340" y="2389609"/>
                <a:ext cx="9900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65D0D256-EF33-434E-A11C-1B4924640E28}"/>
                  </a:ext>
                </a:extLst>
              </p14:cNvPr>
              <p14:cNvContentPartPr/>
              <p14:nvPr/>
            </p14:nvContentPartPr>
            <p14:xfrm>
              <a:off x="7938460" y="2563489"/>
              <a:ext cx="87480" cy="50040"/>
            </p14:xfrm>
          </p:contentPart>
        </mc:Choice>
        <mc:Fallback xmlns=""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65D0D256-EF33-434E-A11C-1B4924640E28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907860" y="2532889"/>
                <a:ext cx="14904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4705E7FE-CF65-A447-9C3D-08AF6AFDC36A}"/>
                  </a:ext>
                </a:extLst>
              </p14:cNvPr>
              <p14:cNvContentPartPr/>
              <p14:nvPr/>
            </p14:nvContentPartPr>
            <p14:xfrm>
              <a:off x="8000740" y="2538649"/>
              <a:ext cx="93600" cy="106200"/>
            </p14:xfrm>
          </p:contentPart>
        </mc:Choice>
        <mc:Fallback xmlns=""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4705E7FE-CF65-A447-9C3D-08AF6AFDC36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7970140" y="2508049"/>
                <a:ext cx="15516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019A2115-13FB-D54B-8756-237877BAA449}"/>
                  </a:ext>
                </a:extLst>
              </p14:cNvPr>
              <p14:cNvContentPartPr/>
              <p14:nvPr/>
            </p14:nvContentPartPr>
            <p14:xfrm>
              <a:off x="8250580" y="2558089"/>
              <a:ext cx="118080" cy="49320"/>
            </p14:xfrm>
          </p:contentPart>
        </mc:Choice>
        <mc:Fallback xmlns=""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019A2115-13FB-D54B-8756-237877BAA449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8219980" y="2527129"/>
                <a:ext cx="17928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F9F10D44-60EE-C84B-926A-2DEDCD3D134F}"/>
                  </a:ext>
                </a:extLst>
              </p14:cNvPr>
              <p14:cNvContentPartPr/>
              <p14:nvPr/>
            </p14:nvContentPartPr>
            <p14:xfrm>
              <a:off x="8280820" y="2550889"/>
              <a:ext cx="112320" cy="87480"/>
            </p14:xfrm>
          </p:contentPart>
        </mc:Choice>
        <mc:Fallback xmlns=""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F9F10D44-60EE-C84B-926A-2DEDCD3D134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8250220" y="2520289"/>
                <a:ext cx="1738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4DFDC1BA-6BF4-B94B-917F-F796115A2307}"/>
                  </a:ext>
                </a:extLst>
              </p14:cNvPr>
              <p14:cNvContentPartPr/>
              <p14:nvPr/>
            </p14:nvContentPartPr>
            <p14:xfrm>
              <a:off x="8456140" y="2370529"/>
              <a:ext cx="92880" cy="87480"/>
            </p14:xfrm>
          </p:contentPart>
        </mc:Choice>
        <mc:Fallback xmlns=""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4DFDC1BA-6BF4-B94B-917F-F796115A2307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8425180" y="2339929"/>
                <a:ext cx="15444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9DC5FAC6-4D6E-5646-838D-3A116AA6388A}"/>
                  </a:ext>
                </a:extLst>
              </p14:cNvPr>
              <p14:cNvContentPartPr/>
              <p14:nvPr/>
            </p14:nvContentPartPr>
            <p14:xfrm>
              <a:off x="8461540" y="2370529"/>
              <a:ext cx="100080" cy="9360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9DC5FAC6-4D6E-5646-838D-3A116AA6388A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8430940" y="2339929"/>
                <a:ext cx="161280" cy="15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2F62D3C2-B133-6044-8433-DA1282BF3178}"/>
                  </a:ext>
                </a:extLst>
              </p14:cNvPr>
              <p14:cNvContentPartPr/>
              <p14:nvPr/>
            </p14:nvContentPartPr>
            <p14:xfrm>
              <a:off x="8523820" y="2215009"/>
              <a:ext cx="143640" cy="56520"/>
            </p14:xfrm>
          </p:contentPart>
        </mc:Choice>
        <mc:Fallback xmlns=""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2F62D3C2-B133-6044-8433-DA1282BF3178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8493220" y="2184049"/>
                <a:ext cx="20484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B59A10C2-AB14-2649-9EA6-1F90FC75C437}"/>
                  </a:ext>
                </a:extLst>
              </p14:cNvPr>
              <p14:cNvContentPartPr/>
              <p14:nvPr/>
            </p14:nvContentPartPr>
            <p14:xfrm>
              <a:off x="8554780" y="2189809"/>
              <a:ext cx="81360" cy="10008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B59A10C2-AB14-2649-9EA6-1F90FC75C43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524180" y="2159209"/>
                <a:ext cx="14256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E9EAEE50-9618-6845-A247-E75A17575995}"/>
                  </a:ext>
                </a:extLst>
              </p14:cNvPr>
              <p14:cNvContentPartPr/>
              <p14:nvPr/>
            </p14:nvContentPartPr>
            <p14:xfrm>
              <a:off x="8654500" y="2127529"/>
              <a:ext cx="81360" cy="37800"/>
            </p14:xfrm>
          </p:contentPart>
        </mc:Choice>
        <mc:Fallback xmlns=""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E9EAEE50-9618-6845-A247-E75A17575995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623900" y="2096929"/>
                <a:ext cx="14256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6CD4F3D3-B9DC-9246-BC09-5C9FF51454A5}"/>
                  </a:ext>
                </a:extLst>
              </p14:cNvPr>
              <p14:cNvContentPartPr/>
              <p14:nvPr/>
            </p14:nvContentPartPr>
            <p14:xfrm>
              <a:off x="8741620" y="2115289"/>
              <a:ext cx="56520" cy="100080"/>
            </p14:xfrm>
          </p:contentPart>
        </mc:Choice>
        <mc:Fallback xmlns=""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6CD4F3D3-B9DC-9246-BC09-5C9FF51454A5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8711020" y="2084689"/>
                <a:ext cx="11772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62553075-B5AF-7E4F-86FA-4E936D6ACBB6}"/>
                  </a:ext>
                </a:extLst>
              </p14:cNvPr>
              <p14:cNvContentPartPr/>
              <p14:nvPr/>
            </p14:nvContentPartPr>
            <p14:xfrm>
              <a:off x="9638020" y="2962009"/>
              <a:ext cx="112320" cy="68760"/>
            </p14:xfrm>
          </p:contentPart>
        </mc:Choice>
        <mc:Fallback xmlns=""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62553075-B5AF-7E4F-86FA-4E936D6ACBB6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9607420" y="2931409"/>
                <a:ext cx="17388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4A8C4556-DB49-3949-895F-9EB864F6DD02}"/>
                  </a:ext>
                </a:extLst>
              </p14:cNvPr>
              <p14:cNvContentPartPr/>
              <p14:nvPr/>
            </p14:nvContentPartPr>
            <p14:xfrm>
              <a:off x="9638020" y="2937169"/>
              <a:ext cx="81360" cy="11232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4A8C4556-DB49-3949-895F-9EB864F6DD02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9607420" y="2906209"/>
                <a:ext cx="14256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394BFA25-B8CF-8D46-AED3-A4924F6350B2}"/>
                  </a:ext>
                </a:extLst>
              </p14:cNvPr>
              <p14:cNvContentPartPr/>
              <p14:nvPr/>
            </p14:nvContentPartPr>
            <p14:xfrm>
              <a:off x="9575740" y="2743849"/>
              <a:ext cx="81360" cy="11232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394BFA25-B8CF-8D46-AED3-A4924F6350B2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9545140" y="2713249"/>
                <a:ext cx="142560" cy="17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169C77F7-B347-9C4A-8BEC-EC564CF0CBAC}"/>
                  </a:ext>
                </a:extLst>
              </p14:cNvPr>
              <p14:cNvContentPartPr/>
              <p14:nvPr/>
            </p14:nvContentPartPr>
            <p14:xfrm>
              <a:off x="9526060" y="2775169"/>
              <a:ext cx="143640" cy="11880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169C77F7-B347-9C4A-8BEC-EC564CF0CBAC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9495460" y="2744569"/>
                <a:ext cx="20484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8D8610EA-AD3B-1D45-A7F6-C3B832888343}"/>
                  </a:ext>
                </a:extLst>
              </p14:cNvPr>
              <p14:cNvContentPartPr/>
              <p14:nvPr/>
            </p14:nvContentPartPr>
            <p14:xfrm>
              <a:off x="9426340" y="2968129"/>
              <a:ext cx="93600" cy="10008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8D8610EA-AD3B-1D45-A7F6-C3B832888343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9395740" y="2937529"/>
                <a:ext cx="155160" cy="16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1281C381-9385-E944-984F-DE2791F1B329}"/>
                  </a:ext>
                </a:extLst>
              </p14:cNvPr>
              <p14:cNvContentPartPr/>
              <p14:nvPr/>
            </p14:nvContentPartPr>
            <p14:xfrm>
              <a:off x="9370540" y="3011689"/>
              <a:ext cx="68760" cy="7524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1281C381-9385-E944-984F-DE2791F1B329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9339580" y="2981089"/>
                <a:ext cx="1303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8DAAF42E-3EED-0242-BD40-8EEC494B3137}"/>
                  </a:ext>
                </a:extLst>
              </p14:cNvPr>
              <p14:cNvContentPartPr/>
              <p14:nvPr/>
            </p14:nvContentPartPr>
            <p14:xfrm>
              <a:off x="9856180" y="2576089"/>
              <a:ext cx="56520" cy="8136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8DAAF42E-3EED-0242-BD40-8EEC494B3137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9825220" y="2545129"/>
                <a:ext cx="11772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CB5CF5F7-A133-6045-A411-A891D26110F1}"/>
                  </a:ext>
                </a:extLst>
              </p14:cNvPr>
              <p14:cNvContentPartPr/>
              <p14:nvPr/>
            </p14:nvContentPartPr>
            <p14:xfrm>
              <a:off x="9992980" y="2538649"/>
              <a:ext cx="19080" cy="813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CB5CF5F7-A133-6045-A411-A891D26110F1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9962380" y="2508049"/>
                <a:ext cx="802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2FD0A161-4167-9F42-B33E-D04DC8F17290}"/>
                  </a:ext>
                </a:extLst>
              </p14:cNvPr>
              <p14:cNvContentPartPr/>
              <p14:nvPr/>
            </p14:nvContentPartPr>
            <p14:xfrm>
              <a:off x="9600940" y="2432809"/>
              <a:ext cx="87480" cy="8748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2FD0A161-4167-9F42-B33E-D04DC8F17290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9569980" y="2402209"/>
                <a:ext cx="14904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B8A871BC-DAEA-C344-B2AF-CE0424E7A7AF}"/>
                  </a:ext>
                </a:extLst>
              </p14:cNvPr>
              <p14:cNvContentPartPr/>
              <p14:nvPr/>
            </p14:nvContentPartPr>
            <p14:xfrm>
              <a:off x="9563500" y="2451529"/>
              <a:ext cx="106200" cy="10620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B8A871BC-DAEA-C344-B2AF-CE0424E7A7AF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9532900" y="2420569"/>
                <a:ext cx="167400" cy="16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B8795933-FB8A-0345-9653-6D7071C3DF61}"/>
                  </a:ext>
                </a:extLst>
              </p14:cNvPr>
              <p14:cNvContentPartPr/>
              <p14:nvPr/>
            </p14:nvContentPartPr>
            <p14:xfrm>
              <a:off x="9495100" y="2563489"/>
              <a:ext cx="62640" cy="439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B8795933-FB8A-0345-9653-6D7071C3DF61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9464140" y="2532889"/>
                <a:ext cx="123840" cy="10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F3E534E7-D1E4-B848-BA74-43783A2DE13E}"/>
                  </a:ext>
                </a:extLst>
              </p14:cNvPr>
              <p14:cNvContentPartPr/>
              <p14:nvPr/>
            </p14:nvContentPartPr>
            <p14:xfrm>
              <a:off x="9376660" y="2625769"/>
              <a:ext cx="93600" cy="12492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F3E534E7-D1E4-B848-BA74-43783A2DE13E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9346060" y="2595169"/>
                <a:ext cx="15516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53" name="Ink 153">
                <a:extLst>
                  <a:ext uri="{FF2B5EF4-FFF2-40B4-BE49-F238E27FC236}">
                    <a16:creationId xmlns:a16="http://schemas.microsoft.com/office/drawing/2014/main" id="{6C7FF6E0-6C8C-7F44-9BCA-4C0DC8D65CE7}"/>
                  </a:ext>
                </a:extLst>
              </p14:cNvPr>
              <p14:cNvContentPartPr/>
              <p14:nvPr/>
            </p14:nvContentPartPr>
            <p14:xfrm>
              <a:off x="1744300" y="1573489"/>
              <a:ext cx="896760" cy="1096200"/>
            </p14:xfrm>
          </p:contentPart>
        </mc:Choice>
        <mc:Fallback xmlns="">
          <p:pic>
            <p:nvPicPr>
              <p:cNvPr id="153" name="Ink 153">
                <a:extLst>
                  <a:ext uri="{FF2B5EF4-FFF2-40B4-BE49-F238E27FC236}">
                    <a16:creationId xmlns:a16="http://schemas.microsoft.com/office/drawing/2014/main" id="{6C7FF6E0-6C8C-7F44-9BCA-4C0DC8D65CE7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736740" y="1565929"/>
                <a:ext cx="911880" cy="111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60" name="Ink 160">
                <a:extLst>
                  <a:ext uri="{FF2B5EF4-FFF2-40B4-BE49-F238E27FC236}">
                    <a16:creationId xmlns:a16="http://schemas.microsoft.com/office/drawing/2014/main" id="{C9DF06C4-57D4-F447-94E5-52F951FA712F}"/>
                  </a:ext>
                </a:extLst>
              </p14:cNvPr>
              <p14:cNvContentPartPr/>
              <p14:nvPr/>
            </p14:nvContentPartPr>
            <p14:xfrm>
              <a:off x="2814940" y="2183689"/>
              <a:ext cx="1382400" cy="1064880"/>
            </p14:xfrm>
          </p:contentPart>
        </mc:Choice>
        <mc:Fallback xmlns="">
          <p:pic>
            <p:nvPicPr>
              <p:cNvPr id="160" name="Ink 160">
                <a:extLst>
                  <a:ext uri="{FF2B5EF4-FFF2-40B4-BE49-F238E27FC236}">
                    <a16:creationId xmlns:a16="http://schemas.microsoft.com/office/drawing/2014/main" id="{C9DF06C4-57D4-F447-94E5-52F951FA712F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2807380" y="2176129"/>
                <a:ext cx="1397520" cy="10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74" name="Ink 174">
                <a:extLst>
                  <a:ext uri="{FF2B5EF4-FFF2-40B4-BE49-F238E27FC236}">
                    <a16:creationId xmlns:a16="http://schemas.microsoft.com/office/drawing/2014/main" id="{9AF0D336-A32F-D84A-AD50-5A4AF610F2D0}"/>
                  </a:ext>
                </a:extLst>
              </p14:cNvPr>
              <p14:cNvContentPartPr/>
              <p14:nvPr/>
            </p14:nvContentPartPr>
            <p14:xfrm>
              <a:off x="2254780" y="4269169"/>
              <a:ext cx="1715040" cy="840960"/>
            </p14:xfrm>
          </p:contentPart>
        </mc:Choice>
        <mc:Fallback xmlns="">
          <p:pic>
            <p:nvPicPr>
              <p:cNvPr id="174" name="Ink 174">
                <a:extLst>
                  <a:ext uri="{FF2B5EF4-FFF2-40B4-BE49-F238E27FC236}">
                    <a16:creationId xmlns:a16="http://schemas.microsoft.com/office/drawing/2014/main" id="{9AF0D336-A32F-D84A-AD50-5A4AF610F2D0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2224180" y="4238569"/>
                <a:ext cx="1776600" cy="90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88" name="Ink 188">
                <a:extLst>
                  <a:ext uri="{FF2B5EF4-FFF2-40B4-BE49-F238E27FC236}">
                    <a16:creationId xmlns:a16="http://schemas.microsoft.com/office/drawing/2014/main" id="{E7E9BF34-3C3B-C343-9339-A40B33EF16B0}"/>
                  </a:ext>
                </a:extLst>
              </p14:cNvPr>
              <p14:cNvContentPartPr/>
              <p14:nvPr/>
            </p14:nvContentPartPr>
            <p14:xfrm>
              <a:off x="7789060" y="4188169"/>
              <a:ext cx="2073600" cy="666000"/>
            </p14:xfrm>
          </p:contentPart>
        </mc:Choice>
        <mc:Fallback xmlns="">
          <p:pic>
            <p:nvPicPr>
              <p:cNvPr id="188" name="Ink 188">
                <a:extLst>
                  <a:ext uri="{FF2B5EF4-FFF2-40B4-BE49-F238E27FC236}">
                    <a16:creationId xmlns:a16="http://schemas.microsoft.com/office/drawing/2014/main" id="{E7E9BF34-3C3B-C343-9339-A40B33EF16B0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7758460" y="4157552"/>
                <a:ext cx="2134800" cy="7275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F9BAD953-4FEC-3C47-B888-F00AE0D45DA0}"/>
                  </a:ext>
                </a:extLst>
              </p14:cNvPr>
              <p14:cNvContentPartPr/>
              <p14:nvPr/>
            </p14:nvContentPartPr>
            <p14:xfrm>
              <a:off x="8100460" y="4742569"/>
              <a:ext cx="199440" cy="25200"/>
            </p14:xfrm>
          </p:contentPart>
        </mc:Choice>
        <mc:Fallback xmlns=""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F9BAD953-4FEC-3C47-B888-F00AE0D45DA0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8069860" y="4711609"/>
                <a:ext cx="261000" cy="86760"/>
              </a:xfrm>
              <a:prstGeom prst="rect">
                <a:avLst/>
              </a:prstGeom>
            </p:spPr>
          </p:pic>
        </mc:Fallback>
      </mc:AlternateContent>
      <p:sp>
        <p:nvSpPr>
          <p:cNvPr id="212" name="TextBox 211">
            <a:extLst>
              <a:ext uri="{FF2B5EF4-FFF2-40B4-BE49-F238E27FC236}">
                <a16:creationId xmlns:a16="http://schemas.microsoft.com/office/drawing/2014/main" id="{61FF941B-1886-424D-8D17-EA5403938CE0}"/>
              </a:ext>
            </a:extLst>
          </p:cNvPr>
          <p:cNvSpPr txBox="1"/>
          <p:nvPr/>
        </p:nvSpPr>
        <p:spPr>
          <a:xfrm>
            <a:off x="3806739" y="6128303"/>
            <a:ext cx="537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/>
              <a:t>Covariate shift or sample selection bias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273" name="Ink 273">
                <a:extLst>
                  <a:ext uri="{FF2B5EF4-FFF2-40B4-BE49-F238E27FC236}">
                    <a16:creationId xmlns:a16="http://schemas.microsoft.com/office/drawing/2014/main" id="{1515B5D7-C7A6-8345-A7F5-2E0F881024F8}"/>
                  </a:ext>
                </a:extLst>
              </p14:cNvPr>
              <p14:cNvContentPartPr/>
              <p14:nvPr/>
            </p14:nvContentPartPr>
            <p14:xfrm>
              <a:off x="3350260" y="5159449"/>
              <a:ext cx="155880" cy="168480"/>
            </p14:xfrm>
          </p:contentPart>
        </mc:Choice>
        <mc:Fallback xmlns="">
          <p:pic>
            <p:nvPicPr>
              <p:cNvPr id="273" name="Ink 273">
                <a:extLst>
                  <a:ext uri="{FF2B5EF4-FFF2-40B4-BE49-F238E27FC236}">
                    <a16:creationId xmlns:a16="http://schemas.microsoft.com/office/drawing/2014/main" id="{1515B5D7-C7A6-8345-A7F5-2E0F881024F8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3319660" y="5128849"/>
                <a:ext cx="217440" cy="22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279" name="Ink 279">
                <a:extLst>
                  <a:ext uri="{FF2B5EF4-FFF2-40B4-BE49-F238E27FC236}">
                    <a16:creationId xmlns:a16="http://schemas.microsoft.com/office/drawing/2014/main" id="{9DE41A6F-4F78-4D4E-8AAE-CD8E00AA794B}"/>
                  </a:ext>
                </a:extLst>
              </p14:cNvPr>
              <p14:cNvContentPartPr/>
              <p14:nvPr/>
            </p14:nvContentPartPr>
            <p14:xfrm>
              <a:off x="3773620" y="5115889"/>
              <a:ext cx="268200" cy="181080"/>
            </p14:xfrm>
          </p:contentPart>
        </mc:Choice>
        <mc:Fallback xmlns="">
          <p:pic>
            <p:nvPicPr>
              <p:cNvPr id="279" name="Ink 279">
                <a:extLst>
                  <a:ext uri="{FF2B5EF4-FFF2-40B4-BE49-F238E27FC236}">
                    <a16:creationId xmlns:a16="http://schemas.microsoft.com/office/drawing/2014/main" id="{9DE41A6F-4F78-4D4E-8AAE-CD8E00AA794B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3743020" y="5085228"/>
                <a:ext cx="329400" cy="242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283" name="Ink 283">
                <a:extLst>
                  <a:ext uri="{FF2B5EF4-FFF2-40B4-BE49-F238E27FC236}">
                    <a16:creationId xmlns:a16="http://schemas.microsoft.com/office/drawing/2014/main" id="{88547D07-6FE5-3944-9C86-0F99DD3816E3}"/>
                  </a:ext>
                </a:extLst>
              </p14:cNvPr>
              <p14:cNvContentPartPr/>
              <p14:nvPr/>
            </p14:nvContentPartPr>
            <p14:xfrm>
              <a:off x="4193740" y="4991329"/>
              <a:ext cx="321120" cy="342720"/>
            </p14:xfrm>
          </p:contentPart>
        </mc:Choice>
        <mc:Fallback xmlns="">
          <p:pic>
            <p:nvPicPr>
              <p:cNvPr id="283" name="Ink 283">
                <a:extLst>
                  <a:ext uri="{FF2B5EF4-FFF2-40B4-BE49-F238E27FC236}">
                    <a16:creationId xmlns:a16="http://schemas.microsoft.com/office/drawing/2014/main" id="{88547D07-6FE5-3944-9C86-0F99DD3816E3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4162815" y="4960729"/>
                <a:ext cx="382251" cy="40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285" name="Ink 284">
                <a:extLst>
                  <a:ext uri="{FF2B5EF4-FFF2-40B4-BE49-F238E27FC236}">
                    <a16:creationId xmlns:a16="http://schemas.microsoft.com/office/drawing/2014/main" id="{D86DA830-D520-304C-93E1-304ED9FC937A}"/>
                  </a:ext>
                </a:extLst>
              </p14:cNvPr>
              <p14:cNvContentPartPr/>
              <p14:nvPr/>
            </p14:nvContentPartPr>
            <p14:xfrm>
              <a:off x="8144020" y="5091049"/>
              <a:ext cx="168480" cy="305280"/>
            </p14:xfrm>
          </p:contentPart>
        </mc:Choice>
        <mc:Fallback xmlns="">
          <p:pic>
            <p:nvPicPr>
              <p:cNvPr id="285" name="Ink 284">
                <a:extLst>
                  <a:ext uri="{FF2B5EF4-FFF2-40B4-BE49-F238E27FC236}">
                    <a16:creationId xmlns:a16="http://schemas.microsoft.com/office/drawing/2014/main" id="{D86DA830-D520-304C-93E1-304ED9FC937A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8113420" y="5060449"/>
                <a:ext cx="229680" cy="36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288" name="Ink 288">
                <a:extLst>
                  <a:ext uri="{FF2B5EF4-FFF2-40B4-BE49-F238E27FC236}">
                    <a16:creationId xmlns:a16="http://schemas.microsoft.com/office/drawing/2014/main" id="{ECEE2AE7-9694-BE48-8E05-D0B8EEFE90BF}"/>
                  </a:ext>
                </a:extLst>
              </p14:cNvPr>
              <p14:cNvContentPartPr/>
              <p14:nvPr/>
            </p14:nvContentPartPr>
            <p14:xfrm>
              <a:off x="8480260" y="5115889"/>
              <a:ext cx="224640" cy="218160"/>
            </p14:xfrm>
          </p:contentPart>
        </mc:Choice>
        <mc:Fallback xmlns="">
          <p:pic>
            <p:nvPicPr>
              <p:cNvPr id="288" name="Ink 288">
                <a:extLst>
                  <a:ext uri="{FF2B5EF4-FFF2-40B4-BE49-F238E27FC236}">
                    <a16:creationId xmlns:a16="http://schemas.microsoft.com/office/drawing/2014/main" id="{ECEE2AE7-9694-BE48-8E05-D0B8EEFE90BF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8449660" y="5085289"/>
                <a:ext cx="285840" cy="27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304" name="Ink 303">
                <a:extLst>
                  <a:ext uri="{FF2B5EF4-FFF2-40B4-BE49-F238E27FC236}">
                    <a16:creationId xmlns:a16="http://schemas.microsoft.com/office/drawing/2014/main" id="{9CE5BAA0-A495-FC4D-9EC6-D7C1B7A4E0AE}"/>
                  </a:ext>
                </a:extLst>
              </p14:cNvPr>
              <p14:cNvContentPartPr/>
              <p14:nvPr/>
            </p14:nvContentPartPr>
            <p14:xfrm>
              <a:off x="9034300" y="5047489"/>
              <a:ext cx="283320" cy="31320"/>
            </p14:xfrm>
          </p:contentPart>
        </mc:Choice>
        <mc:Fallback xmlns="">
          <p:pic>
            <p:nvPicPr>
              <p:cNvPr id="304" name="Ink 303">
                <a:extLst>
                  <a:ext uri="{FF2B5EF4-FFF2-40B4-BE49-F238E27FC236}">
                    <a16:creationId xmlns:a16="http://schemas.microsoft.com/office/drawing/2014/main" id="{9CE5BAA0-A495-FC4D-9EC6-D7C1B7A4E0AE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9013780" y="5026969"/>
                <a:ext cx="3240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307" name="Ink 307">
                <a:extLst>
                  <a:ext uri="{FF2B5EF4-FFF2-40B4-BE49-F238E27FC236}">
                    <a16:creationId xmlns:a16="http://schemas.microsoft.com/office/drawing/2014/main" id="{6D929B89-15EE-3D47-BD0E-6137DAE20F31}"/>
                  </a:ext>
                </a:extLst>
              </p14:cNvPr>
              <p14:cNvContentPartPr/>
              <p14:nvPr/>
            </p14:nvContentPartPr>
            <p14:xfrm>
              <a:off x="9034300" y="5196889"/>
              <a:ext cx="367560" cy="162360"/>
            </p14:xfrm>
          </p:contentPart>
        </mc:Choice>
        <mc:Fallback xmlns="">
          <p:pic>
            <p:nvPicPr>
              <p:cNvPr id="307" name="Ink 307">
                <a:extLst>
                  <a:ext uri="{FF2B5EF4-FFF2-40B4-BE49-F238E27FC236}">
                    <a16:creationId xmlns:a16="http://schemas.microsoft.com/office/drawing/2014/main" id="{6D929B89-15EE-3D47-BD0E-6137DAE20F31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9019180" y="5176369"/>
                <a:ext cx="398160" cy="19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312" name="Ink 312">
                <a:extLst>
                  <a:ext uri="{FF2B5EF4-FFF2-40B4-BE49-F238E27FC236}">
                    <a16:creationId xmlns:a16="http://schemas.microsoft.com/office/drawing/2014/main" id="{9E18CCF1-411E-0B49-8C08-53BF9413CCF2}"/>
                  </a:ext>
                </a:extLst>
              </p14:cNvPr>
              <p14:cNvContentPartPr/>
              <p14:nvPr/>
            </p14:nvContentPartPr>
            <p14:xfrm>
              <a:off x="3151180" y="5576689"/>
              <a:ext cx="411120" cy="355320"/>
            </p14:xfrm>
          </p:contentPart>
        </mc:Choice>
        <mc:Fallback xmlns="">
          <p:pic>
            <p:nvPicPr>
              <p:cNvPr id="312" name="Ink 312">
                <a:extLst>
                  <a:ext uri="{FF2B5EF4-FFF2-40B4-BE49-F238E27FC236}">
                    <a16:creationId xmlns:a16="http://schemas.microsoft.com/office/drawing/2014/main" id="{9E18CCF1-411E-0B49-8C08-53BF9413CCF2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3136060" y="5561209"/>
                <a:ext cx="441720" cy="38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316" name="Ink 316">
                <a:extLst>
                  <a:ext uri="{FF2B5EF4-FFF2-40B4-BE49-F238E27FC236}">
                    <a16:creationId xmlns:a16="http://schemas.microsoft.com/office/drawing/2014/main" id="{3D442C03-771B-2D48-ABF6-8FD3BCB869C2}"/>
                  </a:ext>
                </a:extLst>
              </p14:cNvPr>
              <p14:cNvContentPartPr/>
              <p14:nvPr/>
            </p14:nvContentPartPr>
            <p14:xfrm>
              <a:off x="3916900" y="5557969"/>
              <a:ext cx="311760" cy="274320"/>
            </p14:xfrm>
          </p:contentPart>
        </mc:Choice>
        <mc:Fallback xmlns="">
          <p:pic>
            <p:nvPicPr>
              <p:cNvPr id="316" name="Ink 316">
                <a:extLst>
                  <a:ext uri="{FF2B5EF4-FFF2-40B4-BE49-F238E27FC236}">
                    <a16:creationId xmlns:a16="http://schemas.microsoft.com/office/drawing/2014/main" id="{3D442C03-771B-2D48-ABF6-8FD3BCB869C2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3901780" y="5542849"/>
                <a:ext cx="342000" cy="30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320" name="Ink 319">
                <a:extLst>
                  <a:ext uri="{FF2B5EF4-FFF2-40B4-BE49-F238E27FC236}">
                    <a16:creationId xmlns:a16="http://schemas.microsoft.com/office/drawing/2014/main" id="{D0F4D371-C0FA-3D4A-B1BC-068BEA161468}"/>
                  </a:ext>
                </a:extLst>
              </p14:cNvPr>
              <p14:cNvContentPartPr/>
              <p14:nvPr/>
            </p14:nvContentPartPr>
            <p14:xfrm>
              <a:off x="4769740" y="5557969"/>
              <a:ext cx="317880" cy="25200"/>
            </p14:xfrm>
          </p:contentPart>
        </mc:Choice>
        <mc:Fallback xmlns="">
          <p:pic>
            <p:nvPicPr>
              <p:cNvPr id="320" name="Ink 319">
                <a:extLst>
                  <a:ext uri="{FF2B5EF4-FFF2-40B4-BE49-F238E27FC236}">
                    <a16:creationId xmlns:a16="http://schemas.microsoft.com/office/drawing/2014/main" id="{D0F4D371-C0FA-3D4A-B1BC-068BEA161468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4754620" y="5542849"/>
                <a:ext cx="34848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323" name="Ink 323">
                <a:extLst>
                  <a:ext uri="{FF2B5EF4-FFF2-40B4-BE49-F238E27FC236}">
                    <a16:creationId xmlns:a16="http://schemas.microsoft.com/office/drawing/2014/main" id="{E03EC467-9878-5346-89A5-C55F45D3227F}"/>
                  </a:ext>
                </a:extLst>
              </p14:cNvPr>
              <p14:cNvContentPartPr/>
              <p14:nvPr/>
            </p14:nvContentPartPr>
            <p14:xfrm>
              <a:off x="4433500" y="5663809"/>
              <a:ext cx="703800" cy="112320"/>
            </p14:xfrm>
          </p:contentPart>
        </mc:Choice>
        <mc:Fallback xmlns="">
          <p:pic>
            <p:nvPicPr>
              <p:cNvPr id="323" name="Ink 323">
                <a:extLst>
                  <a:ext uri="{FF2B5EF4-FFF2-40B4-BE49-F238E27FC236}">
                    <a16:creationId xmlns:a16="http://schemas.microsoft.com/office/drawing/2014/main" id="{E03EC467-9878-5346-89A5-C55F45D3227F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4418380" y="5648689"/>
                <a:ext cx="734400" cy="14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328" name="Ink 328">
                <a:extLst>
                  <a:ext uri="{FF2B5EF4-FFF2-40B4-BE49-F238E27FC236}">
                    <a16:creationId xmlns:a16="http://schemas.microsoft.com/office/drawing/2014/main" id="{1EEA9829-CF14-1C48-BBA9-9DB781B8861A}"/>
                  </a:ext>
                </a:extLst>
              </p14:cNvPr>
              <p14:cNvContentPartPr/>
              <p14:nvPr/>
            </p14:nvContentPartPr>
            <p14:xfrm>
              <a:off x="5491900" y="5483089"/>
              <a:ext cx="635400" cy="299520"/>
            </p14:xfrm>
          </p:contentPart>
        </mc:Choice>
        <mc:Fallback xmlns="">
          <p:pic>
            <p:nvPicPr>
              <p:cNvPr id="328" name="Ink 328">
                <a:extLst>
                  <a:ext uri="{FF2B5EF4-FFF2-40B4-BE49-F238E27FC236}">
                    <a16:creationId xmlns:a16="http://schemas.microsoft.com/office/drawing/2014/main" id="{1EEA9829-CF14-1C48-BBA9-9DB781B8861A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5476780" y="5467951"/>
                <a:ext cx="666000" cy="3301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342" name="Ink 342">
                <a:extLst>
                  <a:ext uri="{FF2B5EF4-FFF2-40B4-BE49-F238E27FC236}">
                    <a16:creationId xmlns:a16="http://schemas.microsoft.com/office/drawing/2014/main" id="{7A783924-BF76-7446-9619-FC3CABE8CD9C}"/>
                  </a:ext>
                </a:extLst>
              </p14:cNvPr>
              <p14:cNvContentPartPr/>
              <p14:nvPr/>
            </p14:nvContentPartPr>
            <p14:xfrm>
              <a:off x="6475420" y="5545369"/>
              <a:ext cx="324000" cy="336600"/>
            </p14:xfrm>
          </p:contentPart>
        </mc:Choice>
        <mc:Fallback xmlns="">
          <p:pic>
            <p:nvPicPr>
              <p:cNvPr id="342" name="Ink 342">
                <a:extLst>
                  <a:ext uri="{FF2B5EF4-FFF2-40B4-BE49-F238E27FC236}">
                    <a16:creationId xmlns:a16="http://schemas.microsoft.com/office/drawing/2014/main" id="{7A783924-BF76-7446-9619-FC3CABE8CD9C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6460300" y="5530249"/>
                <a:ext cx="354600" cy="36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359" name="Ink 360">
                <a:extLst>
                  <a:ext uri="{FF2B5EF4-FFF2-40B4-BE49-F238E27FC236}">
                    <a16:creationId xmlns:a16="http://schemas.microsoft.com/office/drawing/2014/main" id="{7412C9D9-B6B1-AF46-9648-9C89ACA60D3B}"/>
                  </a:ext>
                </a:extLst>
              </p14:cNvPr>
              <p14:cNvContentPartPr/>
              <p14:nvPr/>
            </p14:nvContentPartPr>
            <p14:xfrm>
              <a:off x="8249860" y="5582809"/>
              <a:ext cx="902520" cy="380160"/>
            </p14:xfrm>
          </p:contentPart>
        </mc:Choice>
        <mc:Fallback xmlns="">
          <p:pic>
            <p:nvPicPr>
              <p:cNvPr id="359" name="Ink 360">
                <a:extLst>
                  <a:ext uri="{FF2B5EF4-FFF2-40B4-BE49-F238E27FC236}">
                    <a16:creationId xmlns:a16="http://schemas.microsoft.com/office/drawing/2014/main" id="{7412C9D9-B6B1-AF46-9648-9C89ACA60D3B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8234740" y="5567689"/>
                <a:ext cx="932760" cy="41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360" name="Ink 361">
                <a:extLst>
                  <a:ext uri="{FF2B5EF4-FFF2-40B4-BE49-F238E27FC236}">
                    <a16:creationId xmlns:a16="http://schemas.microsoft.com/office/drawing/2014/main" id="{794B3F4D-F1FB-744A-B631-C7AFBA1F2AA8}"/>
                  </a:ext>
                </a:extLst>
              </p14:cNvPr>
              <p14:cNvContentPartPr/>
              <p14:nvPr/>
            </p14:nvContentPartPr>
            <p14:xfrm>
              <a:off x="7029820" y="5576689"/>
              <a:ext cx="1033560" cy="348840"/>
            </p14:xfrm>
          </p:contentPart>
        </mc:Choice>
        <mc:Fallback xmlns="">
          <p:pic>
            <p:nvPicPr>
              <p:cNvPr id="360" name="Ink 361">
                <a:extLst>
                  <a:ext uri="{FF2B5EF4-FFF2-40B4-BE49-F238E27FC236}">
                    <a16:creationId xmlns:a16="http://schemas.microsoft.com/office/drawing/2014/main" id="{794B3F4D-F1FB-744A-B631-C7AFBA1F2AA8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7009307" y="5561209"/>
                <a:ext cx="1069188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371" name="Ink 371">
                <a:extLst>
                  <a:ext uri="{FF2B5EF4-FFF2-40B4-BE49-F238E27FC236}">
                    <a16:creationId xmlns:a16="http://schemas.microsoft.com/office/drawing/2014/main" id="{2305700A-EE6A-8B41-BDD7-4A29DBF55F37}"/>
                  </a:ext>
                </a:extLst>
              </p14:cNvPr>
              <p14:cNvContentPartPr/>
              <p14:nvPr/>
            </p14:nvContentPartPr>
            <p14:xfrm>
              <a:off x="9040420" y="2401489"/>
              <a:ext cx="1076760" cy="778680"/>
            </p14:xfrm>
          </p:contentPart>
        </mc:Choice>
        <mc:Fallback xmlns="">
          <p:pic>
            <p:nvPicPr>
              <p:cNvPr id="371" name="Ink 371">
                <a:extLst>
                  <a:ext uri="{FF2B5EF4-FFF2-40B4-BE49-F238E27FC236}">
                    <a16:creationId xmlns:a16="http://schemas.microsoft.com/office/drawing/2014/main" id="{2305700A-EE6A-8B41-BDD7-4A29DBF55F37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9030340" y="2391409"/>
                <a:ext cx="1096920" cy="79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378" name="Ink 378">
                <a:extLst>
                  <a:ext uri="{FF2B5EF4-FFF2-40B4-BE49-F238E27FC236}">
                    <a16:creationId xmlns:a16="http://schemas.microsoft.com/office/drawing/2014/main" id="{030096A3-C148-F84F-9DD5-D23838223D7F}"/>
                  </a:ext>
                </a:extLst>
              </p14:cNvPr>
              <p14:cNvContentPartPr/>
              <p14:nvPr/>
            </p14:nvContentPartPr>
            <p14:xfrm>
              <a:off x="7801660" y="1803889"/>
              <a:ext cx="1375560" cy="940680"/>
            </p14:xfrm>
          </p:contentPart>
        </mc:Choice>
        <mc:Fallback xmlns="">
          <p:pic>
            <p:nvPicPr>
              <p:cNvPr id="378" name="Ink 378">
                <a:extLst>
                  <a:ext uri="{FF2B5EF4-FFF2-40B4-BE49-F238E27FC236}">
                    <a16:creationId xmlns:a16="http://schemas.microsoft.com/office/drawing/2014/main" id="{030096A3-C148-F84F-9DD5-D23838223D7F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7791580" y="1793809"/>
                <a:ext cx="1395720" cy="960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39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Scenarios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640D9DE-ACA1-40C5-9770-2BD1B3232BBF}"/>
                  </a:ext>
                </a:extLst>
              </p:cNvPr>
              <p:cNvSpPr/>
              <p:nvPr/>
            </p:nvSpPr>
            <p:spPr>
              <a:xfrm>
                <a:off x="546100" y="1260973"/>
                <a:ext cx="11144749" cy="56623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Karla" pitchFamily="2" charset="0"/>
                  </a:rPr>
                  <a:t>Different features spaces among source and target</a:t>
                </a:r>
              </a:p>
              <a:p>
                <a:endParaRPr lang="en-US" sz="2400" dirty="0">
                  <a:latin typeface="Karla" pitchFamily="2" charset="0"/>
                </a:endParaRPr>
              </a:p>
              <a:p>
                <a:pPr algn="ctr"/>
                <a:r>
                  <a:rPr lang="en-US" sz="2400" dirty="0">
                    <a:latin typeface="Karla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𝑠𝑜𝑢𝑟𝑐𝑒</m:t>
                        </m:r>
                      </m:sub>
                    </m:sSub>
                  </m:oMath>
                </a14:m>
                <a:r>
                  <a:rPr lang="en-US" sz="2400" b="0" dirty="0">
                    <a:latin typeface="Karl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sz="2400" dirty="0">
                        <a:latin typeface="Karla" pitchFamily="2" charset="0"/>
                      </a:rPr>
                      <m:t> 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𝜒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𝑡𝑎𝑟𝑔𝑒𝑡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0" dirty="0">
                  <a:latin typeface="Karla" pitchFamily="2" charset="0"/>
                </a:endParaRPr>
              </a:p>
              <a:p>
                <a:pPr algn="ctr"/>
                <a:endParaRPr lang="en-US" sz="2400" b="0" dirty="0">
                  <a:latin typeface="Karla" pitchFamily="2" charset="0"/>
                </a:endParaRPr>
              </a:p>
              <a:p>
                <a:endParaRPr lang="en-US" sz="2400" b="0" dirty="0">
                  <a:latin typeface="Karla" pitchFamily="2" charset="0"/>
                </a:endParaRPr>
              </a:p>
              <a:p>
                <a:r>
                  <a:rPr lang="en-US" sz="2400" b="1" dirty="0">
                    <a:latin typeface="Karla" pitchFamily="2" charset="0"/>
                  </a:rPr>
                  <a:t>Scenario: </a:t>
                </a:r>
                <a:r>
                  <a:rPr lang="en-US" sz="2400" dirty="0">
                    <a:latin typeface="Karla" pitchFamily="2" charset="0"/>
                  </a:rPr>
                  <a:t>document A – the source - is written in one language while document B – the target - is written in a different language</a:t>
                </a:r>
              </a:p>
              <a:p>
                <a:endParaRPr lang="en-US" sz="2400" b="0" dirty="0">
                  <a:latin typeface="Karla" pitchFamily="2" charset="0"/>
                </a:endParaRPr>
              </a:p>
              <a:p>
                <a:r>
                  <a:rPr lang="en-US" sz="2400" b="1" dirty="0">
                    <a:latin typeface="Karla" pitchFamily="2" charset="0"/>
                  </a:rPr>
                  <a:t>Task</a:t>
                </a:r>
                <a:r>
                  <a:rPr lang="en-US" sz="2400" dirty="0">
                    <a:latin typeface="Karla" pitchFamily="2" charset="0"/>
                  </a:rPr>
                  <a:t>: can we use the weights learned training a model that distinguish phonemes on the source to distinguish those in the target written in another language? In NLP this method is called cross lingual adaptation.</a:t>
                </a: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latin typeface="Karla" pitchFamily="2" charset="0"/>
                </a:endParaRPr>
              </a:p>
              <a:p>
                <a:endParaRPr lang="en-US" sz="2400" dirty="0">
                  <a:latin typeface="Karla" pitchFamily="2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640D9DE-ACA1-40C5-9770-2BD1B3232B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00" y="1260973"/>
                <a:ext cx="11144749" cy="5662384"/>
              </a:xfrm>
              <a:prstGeom prst="rect">
                <a:avLst/>
              </a:prstGeom>
              <a:blipFill>
                <a:blip r:embed="rId2"/>
                <a:stretch>
                  <a:fillRect l="-875" t="-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3340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Scenarios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640D9DE-ACA1-40C5-9770-2BD1B3232BBF}"/>
                  </a:ext>
                </a:extLst>
              </p:cNvPr>
              <p:cNvSpPr/>
              <p:nvPr/>
            </p:nvSpPr>
            <p:spPr>
              <a:xfrm>
                <a:off x="546100" y="1260973"/>
                <a:ext cx="11144749" cy="56323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Karla" pitchFamily="2" charset="0"/>
                  </a:rPr>
                  <a:t>Different marginal probabilities among source and target</a:t>
                </a:r>
              </a:p>
              <a:p>
                <a:pPr algn="ctr"/>
                <a:endParaRPr lang="en-US" sz="2400" dirty="0">
                  <a:latin typeface="Karla" pitchFamily="2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2400" b="0" i="1" dirty="0" smtClean="0">
                        <a:latin typeface="Cambria Math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400" b="0" i="1" dirty="0" smtClean="0">
                        <a:latin typeface="Cambria Math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en-US" sz="2400" b="0" i="1" dirty="0" smtClean="0">
                        <a:latin typeface="Cambria Math" charset="0"/>
                        <a:ea typeface="Cambria Math" panose="02040503050406030204" pitchFamily="18" charset="0"/>
                      </a:rPr>
                      <m:t>)≠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400" i="1">
                        <a:latin typeface="Cambria Math" charset="0"/>
                      </a:rPr>
                      <m:t>(</m:t>
                    </m:r>
                    <m:r>
                      <a:rPr lang="en-US" sz="2400" i="1">
                        <a:latin typeface="Cambria Math" charset="0"/>
                      </a:rPr>
                      <m:t>𝑋𝑡</m:t>
                    </m:r>
                    <m:r>
                      <a:rPr lang="en-US" sz="2400" i="1"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2400" dirty="0">
                    <a:latin typeface="Karla" pitchFamily="2" charset="0"/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b="0" dirty="0">
                  <a:latin typeface="Karla" pitchFamily="2" charset="0"/>
                </a:endParaRPr>
              </a:p>
              <a:p>
                <a:endParaRPr lang="en-US" sz="2400" b="0" dirty="0">
                  <a:latin typeface="Karla" pitchFamily="2" charset="0"/>
                </a:endParaRPr>
              </a:p>
              <a:p>
                <a:r>
                  <a:rPr lang="en-US" sz="2400" b="1" dirty="0">
                    <a:latin typeface="Karla" pitchFamily="2" charset="0"/>
                  </a:rPr>
                  <a:t>Scenario: </a:t>
                </a:r>
                <a:r>
                  <a:rPr lang="en-US" sz="2400" dirty="0">
                    <a:latin typeface="Karla" pitchFamily="2" charset="0"/>
                  </a:rPr>
                  <a:t> Consider two different telescopes, in which one is equipped with a sensor with higher sensitivity than the other. </a:t>
                </a:r>
              </a:p>
              <a:p>
                <a:endParaRPr lang="en-US" sz="2400" b="0" dirty="0">
                  <a:latin typeface="Karla" pitchFamily="2" charset="0"/>
                </a:endParaRPr>
              </a:p>
              <a:p>
                <a:r>
                  <a:rPr lang="en-US" sz="2400" b="1" dirty="0">
                    <a:latin typeface="Karla" pitchFamily="2" charset="0"/>
                  </a:rPr>
                  <a:t>Task</a:t>
                </a:r>
                <a:r>
                  <a:rPr lang="en-US" sz="2400" dirty="0">
                    <a:latin typeface="Karla" pitchFamily="2" charset="0"/>
                  </a:rPr>
                  <a:t>: can we use the weights learned training a model learned training a model on the source data that distinguish topics in another target document?  </a:t>
                </a:r>
              </a:p>
              <a:p>
                <a:endParaRPr lang="en-US" sz="2400" dirty="0">
                  <a:latin typeface="Karla" pitchFamily="2" charset="0"/>
                </a:endParaRP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latin typeface="Karla" pitchFamily="2" charset="0"/>
                </a:endParaRPr>
              </a:p>
              <a:p>
                <a:endParaRPr lang="en-US" sz="2400" dirty="0">
                  <a:latin typeface="Karla" pitchFamily="2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640D9DE-ACA1-40C5-9770-2BD1B3232B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00" y="1260973"/>
                <a:ext cx="11144749" cy="5632311"/>
              </a:xfrm>
              <a:prstGeom prst="rect">
                <a:avLst/>
              </a:prstGeom>
              <a:blipFill rotWithShape="0">
                <a:blip r:embed="rId3"/>
                <a:stretch>
                  <a:fillRect l="-875" t="-866" r="-18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9199778-48B2-5C4D-8705-912C4547CA5E}"/>
                  </a:ext>
                </a:extLst>
              </p14:cNvPr>
              <p14:cNvContentPartPr/>
              <p14:nvPr/>
            </p14:nvContentPartPr>
            <p14:xfrm>
              <a:off x="5274100" y="2271529"/>
              <a:ext cx="12960" cy="752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9199778-48B2-5C4D-8705-912C4547CA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66540" y="2263969"/>
                <a:ext cx="27720" cy="9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2251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Scenarios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640D9DE-ACA1-40C5-9770-2BD1B3232BBF}"/>
                  </a:ext>
                </a:extLst>
              </p:cNvPr>
              <p:cNvSpPr/>
              <p:nvPr/>
            </p:nvSpPr>
            <p:spPr>
              <a:xfrm>
                <a:off x="546100" y="1260973"/>
                <a:ext cx="11144749" cy="41850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latin typeface="Karla" pitchFamily="2" charset="0"/>
                  </a:rPr>
                  <a:t>Different labels among source and target</a:t>
                </a:r>
              </a:p>
              <a:p>
                <a:endParaRPr lang="en-US" sz="2400" dirty="0">
                  <a:latin typeface="Karla" pitchFamily="2" charset="0"/>
                </a:endParaRPr>
              </a:p>
              <a:p>
                <a:pPr algn="ctr"/>
                <a:r>
                  <a:rPr lang="en-US" sz="2400" dirty="0">
                    <a:latin typeface="Karla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cs typeface="Arial" panose="020B0604020202020204" pitchFamily="34" charset="0"/>
                          </a:rPr>
                          <m:t>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𝑠𝑜𝑢𝑟𝑐𝑒</m:t>
                        </m:r>
                      </m:sub>
                    </m:sSub>
                  </m:oMath>
                </a14:m>
                <a:r>
                  <a:rPr lang="en-US" sz="2400" b="0" dirty="0">
                    <a:latin typeface="Karl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</m:t>
                    </m:r>
                    <m:r>
                      <m:rPr>
                        <m:nor/>
                      </m:rPr>
                      <a:rPr lang="en-US" sz="2400" dirty="0">
                        <a:latin typeface="Karla" pitchFamily="2" charset="0"/>
                      </a:rPr>
                      <m:t> </m:t>
                    </m:r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cs typeface="Arial" panose="020B0604020202020204" pitchFamily="34" charset="0"/>
                          </a:rPr>
                          <m:t>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𝑡𝑎𝑟𝑔𝑒𝑡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2400" b="0" dirty="0">
                  <a:latin typeface="Karla" pitchFamily="2" charset="0"/>
                </a:endParaRPr>
              </a:p>
              <a:p>
                <a:pPr algn="ctr"/>
                <a:endParaRPr lang="en-US" sz="2400" b="0" dirty="0">
                  <a:latin typeface="Karla" pitchFamily="2" charset="0"/>
                </a:endParaRPr>
              </a:p>
              <a:p>
                <a:endParaRPr lang="en-US" sz="2400" b="0" dirty="0">
                  <a:latin typeface="Karla" pitchFamily="2" charset="0"/>
                </a:endParaRPr>
              </a:p>
              <a:p>
                <a:r>
                  <a:rPr lang="en-US" sz="2400" b="1" dirty="0">
                    <a:latin typeface="Karla" pitchFamily="2" charset="0"/>
                  </a:rPr>
                  <a:t>Scenario: </a:t>
                </a:r>
                <a:r>
                  <a:rPr lang="en-US" sz="2400" dirty="0">
                    <a:latin typeface="Karla" pitchFamily="2" charset="0"/>
                  </a:rPr>
                  <a:t> farm animals versus wild forest animals or different level of classification, e.g. {dogs, cats} different breeds {Retriever, Bulldog, …, Persian, Siamese}.</a:t>
                </a: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400" dirty="0">
                  <a:latin typeface="Karla" pitchFamily="2" charset="0"/>
                </a:endParaRPr>
              </a:p>
              <a:p>
                <a:endParaRPr lang="en-US" sz="2400" dirty="0">
                  <a:latin typeface="Karla" pitchFamily="2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640D9DE-ACA1-40C5-9770-2BD1B3232B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100" y="1260973"/>
                <a:ext cx="11144749" cy="4185056"/>
              </a:xfrm>
              <a:prstGeom prst="rect">
                <a:avLst/>
              </a:prstGeom>
              <a:blipFill>
                <a:blip r:embed="rId2"/>
                <a:stretch>
                  <a:fillRect l="-796" t="-906" r="-3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05042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Scenarios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640D9DE-ACA1-40C5-9770-2BD1B3232BBF}"/>
                  </a:ext>
                </a:extLst>
              </p:cNvPr>
              <p:cNvSpPr/>
              <p:nvPr/>
            </p:nvSpPr>
            <p:spPr>
              <a:xfrm>
                <a:off x="883578" y="1260973"/>
                <a:ext cx="10715946" cy="540147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300" b="1" dirty="0">
                    <a:latin typeface="Karla" pitchFamily="2" charset="0"/>
                  </a:rPr>
                  <a:t>Different conditional probabilities distribution among source and target task</a:t>
                </a:r>
              </a:p>
              <a:p>
                <a:endParaRPr lang="en-US" sz="2300" dirty="0">
                  <a:latin typeface="Karla" pitchFamily="2" charset="0"/>
                </a:endParaRPr>
              </a:p>
              <a:p>
                <a:pPr algn="ctr"/>
                <a:r>
                  <a:rPr lang="en-US" sz="2300" dirty="0">
                    <a:latin typeface="Karla" pitchFamily="2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𝑠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(</m:t>
                    </m:r>
                    <m:r>
                      <a:rPr lang="en-US" sz="2300" i="1">
                        <a:latin typeface="Cambria Math" charset="0"/>
                      </a:rPr>
                      <m:t>𝑌</m:t>
                    </m:r>
                    <m:r>
                      <a:rPr lang="en-US" sz="2300" i="1">
                        <a:latin typeface="Cambria Math" charset="0"/>
                      </a:rPr>
                      <m:t>|</m:t>
                    </m:r>
                    <m:r>
                      <a:rPr lang="en-US" sz="2300" i="1">
                        <a:latin typeface="Cambria Math" charset="0"/>
                      </a:rPr>
                      <m:t>𝑋</m:t>
                    </m:r>
                    <m:r>
                      <a:rPr lang="en-US" sz="2300" i="1">
                        <a:latin typeface="Cambria Math" charset="0"/>
                      </a:rPr>
                      <m:t>)≠</m:t>
                    </m:r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(</m:t>
                    </m:r>
                    <m:r>
                      <a:rPr lang="en-US" sz="2300" i="1">
                        <a:latin typeface="Cambria Math" charset="0"/>
                      </a:rPr>
                      <m:t>𝑌</m:t>
                    </m:r>
                    <m:r>
                      <a:rPr lang="en-US" sz="2300" i="1">
                        <a:latin typeface="Cambria Math" charset="0"/>
                      </a:rPr>
                      <m:t>|</m:t>
                    </m:r>
                    <m:r>
                      <a:rPr lang="en-US" sz="2300" i="1">
                        <a:latin typeface="Cambria Math" charset="0"/>
                      </a:rPr>
                      <m:t>𝑋</m:t>
                    </m:r>
                    <m:r>
                      <a:rPr lang="en-US" sz="2300" i="1">
                        <a:latin typeface="Cambria Math" charset="0"/>
                      </a:rPr>
                      <m:t>)</m:t>
                    </m:r>
                  </m:oMath>
                </a14:m>
                <a:endParaRPr lang="en-US" sz="23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300" b="0" dirty="0">
                  <a:latin typeface="Karla" pitchFamily="2" charset="0"/>
                </a:endParaRPr>
              </a:p>
              <a:p>
                <a:endParaRPr lang="en-US" sz="2300" b="0" dirty="0">
                  <a:latin typeface="Karla" pitchFamily="2" charset="0"/>
                </a:endParaRPr>
              </a:p>
              <a:p>
                <a:r>
                  <a:rPr lang="en-US" sz="2300" b="1" dirty="0">
                    <a:latin typeface="Karla" pitchFamily="2" charset="0"/>
                  </a:rPr>
                  <a:t>Scenario: </a:t>
                </a:r>
                <a:r>
                  <a:rPr lang="en-US" sz="2300" dirty="0">
                    <a:latin typeface="Karla" pitchFamily="2" charset="0"/>
                  </a:rPr>
                  <a:t>source and target are documents are unbalanced regarding their labels. Common scenario in practice, approachable with sampling techniques (e.g. under, over).</a:t>
                </a:r>
              </a:p>
              <a:p>
                <a:endParaRPr lang="en-US" sz="2300" dirty="0">
                  <a:latin typeface="Karla" pitchFamily="2" charset="0"/>
                  <a:cs typeface="Arial" panose="020B0604020202020204" pitchFamily="34" charset="0"/>
                </a:endParaRPr>
              </a:p>
              <a:p>
                <a:endParaRPr lang="en-US" sz="2300" dirty="0"/>
              </a:p>
              <a:p>
                <a:r>
                  <a:rPr lang="en-US" sz="2300" dirty="0"/>
                  <a:t>Probability Shift: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i="1">
                            <a:latin typeface="Cambria Math" charset="0"/>
                          </a:rPr>
                          <m:t>𝑌</m:t>
                        </m:r>
                      </m:e>
                    </m:d>
                    <m:r>
                      <a:rPr lang="en-US" sz="2300" i="1"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300">
                            <a:latin typeface="Cambria Math" charset="0"/>
                          </a:rPr>
                          <m:t>t</m:t>
                        </m:r>
                      </m:sub>
                    </m:sSub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300">
                            <a:latin typeface="Cambria Math" charset="0"/>
                          </a:rPr>
                          <m:t>Y</m:t>
                        </m:r>
                      </m:e>
                    </m:d>
                  </m:oMath>
                </a14:m>
                <a:r>
                  <a:rPr lang="en-US" sz="2300" dirty="0"/>
                  <a:t> not the same class distribution</a:t>
                </a:r>
              </a:p>
              <a:p>
                <a:r>
                  <a:rPr lang="en-US" sz="2300" dirty="0"/>
                  <a:t>Conditional Shift: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𝑠</m:t>
                        </m:r>
                      </m:sub>
                    </m:sSub>
                    <m:d>
                      <m:d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300" i="1">
                            <a:latin typeface="Cambria Math" charset="0"/>
                          </a:rPr>
                          <m:t>𝑋</m:t>
                        </m:r>
                      </m:e>
                      <m:e>
                        <m:r>
                          <a:rPr lang="en-US" sz="2300" i="1">
                            <a:latin typeface="Cambria Math" charset="0"/>
                          </a:rPr>
                          <m:t>𝑌</m:t>
                        </m:r>
                      </m:e>
                    </m:d>
                    <m:r>
                      <a:rPr lang="en-US" sz="2300" i="1">
                        <a:latin typeface="Cambria Math" charset="0"/>
                      </a:rPr>
                      <m:t>≠</m:t>
                    </m:r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charset="0"/>
                          </a:rPr>
                          <m:t>𝑃</m:t>
                        </m:r>
                      </m:e>
                      <m:sub>
                        <m:r>
                          <a:rPr lang="en-US" sz="2300" i="1">
                            <a:latin typeface="Cambria Math" charset="0"/>
                          </a:rPr>
                          <m:t>𝑡</m:t>
                        </m:r>
                      </m:sub>
                    </m:sSub>
                    <m:r>
                      <a:rPr lang="en-US" sz="2300" i="1">
                        <a:latin typeface="Cambria Math" charset="0"/>
                      </a:rPr>
                      <m:t>(</m:t>
                    </m:r>
                    <m:r>
                      <a:rPr lang="en-US" sz="2300" i="1">
                        <a:latin typeface="Cambria Math" charset="0"/>
                      </a:rPr>
                      <m:t>𝑋</m:t>
                    </m:r>
                    <m:r>
                      <a:rPr lang="en-US" sz="2300" i="1">
                        <a:latin typeface="Cambria Math" charset="0"/>
                      </a:rPr>
                      <m:t>|</m:t>
                    </m:r>
                    <m:r>
                      <a:rPr lang="en-US" sz="2300" i="1">
                        <a:latin typeface="Cambria Math" charset="0"/>
                      </a:rPr>
                      <m:t>𝑌</m:t>
                    </m:r>
                    <m:r>
                      <a:rPr lang="en-US" sz="2300" i="1">
                        <a:latin typeface="Cambria Math" charset="0"/>
                      </a:rPr>
                      <m:t>)</m:t>
                    </m:r>
                  </m:oMath>
                </a14:m>
                <a:endParaRPr lang="en-US" sz="2300" dirty="0"/>
              </a:p>
              <a:p>
                <a:endParaRPr lang="en-US" sz="23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sz="2300" dirty="0">
                  <a:latin typeface="Karla" pitchFamily="2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2640D9DE-ACA1-40C5-9770-2BD1B3232B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3578" y="1260973"/>
                <a:ext cx="10715946" cy="5401479"/>
              </a:xfrm>
              <a:prstGeom prst="rect">
                <a:avLst/>
              </a:prstGeom>
              <a:blipFill rotWithShape="0">
                <a:blip r:embed="rId2"/>
                <a:stretch>
                  <a:fillRect l="-853" t="-1016" r="-2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79702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C44630-2097-4FFB-A74C-D4306149E7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657" y="1561673"/>
            <a:ext cx="10746769" cy="4309040"/>
          </a:xfrm>
        </p:spPr>
        <p:txBody>
          <a:bodyPr/>
          <a:lstStyle/>
          <a:p>
            <a:pPr algn="l"/>
            <a:r>
              <a:rPr lang="en-US" sz="2800" dirty="0"/>
              <a:t>During the process of transfer learning, the following three important questions must be answered:</a:t>
            </a:r>
          </a:p>
          <a:p>
            <a:pPr algn="l"/>
            <a:endParaRPr lang="en-US" sz="2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/>
              <a:t>What to transfer:</a:t>
            </a:r>
            <a:r>
              <a:rPr lang="en-US" sz="2400" dirty="0"/>
              <a:t> identify which portion of knowledge is source-specific and what is common between the source and the target.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/>
              <a:t>When to transfer:</a:t>
            </a:r>
            <a:r>
              <a:rPr lang="en-US" sz="2400" dirty="0"/>
              <a:t> aim at utilizing transfer learning to improve target task performance/results and not degrade them. We need to be careful about when to transfer and when not to.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/>
              <a:t>How to transfer:</a:t>
            </a:r>
            <a:r>
              <a:rPr lang="en-US" sz="2400" dirty="0"/>
              <a:t> changes to existing algorithms and different techniques, which we will cover in later sections of this article.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96003-3F2E-4539-A307-AE530AAC5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Key Takeaways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8163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C44630-2097-4FFB-A74C-D4306149E7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1658" y="1561673"/>
            <a:ext cx="11003624" cy="4309040"/>
          </a:xfrm>
        </p:spPr>
        <p:txBody>
          <a:bodyPr/>
          <a:lstStyle/>
          <a:p>
            <a:pPr algn="l"/>
            <a:r>
              <a:rPr lang="en-US" sz="2800" dirty="0"/>
              <a:t>During the process of transfer learning, the following three important questions must be answered:</a:t>
            </a:r>
          </a:p>
          <a:p>
            <a:pPr algn="l"/>
            <a:endParaRPr lang="en-US" sz="2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/>
              <a:t>What to transfer:</a:t>
            </a:r>
            <a:r>
              <a:rPr lang="en-US" sz="2400" dirty="0"/>
              <a:t> identify which portion of knowledge is source-specific and what is common between the source and the target.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/>
              <a:t>When to transfer:</a:t>
            </a:r>
            <a:r>
              <a:rPr lang="en-US" sz="2400" dirty="0"/>
              <a:t> we need to be careful about when to transfer and when not to. aim at utilizing transfer learning to improve target task performance/results and not degrade them (negative transfer).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b="1" dirty="0"/>
              <a:t>How to transfer: I</a:t>
            </a:r>
            <a:r>
              <a:rPr lang="en-US" sz="2400" dirty="0"/>
              <a:t>dentify ways of transferring the knowledge across domains/tasks (more later).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96003-3F2E-4539-A307-AE530AAC5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Key Takeaways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014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Transfer Learning Strategies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Karla" pitchFamily="2" charset="0"/>
              </a:rPr>
              <a:t>There are different transfer learning strategies and techniques, which can be applied </a:t>
            </a:r>
            <a:r>
              <a:rPr lang="en-US" sz="2000" b="1" dirty="0">
                <a:latin typeface="Karla" pitchFamily="2" charset="0"/>
              </a:rPr>
              <a:t>based on the domain, task</a:t>
            </a:r>
            <a:r>
              <a:rPr lang="en-US" sz="2000" dirty="0">
                <a:latin typeface="Karla" pitchFamily="2" charset="0"/>
              </a:rPr>
              <a:t> at hand, </a:t>
            </a:r>
            <a:r>
              <a:rPr lang="en-US" sz="2000" b="1" dirty="0">
                <a:latin typeface="Karla" pitchFamily="2" charset="0"/>
              </a:rPr>
              <a:t>and the availability of data:</a:t>
            </a:r>
            <a:endParaRPr lang="en-US" sz="2000" dirty="0">
              <a:latin typeface="Karla" pitchFamily="2" charset="0"/>
            </a:endParaRPr>
          </a:p>
          <a:p>
            <a:endParaRPr lang="en-US" sz="2000" dirty="0">
              <a:latin typeface="Karl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Karla" pitchFamily="2" charset="0"/>
              </a:rPr>
              <a:t>Inductive Transfer learning</a:t>
            </a:r>
            <a:r>
              <a:rPr lang="en-US" sz="2000" dirty="0">
                <a:latin typeface="Karla" pitchFamily="2" charset="0"/>
              </a:rPr>
              <a:t>: the source and target have </a:t>
            </a:r>
            <a:r>
              <a:rPr lang="en-US" sz="2000" b="1" dirty="0">
                <a:latin typeface="Karla" pitchFamily="2" charset="0"/>
              </a:rPr>
              <a:t>same domains</a:t>
            </a:r>
            <a:r>
              <a:rPr lang="en-US" sz="2000" dirty="0">
                <a:latin typeface="Karla" pitchFamily="2" charset="0"/>
              </a:rPr>
              <a:t>, yet the they have </a:t>
            </a:r>
            <a:r>
              <a:rPr lang="en-US" sz="2000" b="1" dirty="0">
                <a:latin typeface="Karla" pitchFamily="2" charset="0"/>
              </a:rPr>
              <a:t>different tasks </a:t>
            </a:r>
            <a:r>
              <a:rPr lang="en-US" sz="2000" dirty="0">
                <a:latin typeface="Karla" pitchFamily="2" charset="0"/>
              </a:rPr>
              <a:t>(e.g. documents written in the same language, but unbalanced labels). The algorithms utilize the inductive biases of the source domain to help improve the target task.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Karla" pitchFamily="2" charset="0"/>
              </a:rPr>
              <a:t>Unsupervised Transfer Learning:</a:t>
            </a:r>
            <a:r>
              <a:rPr lang="en-US" sz="2000" dirty="0">
                <a:latin typeface="Karla" pitchFamily="2" charset="0"/>
              </a:rPr>
              <a:t>  the source and target have </a:t>
            </a:r>
            <a:r>
              <a:rPr lang="en-US" sz="2000" b="1" dirty="0">
                <a:latin typeface="Karla" pitchFamily="2" charset="0"/>
              </a:rPr>
              <a:t>same domains</a:t>
            </a:r>
            <a:r>
              <a:rPr lang="en-US" sz="2000" dirty="0">
                <a:latin typeface="Karla" pitchFamily="2" charset="0"/>
              </a:rPr>
              <a:t>, with a focus on </a:t>
            </a:r>
            <a:r>
              <a:rPr lang="en-US" sz="2000" b="1" dirty="0">
                <a:latin typeface="Karla" pitchFamily="2" charset="0"/>
              </a:rPr>
              <a:t>unsupervised tasks in the target </a:t>
            </a:r>
            <a:r>
              <a:rPr lang="en-US" sz="2000" dirty="0">
                <a:latin typeface="Karla" pitchFamily="2" charset="0"/>
              </a:rPr>
              <a:t>domain. The source and target domains are similar, but the tasks are different. In this scenario, labeled data is unavailable in either of the domains.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 err="1">
                <a:latin typeface="Karla" pitchFamily="2" charset="0"/>
              </a:rPr>
              <a:t>Transductive</a:t>
            </a:r>
            <a:r>
              <a:rPr lang="en-US" sz="2000" b="1" dirty="0">
                <a:latin typeface="Karla" pitchFamily="2" charset="0"/>
              </a:rPr>
              <a:t> Transfer Learning:</a:t>
            </a:r>
            <a:r>
              <a:rPr lang="en-US" sz="2000" dirty="0">
                <a:latin typeface="Karla" pitchFamily="2" charset="0"/>
              </a:rPr>
              <a:t> In this scenario, there are similarities between the source and target tasks, but the corresponding domains are different. In this setting, the source domain has a lot of labeled data, while the target domain has none. </a:t>
            </a:r>
          </a:p>
        </p:txBody>
      </p:sp>
    </p:spTree>
    <p:extLst>
      <p:ext uri="{BB962C8B-B14F-4D97-AF65-F5344CB8AC3E}">
        <p14:creationId xmlns:p14="http://schemas.microsoft.com/office/powerpoint/2010/main" val="3522727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Transfer Learning Strategies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C21C355-4C19-45C2-BD3C-AFA221ED7556}"/>
              </a:ext>
            </a:extLst>
          </p:cNvPr>
          <p:cNvSpPr/>
          <p:nvPr/>
        </p:nvSpPr>
        <p:spPr>
          <a:xfrm>
            <a:off x="6342378" y="6358054"/>
            <a:ext cx="48590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Karla" pitchFamily="2" charset="0"/>
              </a:rPr>
              <a:t>Pan and Yang, A Survey on Transfer Learning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3E3DE5-6572-4C32-9983-58A071AAFF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5" t="496"/>
          <a:stretch/>
        </p:blipFill>
        <p:spPr>
          <a:xfrm>
            <a:off x="1327150" y="1061786"/>
            <a:ext cx="8917968" cy="519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8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Transfer Learning Strategies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108573"/>
            <a:ext cx="1022985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The approaches for Transfer Learning can be defined in few categories: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Instance transfer:</a:t>
            </a:r>
            <a:r>
              <a:rPr lang="en-US" sz="2400" dirty="0"/>
              <a:t> Reusing knowledge from the source domain to the target task (ideal scenario). In most cases, the source domain data cannot be reused directly. 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Feature-representation transfer:</a:t>
            </a:r>
            <a:r>
              <a:rPr lang="en-US" sz="2400" dirty="0"/>
              <a:t> This approach aims to minimize domain divergence and reduce error rates by identifying good feature representations that can be utilized from the source to target domains.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Parameter transfer:</a:t>
            </a:r>
            <a:r>
              <a:rPr lang="en-US" sz="2400" dirty="0"/>
              <a:t> This approach works on the assumption that the models for related tasks share some parameters or prior distribution of hyperparameters.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Relational-knowledge transfer</a:t>
            </a:r>
            <a:r>
              <a:rPr lang="en-US" sz="2400" dirty="0"/>
              <a:t> attempts to handle non-IID data, such as data that is not independent and identically distributed.</a:t>
            </a:r>
          </a:p>
        </p:txBody>
      </p:sp>
    </p:spTree>
    <p:extLst>
      <p:ext uri="{BB962C8B-B14F-4D97-AF65-F5344CB8AC3E}">
        <p14:creationId xmlns:p14="http://schemas.microsoft.com/office/powerpoint/2010/main" val="995324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12FB9-5FAE-4342-BE2F-559B191D9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3968" y="294031"/>
            <a:ext cx="10357954" cy="67751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Karla" charset="0"/>
                <a:ea typeface="Karla" charset="0"/>
                <a:cs typeface="Karla" charset="0"/>
              </a:rPr>
              <a:t>Outline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DD40E0-632F-425B-B5E9-5E8CC8FCE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9268" y="1515697"/>
            <a:ext cx="8867355" cy="405279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600" dirty="0"/>
              <a:t>1: Communications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2: Recap</a:t>
            </a:r>
          </a:p>
          <a:p>
            <a:pPr>
              <a:spcAft>
                <a:spcPts val="600"/>
              </a:spcAft>
            </a:pPr>
            <a:r>
              <a:rPr lang="en-US" sz="2600" dirty="0"/>
              <a:t>3: Motivation</a:t>
            </a:r>
          </a:p>
          <a:p>
            <a:r>
              <a:rPr lang="en-US" sz="2600" dirty="0"/>
              <a:t>3: The Basics idea for Transfer Learning</a:t>
            </a:r>
          </a:p>
          <a:p>
            <a:r>
              <a:rPr lang="en-US" sz="2600" dirty="0"/>
              <a:t>4: Representation Learning</a:t>
            </a:r>
          </a:p>
          <a:p>
            <a:r>
              <a:rPr lang="en-US" sz="2600" dirty="0"/>
              <a:t>5: Transfer Learning Strategies</a:t>
            </a:r>
          </a:p>
          <a:p>
            <a:r>
              <a:rPr lang="en-US" sz="2600" dirty="0"/>
              <a:t>6: Transfer Learning for Deep Learning</a:t>
            </a:r>
          </a:p>
          <a:p>
            <a:r>
              <a:rPr lang="en-US" sz="2600" dirty="0"/>
              <a:t>7: SOTA Deep Models</a:t>
            </a:r>
          </a:p>
          <a:p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115239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Transfer Learning for Deep Learning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8B12B6-3601-47CB-A9A9-26D9E49F3513}"/>
              </a:ext>
            </a:extLst>
          </p:cNvPr>
          <p:cNvSpPr/>
          <p:nvPr/>
        </p:nvSpPr>
        <p:spPr>
          <a:xfrm>
            <a:off x="971550" y="1461028"/>
            <a:ext cx="102298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400" b="1" dirty="0"/>
              <a:t>What people thinks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you can’t do deep learning unless you have a million labeled examples. </a:t>
            </a:r>
          </a:p>
          <a:p>
            <a:endParaRPr lang="en-US" sz="2400" b="1" dirty="0"/>
          </a:p>
          <a:p>
            <a:r>
              <a:rPr lang="en-US" sz="2400" b="1" dirty="0"/>
              <a:t>What people can do, instead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You can learn representations from unlabeled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You can train on a nearby objective for which is easy to generate labels (</a:t>
            </a:r>
            <a:r>
              <a:rPr lang="en-US" sz="2400" dirty="0" err="1"/>
              <a:t>imageNet</a:t>
            </a:r>
            <a:r>
              <a:rPr lang="en-US" sz="2400" dirty="0"/>
              <a:t>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You can transfer learned representations from a relate task.</a:t>
            </a:r>
          </a:p>
        </p:txBody>
      </p:sp>
    </p:spTree>
    <p:extLst>
      <p:ext uri="{BB962C8B-B14F-4D97-AF65-F5344CB8AC3E}">
        <p14:creationId xmlns:p14="http://schemas.microsoft.com/office/powerpoint/2010/main" val="29758140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Transfer Learning for Deep Learning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18B12B6-3601-47CB-A9A9-26D9E49F3513}"/>
              </a:ext>
            </a:extLst>
          </p:cNvPr>
          <p:cNvSpPr/>
          <p:nvPr/>
        </p:nvSpPr>
        <p:spPr>
          <a:xfrm>
            <a:off x="971550" y="1461028"/>
            <a:ext cx="1022985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 dirty="0"/>
          </a:p>
          <a:p>
            <a:r>
              <a:rPr lang="en-US" sz="2400" b="1" dirty="0"/>
              <a:t>Instead of training a network from scratch: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Take a network trained on a different domain for a different </a:t>
            </a:r>
            <a:r>
              <a:rPr lang="en-US" sz="2400" b="1" dirty="0"/>
              <a:t>source task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Adapt it for your domain and your </a:t>
            </a:r>
            <a:r>
              <a:rPr lang="en-US" sz="2400" b="1" dirty="0"/>
              <a:t>target task</a:t>
            </a:r>
            <a:endParaRPr lang="en-US" sz="2400" dirty="0"/>
          </a:p>
          <a:p>
            <a:endParaRPr lang="en-US" sz="2400" b="1" dirty="0"/>
          </a:p>
          <a:p>
            <a:r>
              <a:rPr lang="en-US" sz="2400" b="1" dirty="0"/>
              <a:t>Variations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Same domain, different task.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Different domain, same task.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F6F392-F540-40F2-95CB-BA556BE1FA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731" t="45459" r="4015" b="8501"/>
          <a:stretch/>
        </p:blipFill>
        <p:spPr>
          <a:xfrm>
            <a:off x="5348176" y="3130241"/>
            <a:ext cx="6655981" cy="298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4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587424-C411-4306-B47E-3E5A977A96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Representation Extraction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C3ADD4-679D-41C8-8DB5-A731FFF6E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84" y="1345375"/>
            <a:ext cx="1909429" cy="4755892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7F72A5F0-897A-430D-A7A6-667CCD3EEA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799" y="1218134"/>
            <a:ext cx="7360766" cy="500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1205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Representation Extraction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654909" y="1343351"/>
            <a:ext cx="109480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2A2A2A"/>
                </a:solidFill>
                <a:latin typeface="Karla" pitchFamily="2" charset="0"/>
              </a:rPr>
              <a:t>Use representations learned by big net to extract features from new samples, which are then fed to a new classifier:</a:t>
            </a:r>
          </a:p>
          <a:p>
            <a:endParaRPr lang="en-US" sz="2800" dirty="0">
              <a:solidFill>
                <a:srgbClr val="2A2A2A"/>
              </a:solidFill>
              <a:latin typeface="Karla" pitchFamily="2" charset="0"/>
            </a:endParaRPr>
          </a:p>
          <a:p>
            <a:r>
              <a:rPr lang="en-US" sz="2800" dirty="0">
                <a:solidFill>
                  <a:srgbClr val="2A2A2A"/>
                </a:solidFill>
                <a:latin typeface="Karla" pitchFamily="2" charset="0"/>
              </a:rPr>
              <a:t>• keep (frozen) convolutional </a:t>
            </a:r>
            <a:r>
              <a:rPr lang="en-US" sz="2800" b="1" dirty="0">
                <a:solidFill>
                  <a:srgbClr val="2A2A2A"/>
                </a:solidFill>
                <a:latin typeface="Karla" pitchFamily="2" charset="0"/>
              </a:rPr>
              <a:t>base </a:t>
            </a:r>
            <a:r>
              <a:rPr lang="en-US" sz="2800" dirty="0">
                <a:solidFill>
                  <a:srgbClr val="2A2A2A"/>
                </a:solidFill>
                <a:latin typeface="Karla" pitchFamily="2" charset="0"/>
              </a:rPr>
              <a:t>from big model</a:t>
            </a:r>
          </a:p>
          <a:p>
            <a:r>
              <a:rPr lang="en-US" sz="2800" dirty="0">
                <a:solidFill>
                  <a:srgbClr val="2A2A2A"/>
                </a:solidFill>
                <a:latin typeface="Karla" pitchFamily="2" charset="0"/>
              </a:rPr>
              <a:t>• generally throw away </a:t>
            </a:r>
            <a:r>
              <a:rPr lang="en-US" sz="2800" b="1" dirty="0">
                <a:solidFill>
                  <a:srgbClr val="2A2A2A"/>
                </a:solidFill>
                <a:latin typeface="Karla" pitchFamily="2" charset="0"/>
              </a:rPr>
              <a:t>head </a:t>
            </a:r>
            <a:r>
              <a:rPr lang="en-US" sz="2800" dirty="0">
                <a:solidFill>
                  <a:srgbClr val="2A2A2A"/>
                </a:solidFill>
                <a:latin typeface="Karla" pitchFamily="2" charset="0"/>
              </a:rPr>
              <a:t>FC layers since these have no notion of space, and convolutional base is more generic</a:t>
            </a:r>
          </a:p>
          <a:p>
            <a:r>
              <a:rPr lang="en-US" sz="2800" dirty="0">
                <a:solidFill>
                  <a:srgbClr val="2A2A2A"/>
                </a:solidFill>
                <a:latin typeface="Karla" pitchFamily="2" charset="0"/>
              </a:rPr>
              <a:t>• since there are both dogs and cats in ImageNet you could get </a:t>
            </a:r>
            <a:r>
              <a:rPr lang="en-US" sz="2800" b="1" dirty="0">
                <a:latin typeface="Karla" pitchFamily="2" charset="0"/>
              </a:rPr>
              <a:t>away</a:t>
            </a:r>
            <a:r>
              <a:rPr lang="en-US" sz="2800" dirty="0">
                <a:solidFill>
                  <a:srgbClr val="2A2A2A"/>
                </a:solidFill>
                <a:latin typeface="Karla" pitchFamily="2" charset="0"/>
              </a:rPr>
              <a:t> with using the head FC layers as well</a:t>
            </a:r>
          </a:p>
          <a:p>
            <a:r>
              <a:rPr lang="en-US" sz="2800" dirty="0">
                <a:solidFill>
                  <a:srgbClr val="2A2A2A"/>
                </a:solidFill>
                <a:latin typeface="Karla" pitchFamily="2" charset="0"/>
              </a:rPr>
              <a:t>• but by throwing it away you can learn more from other dog/cat images</a:t>
            </a:r>
            <a:endParaRPr lang="en-US" sz="2800" dirty="0">
              <a:latin typeface="Kar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5045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96003-3F2E-4539-A307-AE530AAC5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Fine-tuning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F72452-0D59-4DAA-9BDC-BC15FD400CF2}"/>
              </a:ext>
            </a:extLst>
          </p:cNvPr>
          <p:cNvSpPr/>
          <p:nvPr/>
        </p:nvSpPr>
        <p:spPr>
          <a:xfrm>
            <a:off x="1393022" y="1366897"/>
            <a:ext cx="72878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A2A2A"/>
                </a:solidFill>
                <a:latin typeface="Karla" pitchFamily="2" charset="0"/>
              </a:rPr>
              <a:t>• up to now we have frozen the entire convolutional base.</a:t>
            </a:r>
          </a:p>
          <a:p>
            <a:r>
              <a:rPr lang="en-US" sz="2400" dirty="0">
                <a:solidFill>
                  <a:srgbClr val="2A2A2A"/>
                </a:solidFill>
                <a:latin typeface="Karla" pitchFamily="2" charset="0"/>
              </a:rPr>
              <a:t>• remember that earlier layers learn highly generic feature maps (edges, colors, textures).</a:t>
            </a:r>
          </a:p>
          <a:p>
            <a:r>
              <a:rPr lang="en-US" sz="2400" dirty="0">
                <a:solidFill>
                  <a:srgbClr val="2A2A2A"/>
                </a:solidFill>
                <a:latin typeface="Karla" pitchFamily="2" charset="0"/>
              </a:rPr>
              <a:t>• later layers learn abstract concepts (dog’s ear).</a:t>
            </a:r>
          </a:p>
          <a:p>
            <a:r>
              <a:rPr lang="en-US" sz="2400" dirty="0">
                <a:solidFill>
                  <a:srgbClr val="2A2A2A"/>
                </a:solidFill>
                <a:latin typeface="Karla" pitchFamily="2" charset="0"/>
              </a:rPr>
              <a:t>• to particularize the model to our task, its often worth tuning the later layers as well.</a:t>
            </a:r>
          </a:p>
          <a:p>
            <a:r>
              <a:rPr lang="en-US" sz="2400" dirty="0">
                <a:solidFill>
                  <a:srgbClr val="2A2A2A"/>
                </a:solidFill>
                <a:latin typeface="Karla" pitchFamily="2" charset="0"/>
              </a:rPr>
              <a:t>• but we must be very careful not to have big gradient updates.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1D52F19-78AF-48AE-9F4B-FA09E9F49B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13" y="819689"/>
            <a:ext cx="1819365" cy="6040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8602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96003-3F2E-4539-A307-AE530AAC56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Procedure for Fine-tuning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F72452-0D59-4DAA-9BDC-BC15FD400CF2}"/>
              </a:ext>
            </a:extLst>
          </p:cNvPr>
          <p:cNvSpPr/>
          <p:nvPr/>
        </p:nvSpPr>
        <p:spPr>
          <a:xfrm>
            <a:off x="1213643" y="1366897"/>
            <a:ext cx="97647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latin typeface="Karla" pitchFamily="2" charset="0"/>
              </a:rPr>
              <a:t>freeze the convolutional base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Karla" pitchFamily="2" charset="0"/>
              </a:rPr>
              <a:t>first train the fully connected head you added, keeping the convolutional base fixed. This will get their parameters away from random and in a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Karla" pitchFamily="2" charset="0"/>
              </a:rPr>
              <a:t>regime of smaller gradients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Karla" pitchFamily="2" charset="0"/>
              </a:rPr>
              <a:t>unfreeze some "later" layers in the base net and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Karla" pitchFamily="2" charset="0"/>
              </a:rPr>
              <a:t>now train the base net and FC net together</a:t>
            </a:r>
          </a:p>
          <a:p>
            <a:endParaRPr lang="en-US" sz="2400" dirty="0">
              <a:latin typeface="Karla" pitchFamily="2" charset="0"/>
            </a:endParaRPr>
          </a:p>
          <a:p>
            <a:r>
              <a:rPr lang="en-US" sz="2400" dirty="0">
                <a:latin typeface="Karla" pitchFamily="2" charset="0"/>
              </a:rPr>
              <a:t>Since you are now in a better part of the loss surface already, gradients won't be terribly high, but we still need to be careful. Thus use a </a:t>
            </a:r>
            <a:r>
              <a:rPr lang="en-US" sz="2400" b="1" dirty="0">
                <a:latin typeface="Karla" pitchFamily="2" charset="0"/>
              </a:rPr>
              <a:t>very low learning rate</a:t>
            </a:r>
            <a:r>
              <a:rPr lang="en-US" sz="2400" dirty="0">
                <a:latin typeface="Karla" pitchFamily="2" charset="0"/>
              </a:rPr>
              <a:t>.</a:t>
            </a:r>
            <a:endParaRPr lang="en-US" sz="2400" dirty="0">
              <a:solidFill>
                <a:srgbClr val="2A2A2A"/>
              </a:solidFill>
              <a:latin typeface="Kar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7757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96003-3F2E-4539-A307-AE530AAC56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05483" y="403401"/>
            <a:ext cx="11986517" cy="767853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Transfer Learning for Deep Learning: Differential Learning Rates</a:t>
            </a:r>
          </a:p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F72452-0D59-4DAA-9BDC-BC15FD400CF2}"/>
              </a:ext>
            </a:extLst>
          </p:cNvPr>
          <p:cNvSpPr/>
          <p:nvPr/>
        </p:nvSpPr>
        <p:spPr>
          <a:xfrm>
            <a:off x="484177" y="1171254"/>
            <a:ext cx="452961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Karla" pitchFamily="2" charset="0"/>
              </a:rPr>
              <a:t>• A low learning rate can take a lot of time to train on the "later" layers. Since we trained the FC head earlier, we could probably retrain them at a higher learning rate.</a:t>
            </a:r>
          </a:p>
          <a:p>
            <a:r>
              <a:rPr lang="en-US" sz="2000" dirty="0">
                <a:latin typeface="Karla" pitchFamily="2" charset="0"/>
              </a:rPr>
              <a:t>• General Idea: Train different layers at different rates.</a:t>
            </a:r>
          </a:p>
          <a:p>
            <a:r>
              <a:rPr lang="en-US" sz="2000" dirty="0">
                <a:latin typeface="Karla" pitchFamily="2" charset="0"/>
              </a:rPr>
              <a:t>• Each "earlier" layer or layer group (the color-coded layers in the image) can be trained at 3x-10x smaller learning rate than the next "later" one.</a:t>
            </a:r>
          </a:p>
          <a:p>
            <a:r>
              <a:rPr lang="en-US" sz="2000" dirty="0">
                <a:latin typeface="Karla" pitchFamily="2" charset="0"/>
              </a:rPr>
              <a:t>• One could even train the entire network again this way until we overfit and then step back some epochs.</a:t>
            </a:r>
          </a:p>
        </p:txBody>
      </p:sp>
      <p:pic>
        <p:nvPicPr>
          <p:cNvPr id="7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D61FD1D3-0BBA-4C8D-990C-AEE74763B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788" y="2179823"/>
            <a:ext cx="6900187" cy="299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409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Pre-trained Models</a:t>
            </a:r>
          </a:p>
          <a:p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F2BBFC-11AC-45EB-AF97-AABC1F7F0016}"/>
              </a:ext>
            </a:extLst>
          </p:cNvPr>
          <p:cNvSpPr/>
          <p:nvPr/>
        </p:nvSpPr>
        <p:spPr>
          <a:xfrm>
            <a:off x="3038475" y="1260973"/>
            <a:ext cx="6096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br>
              <a:rPr lang="en-US" sz="240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059799"/>
            <a:ext cx="1003935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Karla" pitchFamily="2" charset="0"/>
              </a:rPr>
              <a:t>Let us have a quick look at some of the best performing and popular state of the art deep image classification architecture:</a:t>
            </a:r>
          </a:p>
          <a:p>
            <a:endParaRPr lang="en-US" sz="2400" dirty="0">
              <a:latin typeface="Karla" pitchFamily="2" charset="0"/>
            </a:endParaRPr>
          </a:p>
          <a:p>
            <a:r>
              <a:rPr lang="en-US" sz="2400" b="1" dirty="0" err="1">
                <a:latin typeface="Karla" pitchFamily="2" charset="0"/>
              </a:rPr>
              <a:t>AlexNet</a:t>
            </a:r>
            <a:r>
              <a:rPr lang="en-US" sz="2400" b="1" dirty="0">
                <a:latin typeface="Karla" pitchFamily="2" charset="0"/>
              </a:rPr>
              <a:t>: </a:t>
            </a:r>
            <a:r>
              <a:rPr lang="en-US" sz="2400" dirty="0">
                <a:latin typeface="Karla" pitchFamily="2" charset="0"/>
              </a:rPr>
              <a:t>credited for opening the floodgates. Designed by Geoffrey Hinton, this network reduced the top-five error rate to 15.3%. Was also one of the first using GPUs to speed up computing.</a:t>
            </a:r>
          </a:p>
          <a:p>
            <a:r>
              <a:rPr lang="en-US" sz="2400" b="1" dirty="0">
                <a:latin typeface="Karla" pitchFamily="2" charset="0"/>
              </a:rPr>
              <a:t>VGGs (16-19): </a:t>
            </a:r>
            <a:r>
              <a:rPr lang="en-US" sz="2400" dirty="0">
                <a:latin typeface="Karla" pitchFamily="2" charset="0"/>
              </a:rPr>
              <a:t>network from Oxford’s Visual Geometry is one of the best performing architectures, widely used to for benchmarking other designs. VGG-16 uses simple 3x3 convolutional layers stacked one on the other (16 channels), followed by one </a:t>
            </a:r>
            <a:r>
              <a:rPr lang="en-US" sz="2400" dirty="0" err="1">
                <a:latin typeface="Karla" pitchFamily="2" charset="0"/>
              </a:rPr>
              <a:t>maxpooling</a:t>
            </a:r>
            <a:r>
              <a:rPr lang="en-US" sz="2400" dirty="0">
                <a:latin typeface="Karla" pitchFamily="2" charset="0"/>
              </a:rPr>
              <a:t>.</a:t>
            </a:r>
          </a:p>
          <a:p>
            <a:r>
              <a:rPr lang="en-US" sz="2400" b="1" dirty="0">
                <a:latin typeface="Karla" pitchFamily="2" charset="0"/>
              </a:rPr>
              <a:t>Inception (AKA Google-Net): </a:t>
            </a:r>
            <a:r>
              <a:rPr lang="en-US" sz="2400" dirty="0">
                <a:latin typeface="Karla" pitchFamily="2" charset="0"/>
              </a:rPr>
              <a:t>introduced for ImageNet Large Scale Visual Recognition Challenge (ILSVCR), it was one of the first to achieve near human performances (top-five error rate of 6.67%). The innovation was to concatenate different kernel size at the same level.</a:t>
            </a:r>
          </a:p>
          <a:p>
            <a:endParaRPr lang="en-US" dirty="0">
              <a:latin typeface="Kar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552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Pre-trained Models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442043"/>
            <a:ext cx="1003935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latin typeface="Karla" pitchFamily="2" charset="0"/>
              </a:rPr>
              <a:t>ResNets</a:t>
            </a:r>
            <a:r>
              <a:rPr lang="en-US" sz="2400" b="1" dirty="0">
                <a:latin typeface="Karla" pitchFamily="2" charset="0"/>
              </a:rPr>
              <a:t>: </a:t>
            </a:r>
            <a:r>
              <a:rPr lang="en-US" sz="2400" dirty="0">
                <a:latin typeface="Karla" pitchFamily="2" charset="0"/>
              </a:rPr>
              <a:t>introduced by Microsoft Research Asia, the residual network (</a:t>
            </a:r>
            <a:r>
              <a:rPr lang="en-US" sz="2400" dirty="0" err="1">
                <a:latin typeface="Karla" pitchFamily="2" charset="0"/>
              </a:rPr>
              <a:t>ResNet</a:t>
            </a:r>
            <a:r>
              <a:rPr lang="en-US" sz="2400" dirty="0">
                <a:latin typeface="Karla" pitchFamily="2" charset="0"/>
              </a:rPr>
              <a:t>) was a novel architecture using batch normalization and skipping connections (top-five error rate of 3.57%).  With its 152 layers, It is way deeper than VGG.</a:t>
            </a:r>
          </a:p>
          <a:p>
            <a:r>
              <a:rPr lang="en-US" sz="2400" b="1" dirty="0" err="1">
                <a:latin typeface="Karla" pitchFamily="2" charset="0"/>
              </a:rPr>
              <a:t>MobileNet</a:t>
            </a:r>
            <a:r>
              <a:rPr lang="en-US" sz="2400" b="1" dirty="0">
                <a:latin typeface="Karla" pitchFamily="2" charset="0"/>
              </a:rPr>
              <a:t>: </a:t>
            </a:r>
            <a:r>
              <a:rPr lang="en-US" sz="2400" dirty="0">
                <a:latin typeface="Karla" pitchFamily="2" charset="0"/>
              </a:rPr>
              <a:t>designed to be suitable for mobile and embedded system. This network utilizes a novel idea of using depth-wise separable convolutions to reduce the overall number of parameters required to train the network.</a:t>
            </a:r>
          </a:p>
          <a:p>
            <a:r>
              <a:rPr lang="en-US" sz="2400" b="1" dirty="0" err="1">
                <a:latin typeface="Karla" pitchFamily="2" charset="0"/>
              </a:rPr>
              <a:t>DenseNets</a:t>
            </a:r>
            <a:r>
              <a:rPr lang="en-US" sz="2400" b="1" dirty="0">
                <a:latin typeface="Karla" pitchFamily="2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4795619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</a:t>
            </a:r>
            <a:r>
              <a:rPr lang="en-US" sz="4000" b="1" dirty="0" err="1"/>
              <a:t>AlexNet</a:t>
            </a:r>
            <a:endParaRPr lang="en-US" sz="4000" b="1" dirty="0"/>
          </a:p>
          <a:p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103476-9532-4CDA-9F8A-913B72318A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" t="1334" r="242" b="770"/>
          <a:stretch/>
        </p:blipFill>
        <p:spPr>
          <a:xfrm>
            <a:off x="1607526" y="2421175"/>
            <a:ext cx="9422424" cy="353690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1019C1-C7BE-4724-8836-80A620083F5D}"/>
              </a:ext>
            </a:extLst>
          </p:cNvPr>
          <p:cNvSpPr/>
          <p:nvPr/>
        </p:nvSpPr>
        <p:spPr>
          <a:xfrm>
            <a:off x="1382070" y="1153251"/>
            <a:ext cx="9647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1.2 million high-resolution (227x227x3) images in the ImageNet 2010 contest;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1000 different classes, NN with 60 million parameters to optimize (~ 255 MB);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Uses </a:t>
            </a:r>
            <a:r>
              <a:rPr lang="en-US" sz="2000" dirty="0" err="1">
                <a:latin typeface="Karla" pitchFamily="2" charset="0"/>
              </a:rPr>
              <a:t>ReLu</a:t>
            </a:r>
            <a:r>
              <a:rPr lang="en-US" sz="2000" dirty="0">
                <a:latin typeface="Karla" pitchFamily="2" charset="0"/>
              </a:rPr>
              <a:t> activation functions; GPUs for training, 12 layers.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40964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12FB9-5FAE-4342-BE2F-559B191D94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3968" y="294031"/>
            <a:ext cx="10357954" cy="677519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>
                <a:latin typeface="Karla" charset="0"/>
                <a:ea typeface="Karla" charset="0"/>
                <a:cs typeface="Karla" charset="0"/>
              </a:rPr>
              <a:t>Communications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4DD40E0-632F-425B-B5E9-5E8CC8FCE6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769268" y="1754000"/>
            <a:ext cx="8867355" cy="405279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600" b="1" dirty="0"/>
              <a:t>Feedback from week Practicum 1</a:t>
            </a:r>
          </a:p>
          <a:p>
            <a:pPr marL="514350" indent="-514350">
              <a:spcAft>
                <a:spcPts val="600"/>
              </a:spcAft>
              <a:buAutoNum type="alphaUcPeriod"/>
            </a:pPr>
            <a:r>
              <a:rPr lang="en-US" sz="2600" dirty="0"/>
              <a:t>More </a:t>
            </a:r>
          </a:p>
          <a:p>
            <a:pPr marL="514350" indent="-514350">
              <a:spcAft>
                <a:spcPts val="600"/>
              </a:spcAft>
              <a:buAutoNum type="alphaUcPeriod"/>
            </a:pPr>
            <a:r>
              <a:rPr lang="en-US" sz="2600" dirty="0"/>
              <a:t>Difficulty </a:t>
            </a:r>
          </a:p>
        </p:txBody>
      </p:sp>
    </p:spTree>
    <p:extLst>
      <p:ext uri="{BB962C8B-B14F-4D97-AF65-F5344CB8AC3E}">
        <p14:creationId xmlns:p14="http://schemas.microsoft.com/office/powerpoint/2010/main" val="24715871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87DDB6F-66D0-4139-A9A1-6EA08074A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4" t="690" r="374" b="740"/>
          <a:stretch/>
        </p:blipFill>
        <p:spPr>
          <a:xfrm>
            <a:off x="1531531" y="2359185"/>
            <a:ext cx="9498419" cy="387149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VGG 16-19</a:t>
            </a:r>
          </a:p>
          <a:p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1019C1-C7BE-4724-8836-80A620083F5D}"/>
              </a:ext>
            </a:extLst>
          </p:cNvPr>
          <p:cNvSpPr/>
          <p:nvPr/>
        </p:nvSpPr>
        <p:spPr>
          <a:xfrm>
            <a:off x="1382070" y="1153251"/>
            <a:ext cx="96478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ImageNet Challenge 2014; 16 or 19 layers; 138 million parameters (~ 522 MB).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Convolutional layers use ‘same’ padding and stride s=1.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Max-pooling layers use a filter size f=2 and </a:t>
            </a:r>
            <a:r>
              <a:rPr lang="en-US" sz="2000" dirty="0" err="1">
                <a:latin typeface="Karla" pitchFamily="2" charset="0"/>
              </a:rPr>
              <a:t>strie</a:t>
            </a:r>
            <a:r>
              <a:rPr lang="en-US" sz="2000" dirty="0">
                <a:latin typeface="Karla" pitchFamily="2" charset="0"/>
              </a:rPr>
              <a:t> s=2.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16863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1245" y="315280"/>
            <a:ext cx="1032953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Inception (</a:t>
            </a:r>
            <a:r>
              <a:rPr lang="en-US" sz="4000" b="1" dirty="0" err="1"/>
              <a:t>GoogLeNet</a:t>
            </a:r>
            <a:r>
              <a:rPr lang="en-US" sz="4000" b="1" dirty="0"/>
              <a:t>)</a:t>
            </a:r>
          </a:p>
          <a:p>
            <a:endParaRPr lang="en-US" sz="4000" b="1" dirty="0"/>
          </a:p>
          <a:p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1019C1-C7BE-4724-8836-80A620083F5D}"/>
              </a:ext>
            </a:extLst>
          </p:cNvPr>
          <p:cNvSpPr/>
          <p:nvPr/>
        </p:nvSpPr>
        <p:spPr>
          <a:xfrm>
            <a:off x="1382070" y="1153251"/>
            <a:ext cx="9647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The motivation behind inception networks is to use more than a singe type of convolution layer at each layer.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Use 1 x 1,3 x 3,5 x convolutional layers, and max-pooling layers in parallel.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All modules use same convolution.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Basic implementation:</a:t>
            </a:r>
            <a:endParaRPr lang="en-US" sz="16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83861F-0C16-452F-B246-E9F5F6D0F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4442" y="2892189"/>
            <a:ext cx="8585488" cy="334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585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1245" y="315280"/>
            <a:ext cx="1032953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Inception (</a:t>
            </a:r>
            <a:r>
              <a:rPr lang="en-US" sz="4000" b="1" dirty="0" err="1"/>
              <a:t>GoogLeNet</a:t>
            </a:r>
            <a:r>
              <a:rPr lang="en-US" sz="4000" b="1" dirty="0"/>
              <a:t>)</a:t>
            </a:r>
          </a:p>
          <a:p>
            <a:endParaRPr lang="en-US" sz="4000" b="1" dirty="0"/>
          </a:p>
          <a:p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1019C1-C7BE-4724-8836-80A620083F5D}"/>
              </a:ext>
            </a:extLst>
          </p:cNvPr>
          <p:cNvSpPr/>
          <p:nvPr/>
        </p:nvSpPr>
        <p:spPr>
          <a:xfrm>
            <a:off x="1382070" y="1153251"/>
            <a:ext cx="9647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Use 1 x 1 convolutions that reduce the size of the channel dimension.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The number of channels can vary from the input to the output..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6FA005-DF7E-465A-8001-2501B153F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42"/>
          <a:stretch/>
        </p:blipFill>
        <p:spPr>
          <a:xfrm>
            <a:off x="2738716" y="2051408"/>
            <a:ext cx="7032220" cy="414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418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1245" y="315280"/>
            <a:ext cx="1032953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Inception (</a:t>
            </a:r>
            <a:r>
              <a:rPr lang="en-US" sz="4000" b="1" dirty="0" err="1"/>
              <a:t>GoogLeNet</a:t>
            </a:r>
            <a:r>
              <a:rPr lang="en-US" sz="4000" b="1" dirty="0"/>
              <a:t>)</a:t>
            </a:r>
          </a:p>
          <a:p>
            <a:endParaRPr lang="en-US" sz="4000" b="1" dirty="0"/>
          </a:p>
          <a:p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1019C1-C7BE-4724-8836-80A620083F5D}"/>
              </a:ext>
            </a:extLst>
          </p:cNvPr>
          <p:cNvSpPr/>
          <p:nvPr/>
        </p:nvSpPr>
        <p:spPr>
          <a:xfrm>
            <a:off x="1382070" y="1153251"/>
            <a:ext cx="96478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The inception network is formed by concatenating other inception modules.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It includes several </a:t>
            </a:r>
            <a:r>
              <a:rPr lang="en-US" sz="2000" dirty="0" err="1">
                <a:latin typeface="Karla" pitchFamily="2" charset="0"/>
              </a:rPr>
              <a:t>softmax</a:t>
            </a:r>
            <a:r>
              <a:rPr lang="en-US" sz="2000" dirty="0">
                <a:latin typeface="Karla" pitchFamily="2" charset="0"/>
              </a:rPr>
              <a:t> output units to enforce regularization.</a:t>
            </a:r>
            <a:endParaRPr lang="en-US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48B817F-1BDC-4A74-9613-F6CD428FAB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58" t="36265" r="3106" b="2687"/>
          <a:stretch/>
        </p:blipFill>
        <p:spPr>
          <a:xfrm>
            <a:off x="1061860" y="2051408"/>
            <a:ext cx="10239730" cy="392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441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E NEED TO GO DEEPER Incep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230" y="1232898"/>
            <a:ext cx="8437539" cy="4767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0537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08C7A42-C0B1-429D-9C2D-94257A01DF37}"/>
              </a:ext>
            </a:extLst>
          </p:cNvPr>
          <p:cNvSpPr/>
          <p:nvPr/>
        </p:nvSpPr>
        <p:spPr>
          <a:xfrm>
            <a:off x="1382070" y="1153251"/>
            <a:ext cx="9647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Residual nets appeared in 2016 to train very deep NN (100 or more layers)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Their architecture uses ‘residual blocks’.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Plain network structure: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Karl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Karl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Karla" pitchFamily="2" charset="0"/>
            </a:endParaRPr>
          </a:p>
          <a:p>
            <a:endParaRPr lang="en-US" sz="2000" dirty="0">
              <a:latin typeface="Karl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Karla" pitchFamily="2" charset="0"/>
              </a:rPr>
              <a:t>Residual network block:</a:t>
            </a:r>
            <a:endParaRPr lang="en-US" sz="1600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</a:t>
            </a:r>
            <a:r>
              <a:rPr lang="en-US" sz="4000" b="1" dirty="0" err="1"/>
              <a:t>ResNets</a:t>
            </a:r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FF2BBFC-11AC-45EB-AF97-AABC1F7F0016}"/>
              </a:ext>
            </a:extLst>
          </p:cNvPr>
          <p:cNvSpPr/>
          <p:nvPr/>
        </p:nvSpPr>
        <p:spPr>
          <a:xfrm>
            <a:off x="3038475" y="1260973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en-US" sz="2400" dirty="0"/>
          </a:p>
          <a:p>
            <a:pPr algn="ctr"/>
            <a:br>
              <a:rPr lang="en-US" sz="2400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6F8A921-F785-4AA6-9785-DF7FBBC9FB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21" t="31040" r="11791" b="54899"/>
          <a:stretch/>
        </p:blipFill>
        <p:spPr>
          <a:xfrm>
            <a:off x="1329899" y="2184971"/>
            <a:ext cx="9871501" cy="10940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FF3C95-5E18-4E3F-BF24-0151C1701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28" t="49882" r="10253" b="18029"/>
          <a:stretch/>
        </p:blipFill>
        <p:spPr>
          <a:xfrm>
            <a:off x="1162050" y="3698595"/>
            <a:ext cx="10303910" cy="249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995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49B3648-01C1-4EFE-947E-FA8A3402E6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8" t="49970" r="9499" b="-143"/>
          <a:stretch/>
        </p:blipFill>
        <p:spPr>
          <a:xfrm>
            <a:off x="2597649" y="3945277"/>
            <a:ext cx="6996701" cy="225344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6D0F96-F8B1-4CE9-B538-62D10B8CE1A9}"/>
              </a:ext>
            </a:extLst>
          </p:cNvPr>
          <p:cNvSpPr/>
          <p:nvPr/>
        </p:nvSpPr>
        <p:spPr>
          <a:xfrm>
            <a:off x="1382070" y="1153251"/>
            <a:ext cx="96478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A residual network stacks residual blocks sequentially.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Karl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Karla" pitchFamily="2" charset="0"/>
            </a:endParaRPr>
          </a:p>
          <a:p>
            <a:endParaRPr lang="en-US" sz="2000" dirty="0">
              <a:latin typeface="Karl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Karl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Karla" pitchFamily="2" charset="0"/>
            </a:endParaRPr>
          </a:p>
          <a:p>
            <a:endParaRPr lang="en-US" sz="2000" dirty="0">
              <a:latin typeface="Karl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The idea is to allow the network to become deeper without increasing the training complexity.</a:t>
            </a:r>
            <a:endParaRPr lang="en-US" sz="1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</a:t>
            </a:r>
            <a:r>
              <a:rPr lang="en-US" sz="4000" b="1" dirty="0" err="1"/>
              <a:t>ResNets</a:t>
            </a:r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1CC918-99E0-46EE-9546-7CBE25CD00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8" t="9436" r="9499" b="62340"/>
          <a:stretch/>
        </p:blipFill>
        <p:spPr>
          <a:xfrm>
            <a:off x="1931541" y="1661083"/>
            <a:ext cx="8383769" cy="151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478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</a:t>
            </a:r>
            <a:r>
              <a:rPr lang="en-US" sz="4000" b="1" dirty="0" err="1"/>
              <a:t>ResNets</a:t>
            </a:r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A9369B-0153-4D2C-AE9A-D3A139A6D7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52" t="51926" r="17948" b="8128"/>
          <a:stretch/>
        </p:blipFill>
        <p:spPr>
          <a:xfrm>
            <a:off x="1931822" y="3159404"/>
            <a:ext cx="8548376" cy="300508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2DD332D-B8AB-472D-AD1E-0FCB185B5AA5}"/>
              </a:ext>
            </a:extLst>
          </p:cNvPr>
          <p:cNvSpPr/>
          <p:nvPr/>
        </p:nvSpPr>
        <p:spPr>
          <a:xfrm>
            <a:off x="1382070" y="1153251"/>
            <a:ext cx="9647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Residual nets implement blocks with convolutional layers that use ‘same’ padding option (even when max-pooling).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This allows the block to learn the identity function.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The designer may want to reduce the size of features and use ‘valid’ padding.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In such case, the shortcut path can implement a new set of convolutional layers that reduces the size appropriately.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60146904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</a:t>
            </a:r>
            <a:r>
              <a:rPr lang="en-US" sz="4000" b="1" dirty="0" err="1"/>
              <a:t>ResNets</a:t>
            </a:r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0D7C3A-8ACC-4F5D-8BB8-CFA982E8FA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06" t="10706" r="3354" b="1579"/>
          <a:stretch/>
        </p:blipFill>
        <p:spPr>
          <a:xfrm>
            <a:off x="836600" y="1070191"/>
            <a:ext cx="10499749" cy="509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63664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77CB8A-5632-46FB-B65A-25408591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SOTA Deep Models: </a:t>
            </a:r>
            <a:r>
              <a:rPr lang="en-US" sz="3600" dirty="0" err="1"/>
              <a:t>MobileNet</a:t>
            </a:r>
            <a:r>
              <a:rPr lang="en-US" sz="3600" dirty="0"/>
              <a:t>, a lightweight model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77CC0D-0C8B-41AD-976C-0AA12558C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9587" y="1241491"/>
            <a:ext cx="4367585" cy="507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067B82A5-CCD2-430A-A827-8F511F1652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0175" y="6032647"/>
            <a:ext cx="95631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arla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Karla" pitchFamily="2" charset="0"/>
                <a:cs typeface="Arial" panose="020B0604020202020204" pitchFamily="34" charset="0"/>
              </a:rPr>
              <a:t>MobileNets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rla" pitchFamily="2" charset="0"/>
                <a:cs typeface="Arial" panose="020B0604020202020204" pitchFamily="34" charset="0"/>
              </a:rPr>
              <a:t>: Efficient Convolutional Neural Networks for Mobile Vision Applications</a:t>
            </a:r>
            <a:r>
              <a:rPr lang="en-US" altLang="en-US" sz="1600" dirty="0">
                <a:latin typeface="Karla" pitchFamily="2" charset="0"/>
              </a:rPr>
              <a:t> (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rla" pitchFamily="2" charset="0"/>
                <a:cs typeface="Arial" panose="020B0604020202020204" pitchFamily="34" charset="0"/>
              </a:rPr>
              <a:t>arXiv.1704.04861)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arla" pitchFamily="2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65A9272-ECD4-4FEC-895A-72EE5428A60E}"/>
              </a:ext>
            </a:extLst>
          </p:cNvPr>
          <p:cNvGrpSpPr/>
          <p:nvPr/>
        </p:nvGrpSpPr>
        <p:grpSpPr>
          <a:xfrm>
            <a:off x="367076" y="1352265"/>
            <a:ext cx="6668483" cy="4744646"/>
            <a:chOff x="790545" y="1661083"/>
            <a:chExt cx="6359392" cy="4524727"/>
          </a:xfrm>
        </p:grpSpPr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56F09553-4F31-47B2-9D71-70A378A11C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31" b="10433"/>
            <a:stretch/>
          </p:blipFill>
          <p:spPr bwMode="auto">
            <a:xfrm>
              <a:off x="1346200" y="1661083"/>
              <a:ext cx="5772192" cy="41265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9FE7435-DE6A-4037-BF2D-5967E1A80339}"/>
                </a:ext>
              </a:extLst>
            </p:cNvPr>
            <p:cNvSpPr/>
            <p:nvPr/>
          </p:nvSpPr>
          <p:spPr>
            <a:xfrm>
              <a:off x="1920620" y="5785700"/>
              <a:ext cx="522931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000000"/>
                  </a:solidFill>
                  <a:latin typeface="Karla" pitchFamily="2" charset="0"/>
                  <a:cs typeface="Arial" panose="020B0604020202020204" pitchFamily="34" charset="0"/>
                </a:rPr>
                <a:t>MACs: Multiply-Accumulates (#operations)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BEDE504-EDE9-49EA-B22B-5E6BFA3FC60F}"/>
                </a:ext>
              </a:extLst>
            </p:cNvPr>
            <p:cNvSpPr/>
            <p:nvPr/>
          </p:nvSpPr>
          <p:spPr>
            <a:xfrm rot="16200000">
              <a:off x="-774467" y="3503261"/>
              <a:ext cx="353013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 dirty="0">
                  <a:solidFill>
                    <a:srgbClr val="000000"/>
                  </a:solidFill>
                  <a:latin typeface="Karla" pitchFamily="2" charset="0"/>
                  <a:cs typeface="Arial" panose="020B0604020202020204" pitchFamily="34" charset="0"/>
                </a:rPr>
                <a:t>ImageNet Top-1 Accuracy (%)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3714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 Rarest Animals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5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286360" y="1324342"/>
            <a:ext cx="2279567" cy="4479010"/>
            <a:chOff x="1286360" y="1015061"/>
            <a:chExt cx="2279567" cy="4479010"/>
          </a:xfrm>
        </p:grpSpPr>
        <p:sp>
          <p:nvSpPr>
            <p:cNvPr id="5" name="Rectangle 4"/>
            <p:cNvSpPr/>
            <p:nvPr/>
          </p:nvSpPr>
          <p:spPr>
            <a:xfrm>
              <a:off x="1286360" y="1015061"/>
              <a:ext cx="2279567" cy="4479010"/>
            </a:xfrm>
            <a:prstGeom prst="rect">
              <a:avLst/>
            </a:prstGeom>
            <a:solidFill>
              <a:srgbClr val="F9F9F9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12" descr="ute animals: mexican axolot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5177" y="1157119"/>
              <a:ext cx="1787992" cy="1317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ute animals: tree kangaro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5179" y="2616798"/>
              <a:ext cx="1786789" cy="13167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0" descr="utest animals in the world: Pudu de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5177" y="4066043"/>
              <a:ext cx="1783080" cy="1180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31"/>
          <p:cNvSpPr txBox="1"/>
          <p:nvPr/>
        </p:nvSpPr>
        <p:spPr>
          <a:xfrm>
            <a:off x="3996941" y="5803352"/>
            <a:ext cx="58079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Number of parameters: 134,268,737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Data Set: Few hundred images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684744" y="1324342"/>
            <a:ext cx="7489535" cy="4479010"/>
            <a:chOff x="3684744" y="1015061"/>
            <a:chExt cx="7489535" cy="4479010"/>
          </a:xfrm>
        </p:grpSpPr>
        <p:pic>
          <p:nvPicPr>
            <p:cNvPr id="4106" name="Picture 10" descr="ig. A1. The standard VGG-16 network architecture as ...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4744" y="1015061"/>
              <a:ext cx="7489535" cy="4479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9644908" y="1023876"/>
              <a:ext cx="12014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VGG16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298450" y="2966585"/>
            <a:ext cx="7204952" cy="110799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NOT ENOUGH DATA</a:t>
            </a:r>
          </a:p>
        </p:txBody>
      </p:sp>
    </p:spTree>
    <p:extLst>
      <p:ext uri="{BB962C8B-B14F-4D97-AF65-F5344CB8AC3E}">
        <p14:creationId xmlns:p14="http://schemas.microsoft.com/office/powerpoint/2010/main" val="192449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2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15">
            <a:extLst>
              <a:ext uri="{FF2B5EF4-FFF2-40B4-BE49-F238E27FC236}">
                <a16:creationId xmlns:a16="http://schemas.microsoft.com/office/drawing/2014/main" id="{C4522B2A-E0DE-4C67-8A50-1F9F748F1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00" y="3701776"/>
            <a:ext cx="4656334" cy="19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77CB8A-5632-46FB-B65A-25408591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SOTA Deep Models: </a:t>
            </a:r>
            <a:r>
              <a:rPr lang="en-US" sz="4000" dirty="0" err="1"/>
              <a:t>MobileNet</a:t>
            </a:r>
            <a:r>
              <a:rPr lang="en-US" sz="4000" dirty="0"/>
              <a:t> &lt;</a:t>
            </a:r>
            <a:r>
              <a:rPr lang="en-US" sz="4000" dirty="0" err="1"/>
              <a:t>cont</a:t>
            </a:r>
            <a:r>
              <a:rPr lang="en-US" sz="4000" dirty="0"/>
              <a:t>&gt;</a:t>
            </a:r>
            <a:br>
              <a:rPr lang="en-US" sz="4000" dirty="0"/>
            </a:br>
            <a:endParaRPr lang="en-US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B3901D-1A09-447B-91BC-6420EBEE8A71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F24066F-8A65-4191-BCFB-D0FD0E49910C}"/>
              </a:ext>
            </a:extLst>
          </p:cNvPr>
          <p:cNvGrpSpPr/>
          <p:nvPr/>
        </p:nvGrpSpPr>
        <p:grpSpPr>
          <a:xfrm>
            <a:off x="6629622" y="5443072"/>
            <a:ext cx="4773786" cy="542042"/>
            <a:chOff x="5551513" y="5426487"/>
            <a:chExt cx="5868489" cy="542042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ACC145C6-BF46-46DD-A125-4488A8001A63}"/>
                </a:ext>
              </a:extLst>
            </p:cNvPr>
            <p:cNvSpPr/>
            <p:nvPr/>
          </p:nvSpPr>
          <p:spPr>
            <a:xfrm>
              <a:off x="5551513" y="5426487"/>
              <a:ext cx="21305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Karla" pitchFamily="2" charset="0"/>
                </a:rPr>
                <a:t>Input: 8</a:t>
              </a:r>
              <a:r>
                <a:rPr lang="en-US" sz="1400" dirty="0">
                  <a:latin typeface="Karla" pitchFamily="2" charset="0"/>
                </a:rPr>
                <a:t>x8x3</a:t>
              </a:r>
            </a:p>
            <a:p>
              <a:r>
                <a:rPr lang="en-US" sz="1400" b="1" dirty="0">
                  <a:latin typeface="Karla" pitchFamily="2" charset="0"/>
                </a:rPr>
                <a:t>Filter: 1</a:t>
              </a:r>
              <a:r>
                <a:rPr lang="en-US" sz="1400" dirty="0">
                  <a:latin typeface="Karla" pitchFamily="2" charset="0"/>
                </a:rPr>
                <a:t>x1x3x256</a:t>
              </a:r>
              <a:endParaRPr lang="en-US" sz="1400" dirty="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7524654A-A643-42CE-A9A6-7217EC04709D}"/>
                </a:ext>
              </a:extLst>
            </p:cNvPr>
            <p:cNvSpPr/>
            <p:nvPr/>
          </p:nvSpPr>
          <p:spPr>
            <a:xfrm>
              <a:off x="9429660" y="5445309"/>
              <a:ext cx="199034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Karla" pitchFamily="2" charset="0"/>
                </a:rPr>
                <a:t>Output: </a:t>
              </a:r>
              <a:r>
                <a:rPr lang="en-US" sz="1400" dirty="0">
                  <a:latin typeface="Karla" pitchFamily="2" charset="0"/>
                </a:rPr>
                <a:t>8x8x256 </a:t>
              </a:r>
            </a:p>
            <a:p>
              <a:r>
                <a:rPr lang="en-US" sz="1400" dirty="0">
                  <a:latin typeface="Karla" pitchFamily="2" charset="0"/>
                </a:rPr>
                <a:t>(no padding) </a:t>
              </a:r>
            </a:p>
          </p:txBody>
        </p:sp>
      </p:grpSp>
      <p:grpSp>
        <p:nvGrpSpPr>
          <p:cNvPr id="2056" name="Group 2055">
            <a:extLst>
              <a:ext uri="{FF2B5EF4-FFF2-40B4-BE49-F238E27FC236}">
                <a16:creationId xmlns:a16="http://schemas.microsoft.com/office/drawing/2014/main" id="{25E4CC44-7748-4911-8042-80E25543D4A5}"/>
              </a:ext>
            </a:extLst>
          </p:cNvPr>
          <p:cNvGrpSpPr/>
          <p:nvPr/>
        </p:nvGrpSpPr>
        <p:grpSpPr>
          <a:xfrm>
            <a:off x="159769" y="1076776"/>
            <a:ext cx="5627924" cy="5579568"/>
            <a:chOff x="204467" y="1160634"/>
            <a:chExt cx="5627924" cy="557956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24CA1F-63AD-4F22-9E65-AE8C132E7B1D}"/>
                </a:ext>
              </a:extLst>
            </p:cNvPr>
            <p:cNvSpPr/>
            <p:nvPr/>
          </p:nvSpPr>
          <p:spPr>
            <a:xfrm>
              <a:off x="1506058" y="1160634"/>
              <a:ext cx="29338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Karla" pitchFamily="2" charset="0"/>
                </a:rPr>
                <a:t>Standard Convolution 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1300F00-5A71-40CE-B8A7-02C692663047}"/>
                </a:ext>
              </a:extLst>
            </p:cNvPr>
            <p:cNvSpPr/>
            <p:nvPr/>
          </p:nvSpPr>
          <p:spPr>
            <a:xfrm>
              <a:off x="600715" y="5816872"/>
              <a:ext cx="4816722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br>
                <a:rPr lang="en-US" dirty="0">
                  <a:latin typeface="Karla" pitchFamily="2" charset="0"/>
                </a:rPr>
              </a:br>
              <a:r>
                <a:rPr lang="en-US" b="1" dirty="0">
                  <a:latin typeface="Karla" pitchFamily="2" charset="0"/>
                </a:rPr>
                <a:t>MACs:     </a:t>
              </a:r>
              <a:r>
                <a:rPr lang="en-US" dirty="0">
                  <a:latin typeface="Karla" pitchFamily="2" charset="0"/>
                </a:rPr>
                <a:t>(5x5)x3x256x(12x12) ~ </a:t>
              </a:r>
              <a:r>
                <a:rPr lang="en-US" b="1" dirty="0">
                  <a:latin typeface="Karla" pitchFamily="2" charset="0"/>
                </a:rPr>
                <a:t>2.8M</a:t>
              </a:r>
            </a:p>
            <a:p>
              <a:pPr algn="ctr"/>
              <a:r>
                <a:rPr lang="en-US" b="1" dirty="0">
                  <a:latin typeface="Karla" pitchFamily="2" charset="0"/>
                </a:rPr>
                <a:t>Parameters: </a:t>
              </a:r>
              <a:r>
                <a:rPr lang="en-US" dirty="0">
                  <a:latin typeface="Karla" pitchFamily="2" charset="0"/>
                </a:rPr>
                <a:t>(5x5x3)x256 + 256 ~ </a:t>
              </a:r>
              <a:r>
                <a:rPr lang="en-US" b="1" dirty="0">
                  <a:latin typeface="Karla" pitchFamily="2" charset="0"/>
                </a:rPr>
                <a:t>20K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4E19200-A47E-4839-B889-46981A377875}"/>
                </a:ext>
              </a:extLst>
            </p:cNvPr>
            <p:cNvSpPr/>
            <p:nvPr/>
          </p:nvSpPr>
          <p:spPr>
            <a:xfrm>
              <a:off x="204467" y="1579292"/>
              <a:ext cx="5627924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i="1" dirty="0">
                  <a:solidFill>
                    <a:srgbClr val="000000"/>
                  </a:solidFill>
                  <a:latin typeface="Karla" pitchFamily="2" charset="0"/>
                </a:rPr>
                <a:t>Filters and combines inputs into a new set of outputs in one step</a:t>
              </a: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615753C0-C810-454D-8D0F-73F8501DCB96}"/>
              </a:ext>
            </a:extLst>
          </p:cNvPr>
          <p:cNvSpPr/>
          <p:nvPr/>
        </p:nvSpPr>
        <p:spPr>
          <a:xfrm>
            <a:off x="6479527" y="1064076"/>
            <a:ext cx="52116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latin typeface="Karla" pitchFamily="2" charset="0"/>
              </a:rPr>
              <a:t>Depth-Wise Separable Convolution (DW) </a:t>
            </a:r>
            <a:endParaRPr lang="en-US" sz="2000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6F96E4C-ABFD-4F37-BF02-31264A55F2EA}"/>
              </a:ext>
            </a:extLst>
          </p:cNvPr>
          <p:cNvSpPr/>
          <p:nvPr/>
        </p:nvSpPr>
        <p:spPr>
          <a:xfrm>
            <a:off x="6443273" y="5771745"/>
            <a:ext cx="51927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br>
              <a:rPr lang="en-US" dirty="0">
                <a:latin typeface="Karla" pitchFamily="2" charset="0"/>
              </a:rPr>
            </a:br>
            <a:r>
              <a:rPr lang="en-US" b="1" dirty="0">
                <a:latin typeface="Karla" pitchFamily="2" charset="0"/>
              </a:rPr>
              <a:t>MACs: </a:t>
            </a:r>
            <a:r>
              <a:rPr lang="en-US" dirty="0">
                <a:latin typeface="Karla" pitchFamily="2" charset="0"/>
              </a:rPr>
              <a:t>(5x5)x3x(12x12) + 3x256x(8x8) ~ </a:t>
            </a:r>
            <a:r>
              <a:rPr lang="en-US" b="1" dirty="0">
                <a:latin typeface="Karla" pitchFamily="2" charset="0"/>
              </a:rPr>
              <a:t>60K</a:t>
            </a:r>
          </a:p>
          <a:p>
            <a:pPr algn="ctr"/>
            <a:r>
              <a:rPr lang="en-US" b="1" dirty="0">
                <a:latin typeface="Karla" pitchFamily="2" charset="0"/>
              </a:rPr>
              <a:t>Parameters: </a:t>
            </a:r>
            <a:r>
              <a:rPr lang="en-US" dirty="0">
                <a:latin typeface="Karla" pitchFamily="2" charset="0"/>
              </a:rPr>
              <a:t>(5x5x3 + 3) + (1x1x3x256+256) ~ </a:t>
            </a:r>
            <a:r>
              <a:rPr lang="en-US" b="1" dirty="0">
                <a:latin typeface="Karla" pitchFamily="2" charset="0"/>
              </a:rPr>
              <a:t>1K</a:t>
            </a:r>
          </a:p>
        </p:txBody>
      </p:sp>
      <p:pic>
        <p:nvPicPr>
          <p:cNvPr id="2062" name="Picture 14">
            <a:extLst>
              <a:ext uri="{FF2B5EF4-FFF2-40B4-BE49-F238E27FC236}">
                <a16:creationId xmlns:a16="http://schemas.microsoft.com/office/drawing/2014/main" id="{9249F13E-FD72-4648-AC11-D6AA4FE06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1838" y="1696657"/>
            <a:ext cx="4754459" cy="1646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60" name="Group 2059">
            <a:extLst>
              <a:ext uri="{FF2B5EF4-FFF2-40B4-BE49-F238E27FC236}">
                <a16:creationId xmlns:a16="http://schemas.microsoft.com/office/drawing/2014/main" id="{A37F62F1-8BCD-4B91-B519-038A94715CE5}"/>
              </a:ext>
            </a:extLst>
          </p:cNvPr>
          <p:cNvGrpSpPr/>
          <p:nvPr/>
        </p:nvGrpSpPr>
        <p:grpSpPr>
          <a:xfrm>
            <a:off x="6621863" y="3182905"/>
            <a:ext cx="4875387" cy="567898"/>
            <a:chOff x="5551513" y="5331009"/>
            <a:chExt cx="5993386" cy="567898"/>
          </a:xfrm>
        </p:grpSpPr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65ED52E6-2DEF-4E2C-8262-E69963DFA7A7}"/>
                </a:ext>
              </a:extLst>
            </p:cNvPr>
            <p:cNvSpPr/>
            <p:nvPr/>
          </p:nvSpPr>
          <p:spPr>
            <a:xfrm>
              <a:off x="9554558" y="5331009"/>
              <a:ext cx="199034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Karla" pitchFamily="2" charset="0"/>
                </a:rPr>
                <a:t>Output: </a:t>
              </a:r>
              <a:r>
                <a:rPr lang="en-US" sz="1400" dirty="0">
                  <a:latin typeface="Karla" pitchFamily="2" charset="0"/>
                </a:rPr>
                <a:t>8x8x3 </a:t>
              </a:r>
            </a:p>
            <a:p>
              <a:r>
                <a:rPr lang="en-US" sz="1400" dirty="0">
                  <a:latin typeface="Karla" pitchFamily="2" charset="0"/>
                </a:rPr>
                <a:t>(no padding) 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C8EE8473-EC71-4CAF-9E17-898301979A6C}"/>
                </a:ext>
              </a:extLst>
            </p:cNvPr>
            <p:cNvSpPr/>
            <p:nvPr/>
          </p:nvSpPr>
          <p:spPr>
            <a:xfrm>
              <a:off x="5551513" y="5375687"/>
              <a:ext cx="213055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Karla" pitchFamily="2" charset="0"/>
                </a:rPr>
                <a:t>Input: </a:t>
              </a:r>
              <a:r>
                <a:rPr lang="en-US" sz="1400" dirty="0">
                  <a:latin typeface="Karla" pitchFamily="2" charset="0"/>
                </a:rPr>
                <a:t>12x12x3</a:t>
              </a:r>
            </a:p>
            <a:p>
              <a:r>
                <a:rPr lang="en-US" sz="1400" b="1" dirty="0">
                  <a:latin typeface="Karla" pitchFamily="2" charset="0"/>
                </a:rPr>
                <a:t>Filter: </a:t>
              </a:r>
              <a:r>
                <a:rPr lang="en-US" sz="1400" dirty="0">
                  <a:latin typeface="Karla" pitchFamily="2" charset="0"/>
                </a:rPr>
                <a:t>5x5x3</a:t>
              </a:r>
              <a:endParaRPr lang="en-US" sz="1400" dirty="0"/>
            </a:p>
          </p:txBody>
        </p:sp>
      </p:grpSp>
      <p:grpSp>
        <p:nvGrpSpPr>
          <p:cNvPr id="2067" name="Group 2066">
            <a:extLst>
              <a:ext uri="{FF2B5EF4-FFF2-40B4-BE49-F238E27FC236}">
                <a16:creationId xmlns:a16="http://schemas.microsoft.com/office/drawing/2014/main" id="{DFFEFFB4-6559-4B7E-8CDA-E37CC06A768F}"/>
              </a:ext>
            </a:extLst>
          </p:cNvPr>
          <p:cNvGrpSpPr/>
          <p:nvPr/>
        </p:nvGrpSpPr>
        <p:grpSpPr>
          <a:xfrm>
            <a:off x="518365" y="2876227"/>
            <a:ext cx="4921938" cy="2329039"/>
            <a:chOff x="505665" y="2774498"/>
            <a:chExt cx="4921938" cy="2329039"/>
          </a:xfrm>
        </p:grpSpPr>
        <p:pic>
          <p:nvPicPr>
            <p:cNvPr id="97" name="Picture 13">
              <a:extLst>
                <a:ext uri="{FF2B5EF4-FFF2-40B4-BE49-F238E27FC236}">
                  <a16:creationId xmlns:a16="http://schemas.microsoft.com/office/drawing/2014/main" id="{AE01F2E6-8F62-4607-82B8-3AE17355C9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665" y="2774498"/>
              <a:ext cx="4921938" cy="18946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993B5268-EA08-4549-B703-7B5A25814EA9}"/>
                </a:ext>
              </a:extLst>
            </p:cNvPr>
            <p:cNvSpPr/>
            <p:nvPr/>
          </p:nvSpPr>
          <p:spPr>
            <a:xfrm>
              <a:off x="593166" y="4561495"/>
              <a:ext cx="1733121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Karla" pitchFamily="2" charset="0"/>
                </a:rPr>
                <a:t>Input: </a:t>
              </a:r>
              <a:r>
                <a:rPr lang="en-US" sz="1400" dirty="0">
                  <a:latin typeface="Karla" pitchFamily="2" charset="0"/>
                </a:rPr>
                <a:t>12x12x3</a:t>
              </a:r>
            </a:p>
            <a:p>
              <a:r>
                <a:rPr lang="en-US" sz="1400" b="1" dirty="0">
                  <a:latin typeface="Karla" pitchFamily="2" charset="0"/>
                </a:rPr>
                <a:t>Filter: </a:t>
              </a:r>
              <a:r>
                <a:rPr lang="en-US" sz="1400" dirty="0">
                  <a:latin typeface="Karla" pitchFamily="2" charset="0"/>
                </a:rPr>
                <a:t>5x5x3x256</a:t>
              </a:r>
              <a:endParaRPr lang="en-US" sz="1400" dirty="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58F3BE46-CE24-4AA4-BC4E-0629536CFEEF}"/>
                </a:ext>
              </a:extLst>
            </p:cNvPr>
            <p:cNvSpPr/>
            <p:nvPr/>
          </p:nvSpPr>
          <p:spPr>
            <a:xfrm>
              <a:off x="3747887" y="4580317"/>
              <a:ext cx="1619065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400" b="1" dirty="0">
                  <a:latin typeface="Karla" pitchFamily="2" charset="0"/>
                </a:rPr>
                <a:t>Output: </a:t>
              </a:r>
              <a:r>
                <a:rPr lang="en-US" sz="1400" dirty="0">
                  <a:latin typeface="Karla" pitchFamily="2" charset="0"/>
                </a:rPr>
                <a:t>8x8x256 </a:t>
              </a:r>
            </a:p>
            <a:p>
              <a:r>
                <a:rPr lang="en-US" sz="1400" dirty="0">
                  <a:latin typeface="Karla" pitchFamily="2" charset="0"/>
                </a:rPr>
                <a:t>(no padding) </a:t>
              </a:r>
            </a:p>
          </p:txBody>
        </p:sp>
      </p:grpSp>
      <p:sp>
        <p:nvSpPr>
          <p:cNvPr id="105" name="Rectangle 104">
            <a:extLst>
              <a:ext uri="{FF2B5EF4-FFF2-40B4-BE49-F238E27FC236}">
                <a16:creationId xmlns:a16="http://schemas.microsoft.com/office/drawing/2014/main" id="{CB1BE470-AA5D-40AD-959E-EA3C635B1703}"/>
              </a:ext>
            </a:extLst>
          </p:cNvPr>
          <p:cNvSpPr/>
          <p:nvPr/>
        </p:nvSpPr>
        <p:spPr>
          <a:xfrm>
            <a:off x="6227483" y="1494496"/>
            <a:ext cx="57476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  <a:latin typeface="Karla" pitchFamily="2" charset="0"/>
              </a:rPr>
              <a:t>It combines a depth wise convolution and a pointwise convolution</a:t>
            </a:r>
          </a:p>
          <a:p>
            <a:br>
              <a:rPr lang="en-US" sz="1600" i="1" dirty="0">
                <a:solidFill>
                  <a:srgbClr val="000000"/>
                </a:solidFill>
                <a:latin typeface="Karla" pitchFamily="2" charset="0"/>
              </a:rPr>
            </a:br>
            <a:endParaRPr lang="en-US" sz="1600" i="1" dirty="0">
              <a:solidFill>
                <a:srgbClr val="000000"/>
              </a:solidFill>
              <a:latin typeface="Kar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8366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277CB8A-5632-46FB-B65A-25408591F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SOTA Deep Models: </a:t>
            </a:r>
            <a:r>
              <a:rPr lang="en-US" sz="4000" dirty="0" err="1"/>
              <a:t>MobileNet</a:t>
            </a:r>
            <a:r>
              <a:rPr lang="en-US" sz="4000" dirty="0"/>
              <a:t> &lt;</a:t>
            </a:r>
            <a:r>
              <a:rPr lang="en-US" sz="4000" dirty="0" err="1"/>
              <a:t>cont</a:t>
            </a:r>
            <a:r>
              <a:rPr lang="en-US" sz="4000" dirty="0"/>
              <a:t>&gt;</a:t>
            </a:r>
            <a:br>
              <a:rPr lang="en-US" sz="4000" dirty="0"/>
            </a:br>
            <a:br>
              <a:rPr lang="en-US" sz="4000" dirty="0"/>
            </a:br>
            <a:endParaRPr lang="en-US" sz="4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7F0E5D3-8476-47A2-BFB4-8DE86BE04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6025" y="1316779"/>
            <a:ext cx="4196983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Computation Reduction</a:t>
            </a:r>
            <a:endParaRPr kumimoji="0" lang="en-US" alt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rla" pitchFamily="2" charset="0"/>
                <a:cs typeface="Arial" panose="020B0604020202020204" pitchFamily="34" charset="0"/>
              </a:rPr>
              <a:t>M input channels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arla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rla" pitchFamily="2" charset="0"/>
                <a:cs typeface="Arial" panose="020B0604020202020204" pitchFamily="34" charset="0"/>
              </a:rPr>
              <a:t>N output channels. 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arla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rla" pitchFamily="2" charset="0"/>
                <a:cs typeface="Arial" panose="020B0604020202020204" pitchFamily="34" charset="0"/>
              </a:rPr>
              <a:t>DK the filter (kernel) size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arla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Karla" pitchFamily="2" charset="0"/>
                <a:cs typeface="Arial" panose="020B0604020202020204" pitchFamily="34" charset="0"/>
              </a:rPr>
              <a:t>DF the feature map size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Karla" pitchFamily="2" charset="0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8F713EA-99C5-4305-ADEA-67B9FB29C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49" y="1260972"/>
            <a:ext cx="7098475" cy="506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>
            <a:extLst>
              <a:ext uri="{FF2B5EF4-FFF2-40B4-BE49-F238E27FC236}">
                <a16:creationId xmlns:a16="http://schemas.microsoft.com/office/drawing/2014/main" id="{54EA602F-C20C-4AB5-A980-D685F6210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0137" y="3906993"/>
            <a:ext cx="1597311" cy="959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C08956E-2D19-49B8-8371-1C91E282368A}"/>
              </a:ext>
            </a:extLst>
          </p:cNvPr>
          <p:cNvSpPr/>
          <p:nvPr/>
        </p:nvSpPr>
        <p:spPr>
          <a:xfrm>
            <a:off x="5746708" y="561672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Karla" pitchFamily="2" charset="0"/>
                <a:cs typeface="Arial" panose="020B0604020202020204" pitchFamily="34" charset="0"/>
              </a:rPr>
              <a:t>The computation Reduction </a:t>
            </a:r>
            <a:r>
              <a:rPr lang="en-US" altLang="en-US" dirty="0">
                <a:solidFill>
                  <a:srgbClr val="000000"/>
                </a:solidFill>
                <a:latin typeface="Karla" pitchFamily="2" charset="0"/>
                <a:cs typeface="Arial" panose="020B0604020202020204" pitchFamily="34" charset="0"/>
              </a:rPr>
              <a:t>comparing to standard convolution is</a:t>
            </a:r>
            <a:endParaRPr lang="en-US" altLang="en-US" dirty="0">
              <a:latin typeface="Karl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0198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</a:t>
            </a:r>
            <a:r>
              <a:rPr lang="en-US" sz="4000" b="1" dirty="0" err="1"/>
              <a:t>DenseNets</a:t>
            </a:r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7AFE39-24F6-4741-91FC-B56FF7571F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292" t="45192" r="27653" b="5614"/>
          <a:stretch/>
        </p:blipFill>
        <p:spPr>
          <a:xfrm>
            <a:off x="3727943" y="3230743"/>
            <a:ext cx="5426331" cy="33960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484FF98-66A0-4962-90AC-5BA29F39B174}"/>
              </a:ext>
            </a:extLst>
          </p:cNvPr>
          <p:cNvSpPr/>
          <p:nvPr/>
        </p:nvSpPr>
        <p:spPr>
          <a:xfrm>
            <a:off x="1382070" y="1153251"/>
            <a:ext cx="964788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Karla" pitchFamily="2" charset="0"/>
              </a:rPr>
              <a:t>Goal: </a:t>
            </a:r>
            <a:r>
              <a:rPr lang="en-US" sz="2000" dirty="0">
                <a:latin typeface="Karla" pitchFamily="2" charset="0"/>
              </a:rPr>
              <a:t>allow maximum information (and gradient) flow &gt;&gt; connect every layer directly with each other.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Karla" pitchFamily="2" charset="0"/>
              </a:rPr>
              <a:t>DenseNets</a:t>
            </a:r>
            <a:r>
              <a:rPr lang="en-US" sz="2000" dirty="0">
                <a:latin typeface="Karla" pitchFamily="2" charset="0"/>
              </a:rPr>
              <a:t> exploit the potential of the network through feature reuse &gt;&gt; no need to learn redundant feature maps.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Karla" pitchFamily="2" charset="0"/>
              </a:rPr>
              <a:t>DenseNets</a:t>
            </a:r>
            <a:r>
              <a:rPr lang="en-US" sz="2000" dirty="0">
                <a:latin typeface="Karla" pitchFamily="2" charset="0"/>
              </a:rPr>
              <a:t> layers are very narrow (e.g. 12 filters), and they just add a small set of new feature-maps.</a:t>
            </a:r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8724196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</a:t>
            </a:r>
            <a:r>
              <a:rPr lang="en-US" sz="4000" b="1" dirty="0" err="1"/>
              <a:t>DenseNets</a:t>
            </a:r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B90924-AD60-4A0C-8DA7-567973B4D7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2" t="44499" r="8986" b="8352"/>
          <a:stretch/>
        </p:blipFill>
        <p:spPr>
          <a:xfrm>
            <a:off x="1582220" y="3199965"/>
            <a:ext cx="9123630" cy="300562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FE3FB38-7FBF-4766-8C66-9A0F5DDF9E24}"/>
              </a:ext>
            </a:extLst>
          </p:cNvPr>
          <p:cNvSpPr/>
          <p:nvPr/>
        </p:nvSpPr>
        <p:spPr>
          <a:xfrm>
            <a:off x="1382070" y="1153251"/>
            <a:ext cx="96478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latin typeface="Karla" pitchFamily="2" charset="0"/>
              </a:rPr>
              <a:t>DenseNets</a:t>
            </a:r>
            <a:r>
              <a:rPr lang="en-US" sz="2000" dirty="0">
                <a:latin typeface="Karla" pitchFamily="2" charset="0"/>
              </a:rPr>
              <a:t> do not sum the output feature maps of the layer with the incoming feature maps but concatenate them: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Karl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Karl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Dimensions of the feature maps remains constant within a block, but the number of filters changes between them &gt;&gt; growth rate: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C98BDB-60E5-465A-B7A8-D1DA7E1561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74" t="23151" r="32212" b="67449"/>
          <a:stretch/>
        </p:blipFill>
        <p:spPr>
          <a:xfrm>
            <a:off x="4633645" y="1823152"/>
            <a:ext cx="3452118" cy="59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5753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86F01-82E9-46FA-84C4-DF6F39053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31" t="13839" r="9013" b="7947"/>
          <a:stretch/>
        </p:blipFill>
        <p:spPr>
          <a:xfrm>
            <a:off x="1628697" y="1129905"/>
            <a:ext cx="9106055" cy="5044865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</a:t>
            </a:r>
            <a:r>
              <a:rPr lang="en-US" sz="4000" b="1" dirty="0" err="1"/>
              <a:t>DenseNets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2433155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652C82-BE66-4418-8AD5-980274E477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62050" y="315280"/>
            <a:ext cx="10039350" cy="647700"/>
          </a:xfrm>
        </p:spPr>
        <p:txBody>
          <a:bodyPr>
            <a:noAutofit/>
          </a:bodyPr>
          <a:lstStyle/>
          <a:p>
            <a:r>
              <a:rPr lang="en-US" sz="4000" b="1" dirty="0"/>
              <a:t>SOTA Deep Models: Summary Networks</a:t>
            </a:r>
          </a:p>
          <a:p>
            <a:endParaRPr lang="en-US" sz="4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40D9DE-ACA1-40C5-9770-2BD1B3232BBF}"/>
              </a:ext>
            </a:extLst>
          </p:cNvPr>
          <p:cNvSpPr/>
          <p:nvPr/>
        </p:nvSpPr>
        <p:spPr>
          <a:xfrm>
            <a:off x="971550" y="1260973"/>
            <a:ext cx="10229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>
              <a:latin typeface="Karla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9E8866-773A-406D-8803-624C26AA7A8B}"/>
              </a:ext>
            </a:extLst>
          </p:cNvPr>
          <p:cNvSpPr/>
          <p:nvPr/>
        </p:nvSpPr>
        <p:spPr>
          <a:xfrm>
            <a:off x="1162050" y="1959076"/>
            <a:ext cx="10039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D24B7D-614C-4FA9-9B31-DFF77424D4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30" t="19545" r="19689" b="5714"/>
          <a:stretch/>
        </p:blipFill>
        <p:spPr>
          <a:xfrm>
            <a:off x="2924816" y="1661082"/>
            <a:ext cx="6513817" cy="451351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F66FD9A-45A1-41AD-B568-AAA43EDEC5D8}"/>
              </a:ext>
            </a:extLst>
          </p:cNvPr>
          <p:cNvSpPr/>
          <p:nvPr/>
        </p:nvSpPr>
        <p:spPr>
          <a:xfrm>
            <a:off x="1309304" y="1153251"/>
            <a:ext cx="97448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Karla" pitchFamily="2" charset="0"/>
              </a:rPr>
              <a:t>We are now reaching top-5 error rates lower than human manual classification.</a:t>
            </a:r>
          </a:p>
        </p:txBody>
      </p:sp>
    </p:spTree>
    <p:extLst>
      <p:ext uri="{BB962C8B-B14F-4D97-AF65-F5344CB8AC3E}">
        <p14:creationId xmlns:p14="http://schemas.microsoft.com/office/powerpoint/2010/main" val="19626541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79E9732-DC5F-4E31-AE99-47AF6D30A725}"/>
              </a:ext>
            </a:extLst>
          </p:cNvPr>
          <p:cNvGrpSpPr/>
          <p:nvPr/>
        </p:nvGrpSpPr>
        <p:grpSpPr>
          <a:xfrm>
            <a:off x="4005599" y="5376276"/>
            <a:ext cx="5124700" cy="647949"/>
            <a:chOff x="3708399" y="5562182"/>
            <a:chExt cx="5124700" cy="64794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7CF9C45-FF07-4721-888A-CDC8D2C9F429}"/>
                </a:ext>
              </a:extLst>
            </p:cNvPr>
            <p:cNvSpPr/>
            <p:nvPr/>
          </p:nvSpPr>
          <p:spPr>
            <a:xfrm>
              <a:off x="3708400" y="5562182"/>
              <a:ext cx="1295898" cy="647949"/>
            </a:xfrm>
            <a:prstGeom prst="rect">
              <a:avLst/>
            </a:prstGeom>
            <a:solidFill>
              <a:srgbClr val="940D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Subtitle 2">
              <a:extLst>
                <a:ext uri="{FF2B5EF4-FFF2-40B4-BE49-F238E27FC236}">
                  <a16:creationId xmlns:a16="http://schemas.microsoft.com/office/drawing/2014/main" id="{EEC03D37-031E-4AFA-B1FF-7E1E0DB75EDA}"/>
                </a:ext>
              </a:extLst>
            </p:cNvPr>
            <p:cNvSpPr txBox="1">
              <a:spLocks/>
            </p:cNvSpPr>
            <p:nvPr/>
          </p:nvSpPr>
          <p:spPr>
            <a:xfrm>
              <a:off x="3708399" y="5699174"/>
              <a:ext cx="1295899" cy="51095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>
                  <a:solidFill>
                    <a:schemeClr val="bg1"/>
                  </a:solidFill>
                  <a:latin typeface="Karla" charset="0"/>
                </a:rPr>
                <a:t>AC295</a:t>
              </a:r>
              <a:endParaRPr lang="en-US" b="1" dirty="0">
                <a:solidFill>
                  <a:schemeClr val="bg1"/>
                </a:solidFill>
                <a:latin typeface="Karla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F8140DE-DF19-4E67-BA8B-FDEFA75CDC53}"/>
                </a:ext>
              </a:extLst>
            </p:cNvPr>
            <p:cNvSpPr/>
            <p:nvPr/>
          </p:nvSpPr>
          <p:spPr>
            <a:xfrm>
              <a:off x="5004298" y="5593768"/>
              <a:ext cx="3828801" cy="584775"/>
            </a:xfrm>
            <a:custGeom>
              <a:avLst/>
              <a:gdLst>
                <a:gd name="connsiteX0" fmla="*/ 0 w 3828801"/>
                <a:gd name="connsiteY0" fmla="*/ 0 h 584775"/>
                <a:gd name="connsiteX1" fmla="*/ 714710 w 3828801"/>
                <a:gd name="connsiteY1" fmla="*/ 0 h 584775"/>
                <a:gd name="connsiteX2" fmla="*/ 1391131 w 3828801"/>
                <a:gd name="connsiteY2" fmla="*/ 0 h 584775"/>
                <a:gd name="connsiteX3" fmla="*/ 2067553 w 3828801"/>
                <a:gd name="connsiteY3" fmla="*/ 0 h 584775"/>
                <a:gd name="connsiteX4" fmla="*/ 2590822 w 3828801"/>
                <a:gd name="connsiteY4" fmla="*/ 0 h 584775"/>
                <a:gd name="connsiteX5" fmla="*/ 3152379 w 3828801"/>
                <a:gd name="connsiteY5" fmla="*/ 0 h 584775"/>
                <a:gd name="connsiteX6" fmla="*/ 3828801 w 3828801"/>
                <a:gd name="connsiteY6" fmla="*/ 0 h 584775"/>
                <a:gd name="connsiteX7" fmla="*/ 3828801 w 3828801"/>
                <a:gd name="connsiteY7" fmla="*/ 584775 h 584775"/>
                <a:gd name="connsiteX8" fmla="*/ 3190668 w 3828801"/>
                <a:gd name="connsiteY8" fmla="*/ 584775 h 584775"/>
                <a:gd name="connsiteX9" fmla="*/ 2667398 w 3828801"/>
                <a:gd name="connsiteY9" fmla="*/ 584775 h 584775"/>
                <a:gd name="connsiteX10" fmla="*/ 2144129 w 3828801"/>
                <a:gd name="connsiteY10" fmla="*/ 584775 h 584775"/>
                <a:gd name="connsiteX11" fmla="*/ 1467707 w 3828801"/>
                <a:gd name="connsiteY11" fmla="*/ 584775 h 584775"/>
                <a:gd name="connsiteX12" fmla="*/ 906150 w 3828801"/>
                <a:gd name="connsiteY12" fmla="*/ 584775 h 584775"/>
                <a:gd name="connsiteX13" fmla="*/ 0 w 3828801"/>
                <a:gd name="connsiteY13" fmla="*/ 584775 h 584775"/>
                <a:gd name="connsiteX14" fmla="*/ 0 w 3828801"/>
                <a:gd name="connsiteY14" fmla="*/ 0 h 58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828801" h="584775" fill="none" extrusionOk="0">
                  <a:moveTo>
                    <a:pt x="0" y="0"/>
                  </a:moveTo>
                  <a:cubicBezTo>
                    <a:pt x="348003" y="-20745"/>
                    <a:pt x="367434" y="27532"/>
                    <a:pt x="714710" y="0"/>
                  </a:cubicBezTo>
                  <a:cubicBezTo>
                    <a:pt x="1061986" y="-27532"/>
                    <a:pt x="1066457" y="-7668"/>
                    <a:pt x="1391131" y="0"/>
                  </a:cubicBezTo>
                  <a:cubicBezTo>
                    <a:pt x="1715805" y="7668"/>
                    <a:pt x="1897352" y="-31783"/>
                    <a:pt x="2067553" y="0"/>
                  </a:cubicBezTo>
                  <a:cubicBezTo>
                    <a:pt x="2237754" y="31783"/>
                    <a:pt x="2443578" y="9100"/>
                    <a:pt x="2590822" y="0"/>
                  </a:cubicBezTo>
                  <a:cubicBezTo>
                    <a:pt x="2738066" y="-9100"/>
                    <a:pt x="2948803" y="21392"/>
                    <a:pt x="3152379" y="0"/>
                  </a:cubicBezTo>
                  <a:cubicBezTo>
                    <a:pt x="3355955" y="-21392"/>
                    <a:pt x="3531707" y="-32995"/>
                    <a:pt x="3828801" y="0"/>
                  </a:cubicBezTo>
                  <a:cubicBezTo>
                    <a:pt x="3847120" y="145862"/>
                    <a:pt x="3808109" y="433896"/>
                    <a:pt x="3828801" y="584775"/>
                  </a:cubicBezTo>
                  <a:cubicBezTo>
                    <a:pt x="3633808" y="585971"/>
                    <a:pt x="3497714" y="596897"/>
                    <a:pt x="3190668" y="584775"/>
                  </a:cubicBezTo>
                  <a:cubicBezTo>
                    <a:pt x="2883622" y="572653"/>
                    <a:pt x="2788161" y="585870"/>
                    <a:pt x="2667398" y="584775"/>
                  </a:cubicBezTo>
                  <a:cubicBezTo>
                    <a:pt x="2546635" y="583681"/>
                    <a:pt x="2313184" y="572839"/>
                    <a:pt x="2144129" y="584775"/>
                  </a:cubicBezTo>
                  <a:cubicBezTo>
                    <a:pt x="1975074" y="596711"/>
                    <a:pt x="1798810" y="567035"/>
                    <a:pt x="1467707" y="584775"/>
                  </a:cubicBezTo>
                  <a:cubicBezTo>
                    <a:pt x="1136604" y="602515"/>
                    <a:pt x="1135156" y="604702"/>
                    <a:pt x="906150" y="584775"/>
                  </a:cubicBezTo>
                  <a:cubicBezTo>
                    <a:pt x="677144" y="564848"/>
                    <a:pt x="375882" y="604932"/>
                    <a:pt x="0" y="584775"/>
                  </a:cubicBezTo>
                  <a:cubicBezTo>
                    <a:pt x="-6303" y="445539"/>
                    <a:pt x="-13732" y="241777"/>
                    <a:pt x="0" y="0"/>
                  </a:cubicBezTo>
                  <a:close/>
                </a:path>
                <a:path w="3828801" h="584775" stroke="0" extrusionOk="0">
                  <a:moveTo>
                    <a:pt x="0" y="0"/>
                  </a:moveTo>
                  <a:cubicBezTo>
                    <a:pt x="244066" y="-18668"/>
                    <a:pt x="315116" y="-7371"/>
                    <a:pt x="599845" y="0"/>
                  </a:cubicBezTo>
                  <a:cubicBezTo>
                    <a:pt x="884574" y="7371"/>
                    <a:pt x="862043" y="6614"/>
                    <a:pt x="1123115" y="0"/>
                  </a:cubicBezTo>
                  <a:cubicBezTo>
                    <a:pt x="1384187" y="-6614"/>
                    <a:pt x="1496465" y="-14535"/>
                    <a:pt x="1837824" y="0"/>
                  </a:cubicBezTo>
                  <a:cubicBezTo>
                    <a:pt x="2179183" y="14535"/>
                    <a:pt x="2141354" y="-17438"/>
                    <a:pt x="2437670" y="0"/>
                  </a:cubicBezTo>
                  <a:cubicBezTo>
                    <a:pt x="2733986" y="17438"/>
                    <a:pt x="2873325" y="11806"/>
                    <a:pt x="3037515" y="0"/>
                  </a:cubicBezTo>
                  <a:cubicBezTo>
                    <a:pt x="3201705" y="-11806"/>
                    <a:pt x="3439546" y="-5188"/>
                    <a:pt x="3828801" y="0"/>
                  </a:cubicBezTo>
                  <a:cubicBezTo>
                    <a:pt x="3826040" y="282673"/>
                    <a:pt x="3828418" y="341227"/>
                    <a:pt x="3828801" y="584775"/>
                  </a:cubicBezTo>
                  <a:cubicBezTo>
                    <a:pt x="3651954" y="582316"/>
                    <a:pt x="3387391" y="614455"/>
                    <a:pt x="3190668" y="584775"/>
                  </a:cubicBezTo>
                  <a:cubicBezTo>
                    <a:pt x="2993945" y="555095"/>
                    <a:pt x="2793334" y="604406"/>
                    <a:pt x="2667398" y="584775"/>
                  </a:cubicBezTo>
                  <a:cubicBezTo>
                    <a:pt x="2541462" y="565145"/>
                    <a:pt x="2207504" y="585378"/>
                    <a:pt x="2029265" y="584775"/>
                  </a:cubicBezTo>
                  <a:cubicBezTo>
                    <a:pt x="1851026" y="584172"/>
                    <a:pt x="1632137" y="595298"/>
                    <a:pt x="1391131" y="584775"/>
                  </a:cubicBezTo>
                  <a:cubicBezTo>
                    <a:pt x="1150125" y="574252"/>
                    <a:pt x="1026340" y="581042"/>
                    <a:pt x="791286" y="584775"/>
                  </a:cubicBezTo>
                  <a:cubicBezTo>
                    <a:pt x="556233" y="588508"/>
                    <a:pt x="235797" y="598758"/>
                    <a:pt x="0" y="584775"/>
                  </a:cubicBezTo>
                  <a:cubicBezTo>
                    <a:pt x="8947" y="456293"/>
                    <a:pt x="29051" y="250004"/>
                    <a:pt x="0" y="0"/>
                  </a:cubicBezTo>
                  <a:close/>
                </a:path>
              </a:pathLst>
            </a:custGeom>
            <a:ln w="19050"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Karla" charset="0"/>
                </a:rPr>
                <a:t>Advanced Practical Data Science</a:t>
              </a:r>
            </a:p>
            <a:p>
              <a:r>
                <a:rPr lang="en-US" sz="1400" b="1" dirty="0" err="1">
                  <a:latin typeface="Karla" charset="0"/>
                </a:rPr>
                <a:t>Pavlos</a:t>
              </a:r>
              <a:r>
                <a:rPr lang="en-US" sz="1400" b="1" dirty="0">
                  <a:latin typeface="Karla" charset="0"/>
                </a:rPr>
                <a:t> </a:t>
              </a:r>
              <a:r>
                <a:rPr lang="en-US" sz="1400" b="1" dirty="0" err="1">
                  <a:latin typeface="Karla" charset="0"/>
                </a:rPr>
                <a:t>Protopapas</a:t>
              </a:r>
              <a:endParaRPr lang="en-US" sz="10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97859" y="1061884"/>
            <a:ext cx="101321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endParaRPr lang="en-US" sz="2400" dirty="0"/>
          </a:p>
          <a:p>
            <a:pPr algn="ctr"/>
            <a:r>
              <a:rPr lang="en-US" sz="3600" dirty="0">
                <a:latin typeface="Karla" charset="0"/>
                <a:ea typeface="Karla" charset="0"/>
                <a:cs typeface="Karla" charset="0"/>
              </a:rPr>
              <a:t>THANK YOU </a:t>
            </a:r>
          </a:p>
          <a:p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8538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Classify Cats, Dogs, Chinchillas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6</a:t>
            </a:fld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>
            <a:off x="1028053" y="1145618"/>
            <a:ext cx="10135894" cy="4479010"/>
            <a:chOff x="708331" y="1131376"/>
            <a:chExt cx="10956985" cy="5005953"/>
          </a:xfrm>
        </p:grpSpPr>
        <p:sp>
          <p:nvSpPr>
            <p:cNvPr id="5" name="Rectangle 4"/>
            <p:cNvSpPr/>
            <p:nvPr/>
          </p:nvSpPr>
          <p:spPr>
            <a:xfrm>
              <a:off x="708331" y="1131376"/>
              <a:ext cx="2732294" cy="5005953"/>
            </a:xfrm>
            <a:prstGeom prst="rect">
              <a:avLst/>
            </a:prstGeom>
            <a:solidFill>
              <a:srgbClr val="F9F9F9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06" name="Picture 10" descr="ig. A1. The standard VGG-16 network architecture as ..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69066" y="1131376"/>
              <a:ext cx="8096250" cy="50059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2" name="TextBox 31"/>
          <p:cNvSpPr txBox="1"/>
          <p:nvPr/>
        </p:nvSpPr>
        <p:spPr>
          <a:xfrm>
            <a:off x="3684744" y="5723035"/>
            <a:ext cx="5672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Number of parameters: 134,268,737</a:t>
            </a:r>
          </a:p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Karla" charset="0"/>
                <a:ea typeface="Karla" charset="0"/>
                <a:cs typeface="Karla" charset="0"/>
              </a:rPr>
              <a:t>Enough training data. ImageNet approximate 1.2M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743" y="1290205"/>
            <a:ext cx="2209657" cy="1356729"/>
          </a:xfrm>
          <a:prstGeom prst="rect">
            <a:avLst/>
          </a:prstGeom>
        </p:spPr>
      </p:pic>
      <p:pic>
        <p:nvPicPr>
          <p:cNvPr id="7170" name="Picture 2" descr="og food recall: Here are all the brands and products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43" y="2716533"/>
            <a:ext cx="2209657" cy="131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742" y="4103488"/>
            <a:ext cx="2209657" cy="13562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644908" y="1023876"/>
            <a:ext cx="12014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VGG16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78517" y="2541722"/>
            <a:ext cx="7204952" cy="110799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C00000"/>
                </a:solidFill>
              </a:rPr>
              <a:t>TAKES TOO LONG</a:t>
            </a:r>
          </a:p>
        </p:txBody>
      </p:sp>
    </p:spTree>
    <p:extLst>
      <p:ext uri="{BB962C8B-B14F-4D97-AF65-F5344CB8AC3E}">
        <p14:creationId xmlns:p14="http://schemas.microsoft.com/office/powerpoint/2010/main" val="76483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7</a:t>
            </a:fld>
            <a:endParaRPr lang="en-US"/>
          </a:p>
        </p:txBody>
      </p:sp>
      <p:pic>
        <p:nvPicPr>
          <p:cNvPr id="3074" name="Picture 2" descr="https://raw.githubusercontent.com/joshua19881228/my_blogs/master/Computer_Vision/Reading_Note/figures/DetectorCompare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37" y="58842"/>
            <a:ext cx="11264456" cy="666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8631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dirty="0"/>
              <a:t>Transfer Learning</a:t>
            </a:r>
            <a:r>
              <a:rPr lang="en-US" dirty="0"/>
              <a:t> To The Rescue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3415" y="1177758"/>
            <a:ext cx="10327008" cy="5037062"/>
          </a:xfrm>
        </p:spPr>
        <p:txBody>
          <a:bodyPr/>
          <a:lstStyle/>
          <a:p>
            <a:r>
              <a:rPr lang="en" dirty="0"/>
              <a:t>How do you </a:t>
            </a:r>
            <a:r>
              <a:rPr lang="en-US" dirty="0"/>
              <a:t>build </a:t>
            </a:r>
            <a:r>
              <a:rPr lang="en" dirty="0"/>
              <a:t>an image classifier that can be trained in a few minutes</a:t>
            </a:r>
            <a:r>
              <a:rPr lang="en-US" dirty="0"/>
              <a:t> </a:t>
            </a:r>
            <a:r>
              <a:rPr lang="en" dirty="0"/>
              <a:t>on a CPU</a:t>
            </a:r>
            <a:r>
              <a:rPr lang="en-US" dirty="0"/>
              <a:t> with very little data</a:t>
            </a:r>
            <a:r>
              <a:rPr lang="en" dirty="0"/>
              <a:t>?</a:t>
            </a:r>
            <a:r>
              <a:rPr lang="en-US" dirty="0"/>
              <a:t> </a:t>
            </a:r>
            <a:endParaRPr lang="en" dirty="0"/>
          </a:p>
          <a:p>
            <a:pPr>
              <a:spcBef>
                <a:spcPts val="2133"/>
              </a:spcBef>
            </a:pPr>
            <a:endParaRPr lang="en-US" dirty="0"/>
          </a:p>
          <a:p>
            <a:pPr>
              <a:spcBef>
                <a:spcPts val="2133"/>
              </a:spcBef>
            </a:pPr>
            <a:endParaRPr lang="en-US" dirty="0"/>
          </a:p>
          <a:p>
            <a:pPr>
              <a:spcBef>
                <a:spcPts val="2133"/>
              </a:spcBef>
            </a:pPr>
            <a:endParaRPr lang="e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9F1E6-0A42-6342-8A19-FA364A33AB30}" type="slidenum">
              <a:rPr lang="en-US" smtClean="0"/>
              <a:t>8</a:t>
            </a:fld>
            <a:endParaRPr lang="en-US"/>
          </a:p>
        </p:txBody>
      </p:sp>
      <p:pic>
        <p:nvPicPr>
          <p:cNvPr id="2056" name="Picture 8" descr="usinessman holding big question mark vector illustration sketch doodle hand drawn with black l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105" y="2203343"/>
            <a:ext cx="4654657" cy="465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625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 of  Transfer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3833A1-46C9-FB45-812F-A8AC7B5136EB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99;p17"/>
              <p:cNvSpPr/>
              <p:nvPr/>
            </p:nvSpPr>
            <p:spPr>
              <a:xfrm>
                <a:off x="1251282" y="1321757"/>
                <a:ext cx="3540468" cy="983600"/>
              </a:xfrm>
              <a:prstGeom prst="rect">
                <a:avLst/>
              </a:prstGeom>
              <a:solidFill>
                <a:srgbClr val="FFF2CC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2400" dirty="0"/>
                  <a:t>Train a </a:t>
                </a:r>
                <a:r>
                  <a:rPr lang="en" sz="2400" dirty="0"/>
                  <a:t>ML </a:t>
                </a:r>
                <a:r>
                  <a:rPr lang="en-US" sz="2400" dirty="0"/>
                  <a:t>m</a:t>
                </a:r>
                <a:r>
                  <a:rPr lang="en" sz="2400" dirty="0"/>
                  <a:t>o</a:t>
                </a:r>
                <a:r>
                  <a:rPr lang="en-US" sz="2400" dirty="0"/>
                  <a:t>del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</a:rPr>
                      <m:t>𝑀</m:t>
                    </m:r>
                  </m:oMath>
                </a14:m>
                <a:r>
                  <a:rPr lang="en-US" sz="2400" dirty="0"/>
                  <a:t> for a task </a:t>
                </a:r>
                <a:r>
                  <a:rPr lang="en-US" sz="2400" i="1" dirty="0">
                    <a:latin typeface="Cambria Math" charset="0"/>
                    <a:ea typeface="Cambria Math" charset="0"/>
                    <a:cs typeface="Cambria Math" charset="0"/>
                  </a:rPr>
                  <a:t>T</a:t>
                </a:r>
                <a:r>
                  <a:rPr lang="en-US" sz="2400" dirty="0"/>
                  <a:t> using a dataset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endParaRPr sz="2400" i="1" dirty="0"/>
              </a:p>
            </p:txBody>
          </p:sp>
        </mc:Choice>
        <mc:Fallback xmlns="">
          <p:sp>
            <p:nvSpPr>
              <p:cNvPr id="6" name="Google Shape;99;p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1282" y="1321757"/>
                <a:ext cx="3540468" cy="983600"/>
              </a:xfrm>
              <a:prstGeom prst="rect">
                <a:avLst/>
              </a:prstGeom>
              <a:blipFill rotWithShape="0">
                <a:blip r:embed="rId2"/>
                <a:stretch>
                  <a:fillRect r="-512" b="-4217"/>
                </a:stretch>
              </a:blip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02;p17"/>
              <p:cNvSpPr/>
              <p:nvPr/>
            </p:nvSpPr>
            <p:spPr>
              <a:xfrm>
                <a:off x="2054199" y="2769536"/>
                <a:ext cx="3716971" cy="1007791"/>
              </a:xfrm>
              <a:prstGeom prst="rect">
                <a:avLst/>
              </a:prstGeom>
              <a:solidFill>
                <a:srgbClr val="FFF2CC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2400" dirty="0"/>
                  <a:t>Use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𝑀</m:t>
                    </m:r>
                  </m:oMath>
                </a14:m>
                <a:r>
                  <a:rPr lang="en-US" sz="2400" dirty="0"/>
                  <a:t> on a new dataset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/>
                  <a:t> for the same task </a:t>
                </a:r>
                <a:r>
                  <a:rPr lang="en-US" sz="2400" i="1" dirty="0">
                    <a:latin typeface="Cambria Math" charset="0"/>
                    <a:ea typeface="Cambria Math" charset="0"/>
                    <a:cs typeface="Cambria Math" charset="0"/>
                  </a:rPr>
                  <a:t>T</a:t>
                </a:r>
                <a:r>
                  <a:rPr lang="en-US" sz="2400" dirty="0"/>
                  <a:t> </a:t>
                </a:r>
                <a:endParaRPr sz="2400" dirty="0"/>
              </a:p>
            </p:txBody>
          </p:sp>
        </mc:Choice>
        <mc:Fallback xmlns="">
          <p:sp>
            <p:nvSpPr>
              <p:cNvPr id="7" name="Google Shape;102;p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4199" y="2769536"/>
                <a:ext cx="3716971" cy="1007791"/>
              </a:xfrm>
              <a:prstGeom prst="rect">
                <a:avLst/>
              </a:prstGeom>
              <a:blipFill rotWithShape="0">
                <a:blip r:embed="rId3"/>
                <a:stretch>
                  <a:fillRect l="-650" b="-2339"/>
                </a:stretch>
              </a:blip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Google Shape;103;p17"/>
              <p:cNvSpPr/>
              <p:nvPr/>
            </p:nvSpPr>
            <p:spPr>
              <a:xfrm>
                <a:off x="2890434" y="4276068"/>
                <a:ext cx="3971767" cy="943608"/>
              </a:xfrm>
              <a:prstGeom prst="rect">
                <a:avLst/>
              </a:prstGeom>
              <a:solidFill>
                <a:srgbClr val="FFF2CC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2400" dirty="0"/>
                  <a:t>Use part of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charset="0"/>
                      </a:rPr>
                      <m:t>𝑀</m:t>
                    </m:r>
                  </m:oMath>
                </a14:m>
                <a:r>
                  <a:rPr lang="en-US" sz="2400" dirty="0"/>
                  <a:t> on original dataset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400" dirty="0"/>
                  <a:t> for a new task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8" name="Google Shape;103;p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0434" y="4276068"/>
                <a:ext cx="3971767" cy="943608"/>
              </a:xfrm>
              <a:prstGeom prst="rect">
                <a:avLst/>
              </a:prstGeom>
              <a:blipFill rotWithShape="0">
                <a:blip r:embed="rId4"/>
                <a:stretch>
                  <a:fillRect b="-6250"/>
                </a:stretch>
              </a:blip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Google Shape;110;p17"/>
          <p:cNvCxnSpPr>
            <a:stCxn id="6" idx="1"/>
          </p:cNvCxnSpPr>
          <p:nvPr/>
        </p:nvCxnSpPr>
        <p:spPr>
          <a:xfrm rot="10800000" flipH="1" flipV="1">
            <a:off x="1251282" y="1813556"/>
            <a:ext cx="780500" cy="1416239"/>
          </a:xfrm>
          <a:prstGeom prst="curvedConnector4">
            <a:avLst>
              <a:gd name="adj1" fmla="val -29289"/>
              <a:gd name="adj2" fmla="val 92533"/>
            </a:avLst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16" name="Google Shape;111;p17"/>
          <p:cNvCxnSpPr/>
          <p:nvPr/>
        </p:nvCxnSpPr>
        <p:spPr>
          <a:xfrm rot="10800000">
            <a:off x="2054200" y="3379948"/>
            <a:ext cx="836234" cy="1414419"/>
          </a:xfrm>
          <a:prstGeom prst="curvedConnector3">
            <a:avLst>
              <a:gd name="adj1" fmla="val 127337"/>
            </a:avLst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stealth" w="med" len="med"/>
            <a:tailEnd type="none" w="med" len="med"/>
          </a:ln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Google Shape;113;p17"/>
              <p:cNvSpPr/>
              <p:nvPr/>
            </p:nvSpPr>
            <p:spPr>
              <a:xfrm>
                <a:off x="4230366" y="5597618"/>
                <a:ext cx="4057779" cy="983600"/>
              </a:xfrm>
              <a:prstGeom prst="rect">
                <a:avLst/>
              </a:prstGeom>
              <a:solidFill>
                <a:srgbClr val="FFF2CC"/>
              </a:solid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/>
                <a:r>
                  <a:rPr lang="en-US" sz="2400" dirty="0"/>
                  <a:t>Use part of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charset="0"/>
                      </a:rPr>
                      <m:t>𝑀</m:t>
                    </m:r>
                  </m:oMath>
                </a14:m>
                <a:r>
                  <a:rPr lang="en-US" sz="2400" dirty="0"/>
                  <a:t> on a new dataset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charset="0"/>
                          </a:rPr>
                          <m:t>𝐷</m:t>
                        </m:r>
                      </m:e>
                      <m:sub>
                        <m:r>
                          <a:rPr lang="en-US" sz="2400">
                            <a:latin typeface="Cambria Math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2400" dirty="0"/>
                  <a:t> for a new task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>
                            <a:latin typeface="Cambria Math" charset="0"/>
                          </a:rPr>
                          <m:t>𝑇</m:t>
                        </m:r>
                      </m:e>
                      <m:sub>
                        <m:r>
                          <a:rPr lang="en-US" sz="2400">
                            <a:latin typeface="Cambria Math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18" name="Google Shape;113;p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0366" y="5597618"/>
                <a:ext cx="4057779" cy="983600"/>
              </a:xfrm>
              <a:prstGeom prst="rect">
                <a:avLst/>
              </a:prstGeom>
              <a:blipFill rotWithShape="0">
                <a:blip r:embed="rId8"/>
                <a:stretch>
                  <a:fillRect b="-3593"/>
                </a:stretch>
              </a:blipFill>
              <a:ln w="2857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Google Shape;117;p17"/>
          <p:cNvCxnSpPr>
            <a:endCxn id="18" idx="1"/>
          </p:cNvCxnSpPr>
          <p:nvPr/>
        </p:nvCxnSpPr>
        <p:spPr>
          <a:xfrm>
            <a:off x="2869287" y="4800154"/>
            <a:ext cx="1361079" cy="1289264"/>
          </a:xfrm>
          <a:prstGeom prst="curvedConnector3">
            <a:avLst>
              <a:gd name="adj1" fmla="val -25153"/>
            </a:avLst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19" name="Rectangle 18"/>
          <p:cNvSpPr/>
          <p:nvPr/>
        </p:nvSpPr>
        <p:spPr>
          <a:xfrm>
            <a:off x="6298941" y="1220470"/>
            <a:ext cx="5538952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222222"/>
                </a:solidFill>
                <a:latin typeface="Karla" charset="0"/>
                <a:ea typeface="Karla" charset="0"/>
                <a:cs typeface="Karla" charset="0"/>
              </a:rPr>
              <a:t>Wikipedia: </a:t>
            </a:r>
          </a:p>
          <a:p>
            <a:r>
              <a:rPr lang="en-US" sz="2400" b="1" dirty="0">
                <a:solidFill>
                  <a:srgbClr val="222222"/>
                </a:solidFill>
                <a:latin typeface="Karla" charset="0"/>
                <a:ea typeface="Karla" charset="0"/>
                <a:cs typeface="Karla" charset="0"/>
              </a:rPr>
              <a:t>Transfer learning (TL)</a:t>
            </a:r>
            <a:r>
              <a:rPr lang="en-US" sz="2400" dirty="0">
                <a:solidFill>
                  <a:srgbClr val="222222"/>
                </a:solidFill>
                <a:latin typeface="Karla" charset="0"/>
                <a:ea typeface="Karla" charset="0"/>
                <a:cs typeface="Karla" charset="0"/>
              </a:rPr>
              <a:t> is a research problem in </a:t>
            </a:r>
            <a:r>
              <a:rPr lang="en-US" sz="2400" dirty="0">
                <a:solidFill>
                  <a:srgbClr val="0B0080"/>
                </a:solidFill>
                <a:latin typeface="Karla" charset="0"/>
                <a:ea typeface="Karla" charset="0"/>
                <a:cs typeface="Karla" charset="0"/>
                <a:hlinkClick r:id="rId9" tooltip="Machine learning"/>
              </a:rPr>
              <a:t>machine learning</a:t>
            </a:r>
            <a:r>
              <a:rPr lang="en-US" sz="2400" dirty="0">
                <a:solidFill>
                  <a:srgbClr val="222222"/>
                </a:solidFill>
                <a:latin typeface="Karla" charset="0"/>
                <a:ea typeface="Karla" charset="0"/>
                <a:cs typeface="Karla" charset="0"/>
              </a:rPr>
              <a:t> (ML) that focuses on storing knowledge gained while solving one problem and applying it to a different but related problem.</a:t>
            </a:r>
            <a:r>
              <a:rPr lang="en-US" sz="2400" baseline="30000" dirty="0">
                <a:solidFill>
                  <a:srgbClr val="0B0080"/>
                </a:solidFill>
                <a:latin typeface="Karla" charset="0"/>
                <a:ea typeface="Karla" charset="0"/>
                <a:cs typeface="Karla" charset="0"/>
                <a:hlinkClick r:id="rId10"/>
              </a:rPr>
              <a:t>[1]</a:t>
            </a:r>
            <a:r>
              <a:rPr lang="en-US" sz="2400" dirty="0">
                <a:solidFill>
                  <a:srgbClr val="222222"/>
                </a:solidFill>
                <a:latin typeface="Karla" charset="0"/>
                <a:ea typeface="Karla" charset="0"/>
                <a:cs typeface="Karla" charset="0"/>
              </a:rPr>
              <a:t> </a:t>
            </a:r>
            <a:endParaRPr lang="en-US" sz="2400" dirty="0">
              <a:latin typeface="Karla" charset="0"/>
              <a:ea typeface="Karla" charset="0"/>
              <a:cs typeface="Karl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04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GEC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LectureTemplate" id="{B34C016E-0C6D-1F44-AAEA-E9B93A3FD154}" vid="{3C94EAC1-1335-F549-90CC-70892BD4532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9554</TotalTime>
  <Words>3145</Words>
  <Application>Microsoft Office PowerPoint</Application>
  <PresentationFormat>Widescreen</PresentationFormat>
  <Paragraphs>360</Paragraphs>
  <Slides>56</Slides>
  <Notes>7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56</vt:i4>
      </vt:variant>
    </vt:vector>
  </HeadingPairs>
  <TitlesOfParts>
    <vt:vector size="64" baseType="lpstr">
      <vt:lpstr>Arial</vt:lpstr>
      <vt:lpstr>Calibri</vt:lpstr>
      <vt:lpstr>Calibri Light</vt:lpstr>
      <vt:lpstr>Cambria Math</vt:lpstr>
      <vt:lpstr>Karla</vt:lpstr>
      <vt:lpstr>Custom Design</vt:lpstr>
      <vt:lpstr>1_Custom Design</vt:lpstr>
      <vt:lpstr>GEC_template</vt:lpstr>
      <vt:lpstr>Lecture 5: Intro to Transfer Learning: Basic Transfer Learning and SOTA Models</vt:lpstr>
      <vt:lpstr>PowerPoint Presentation</vt:lpstr>
      <vt:lpstr>PowerPoint Presentation</vt:lpstr>
      <vt:lpstr>PowerPoint Presentation</vt:lpstr>
      <vt:lpstr>Classify Rarest Animals </vt:lpstr>
      <vt:lpstr>Classify Cats, Dogs, Chinchillas etc</vt:lpstr>
      <vt:lpstr>PowerPoint Presentation</vt:lpstr>
      <vt:lpstr>Transfer Learning To The Rescue</vt:lpstr>
      <vt:lpstr>Basic idea of  Transfer Learning</vt:lpstr>
      <vt:lpstr>Key Idea: Representation Learning</vt:lpstr>
      <vt:lpstr>Representation Learning</vt:lpstr>
      <vt:lpstr>Transfer Learning To The Rescue</vt:lpstr>
      <vt:lpstr>PowerPoint Presentation</vt:lpstr>
      <vt:lpstr>Transfer Learning To The Rescue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SOTA Deep Models: MobileNet, a lightweight model </vt:lpstr>
      <vt:lpstr>SOTA Deep Models: MobileNet &lt;cont&gt; </vt:lpstr>
      <vt:lpstr>SOTA Deep Models: MobileNet &lt;cont&gt;  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#1  INTRODUCTION</dc:title>
  <dc:creator>andrea porelli</dc:creator>
  <cp:lastModifiedBy>andrea porelli</cp:lastModifiedBy>
  <cp:revision>344</cp:revision>
  <cp:lastPrinted>2020-01-30T04:24:14Z</cp:lastPrinted>
  <dcterms:created xsi:type="dcterms:W3CDTF">2020-01-23T20:36:42Z</dcterms:created>
  <dcterms:modified xsi:type="dcterms:W3CDTF">2020-03-06T22:33:09Z</dcterms:modified>
</cp:coreProperties>
</file>