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8"/>
  </p:notesMasterIdLst>
  <p:sldIdLst>
    <p:sldId id="609" r:id="rId2"/>
    <p:sldId id="293" r:id="rId3"/>
    <p:sldId id="809" r:id="rId4"/>
    <p:sldId id="615" r:id="rId5"/>
    <p:sldId id="1051" r:id="rId6"/>
    <p:sldId id="1026" r:id="rId7"/>
    <p:sldId id="1027" r:id="rId8"/>
    <p:sldId id="852" r:id="rId9"/>
    <p:sldId id="1024" r:id="rId10"/>
    <p:sldId id="813" r:id="rId11"/>
    <p:sldId id="1042" r:id="rId12"/>
    <p:sldId id="1029" r:id="rId13"/>
    <p:sldId id="1030" r:id="rId14"/>
    <p:sldId id="1023" r:id="rId15"/>
    <p:sldId id="1028" r:id="rId16"/>
    <p:sldId id="1031" r:id="rId17"/>
    <p:sldId id="1032" r:id="rId18"/>
    <p:sldId id="857" r:id="rId19"/>
    <p:sldId id="874" r:id="rId20"/>
    <p:sldId id="856" r:id="rId21"/>
    <p:sldId id="1052" r:id="rId22"/>
    <p:sldId id="1053" r:id="rId23"/>
    <p:sldId id="860" r:id="rId24"/>
    <p:sldId id="1057" r:id="rId25"/>
    <p:sldId id="1058" r:id="rId26"/>
    <p:sldId id="1060" r:id="rId27"/>
    <p:sldId id="1061" r:id="rId28"/>
    <p:sldId id="1062" r:id="rId29"/>
    <p:sldId id="1063" r:id="rId30"/>
    <p:sldId id="1064" r:id="rId31"/>
    <p:sldId id="1055" r:id="rId32"/>
    <p:sldId id="1056" r:id="rId33"/>
    <p:sldId id="1054" r:id="rId34"/>
    <p:sldId id="861" r:id="rId35"/>
    <p:sldId id="862" r:id="rId36"/>
    <p:sldId id="863" r:id="rId37"/>
    <p:sldId id="1065" r:id="rId38"/>
    <p:sldId id="864" r:id="rId39"/>
    <p:sldId id="1066" r:id="rId40"/>
    <p:sldId id="865" r:id="rId41"/>
    <p:sldId id="1067" r:id="rId42"/>
    <p:sldId id="1068" r:id="rId43"/>
    <p:sldId id="866" r:id="rId44"/>
    <p:sldId id="867" r:id="rId45"/>
    <p:sldId id="1069" r:id="rId46"/>
    <p:sldId id="1070" r:id="rId47"/>
    <p:sldId id="1071" r:id="rId48"/>
    <p:sldId id="871" r:id="rId49"/>
    <p:sldId id="1073" r:id="rId50"/>
    <p:sldId id="1074" r:id="rId51"/>
    <p:sldId id="1075" r:id="rId52"/>
    <p:sldId id="1076" r:id="rId53"/>
    <p:sldId id="1072" r:id="rId54"/>
    <p:sldId id="872" r:id="rId55"/>
    <p:sldId id="873" r:id="rId56"/>
    <p:sldId id="879" r:id="rId57"/>
    <p:sldId id="1078" r:id="rId58"/>
    <p:sldId id="1077" r:id="rId59"/>
    <p:sldId id="1079" r:id="rId60"/>
    <p:sldId id="1081" r:id="rId61"/>
    <p:sldId id="1080" r:id="rId62"/>
    <p:sldId id="1044" r:id="rId63"/>
    <p:sldId id="1045" r:id="rId64"/>
    <p:sldId id="1046" r:id="rId65"/>
    <p:sldId id="1047" r:id="rId66"/>
    <p:sldId id="1048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6FF"/>
    <a:srgbClr val="FFE4FF"/>
    <a:srgbClr val="FFD9A4"/>
    <a:srgbClr val="F8D196"/>
    <a:srgbClr val="FEE479"/>
    <a:srgbClr val="CDD4D9"/>
    <a:srgbClr val="15151D"/>
    <a:srgbClr val="006D77"/>
    <a:srgbClr val="FF48A2"/>
    <a:srgbClr val="FFB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068"/>
    <p:restoredTop sz="88876"/>
  </p:normalViewPr>
  <p:slideViewPr>
    <p:cSldViewPr snapToGrid="0" snapToObjects="1">
      <p:cViewPr>
        <p:scale>
          <a:sx n="100" d="100"/>
          <a:sy n="100" d="100"/>
        </p:scale>
        <p:origin x="152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9" d="100"/>
          <a:sy n="109" d="100"/>
        </p:scale>
        <p:origin x="322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09T02:23:14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0:56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98 278 24575,'0'13'0,"0"1"0,0 4 0,0 1 0,0-1 0,0 1 0,0-1 0,0 1 0,0-1 0,0 1 0,0-1 0,0 9 0,0-7 0,0 7 0,0-9 0,0 1 0,0-1 0,0 1 0,0-1 0,0 1 0,0-1 0,0 1 0,0-1 0,0 1 0,0-1 0,0 1 0,0-1 0,0 1 0,0-1 0,0 1 0,0-1-1164,4-7 1164,-3 5 0,11-6 0,-10 9 0,6-1 0,-8 1 0,9-9 0,1-2 1164,8-8-1164,1 0 0,-1 0 0,1 0 0,-1 0 0,1 0 0,-1 0 0,1 0 0,-1 0 0,1 0 0,-1 0 0,-8-4 0,7 3 0,-7-2 0,9-6 0,-1 7 0,1-6 0,-1 8 0,1-8 0,-1 6 0,1-7 0,-1 1 0,0 6 0,-7-15 0,-3 7 0,-8-9 0,0 1 0,-4-1 0,3 1-2177,-3-1 2177,4 0 0,-9 9 0,7-7 0,-6 7 0,8-8 0,0-1 0,0 0 0,0 1 0,-8-1 0,6 0 0,-7 1 0,9-1 0,0 1 1352,0-1-1352,0-10 0,-8 16 0,6-26 0,-6 26 0,8-16-2672,0 10 2672,0 1 0,0-1-1991,0 1 1991,0-1 0,0 0 0,0 1 0,0-1 0,0 0 0,0 1 0,0-1 0,0 1-136,0-1 136,0 0 0,0 1 0,0-1 0,0 1 0,0-1 0,0 0 0,0 1 623,0-1-623,0 0 2436,-9 9-2436,-1 2 2379,-9 8-2379,1 0 186,-1 0-186,1 0 0,7 4 0,-5 5 0,5-4 0,-7 4 0,-1-9 0,9 8 0,-7-6 0,7 14 0,-9-14 0,1 7 0,-1-1 0,0-6 0,1 6 0,7 0 0,-5-6 0,6 7 0,-17-1 0,6-6 0,-6 14 0,8-14 0,1 15 0,-1-15 0,9 14 0,-7-14 0,15 7 0,-6-9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0:57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94 24575,'0'21'0,"0"-5"0,0 11 0,0-9 0,0 1-4026,0-1 4026,0 1 0,0-1 562,0 9-562,0-6 0,0 5-1427,0-7 1427,0-1 0,0 1-1570,0-1 1570,0 1 0,0-1 0,0 1 0,0-1 0,0 1 0,0-1 0,0 11 0,0-7 0,0 7 0,4-11 0,-3 1 0,3-1 0,-4 1 0,0-1 0,0 1 0,0-1 0,0 1 0,0-1 0,0 1 0,0-1 1559,0 1-1559,0-1 0,0 1 467,8-9-467,-5 6 2299,5-5-2299,-8 7 2054,8-8-2054,-6 7 82,14-15-82,-5 6 0,7-8 0,1 0 0,-1 0 0,1 0 0,-1 0 0,1 0 0,-1 0 0,1 0 0,-1 0 0,11 0 0,-8 0-1897,1-4 1897,-6 3 0,-6-11 0,9 10-153,-1-6 153,1 8 0,-1-8 0,1 6 0,-1-15 0,1 15 0,-1-6 0,1-1 0,-1-1 0,1 0 0,-1 1 0,1 9 0,-1 0 0,-8-8 0,-2-2 0,1-1 1882,1 3-1882,8 8 168,1 0-168,-9-8 0,-2-2 0,-8-9 0,0 0 0,0 1 0,0-1 0,0 0 0,0 1 0,0-1 0,0 1 0,0-1-1247,-3 9 1247,2-7 0,-3 7 0,-4-9-122,6 0 122,-7 1 0,9-1-1247,0 1 1247,-8 7 0,6-5 0,-6 5 0,-1 1 0,7-7 0,-6 7 0,8-8 0,-8 7 0,6-5 0,-15 5 0,15-7 0,-6-1 0,8 0 0,0 1 0,-9 7 0,-1-5 0,0 6 0,2-9 1158,8 0-1158,-9 1 0,-1 7 0,0-5 121,1 5-121,1 1 1337,6-6-1337,-15 13 0,15-13 0,-14 14 0,14-15 0,-15 15 0,7-6 0,-1 0 0,-5 6 0,6-7 0,-9 9 0,9-8 0,-7 6 0,7-6 0,-9 8 0,9-9 0,-7 7 0,7-6 0,-9 8 0,1 0 0,-1 0 0,0 0 0,9-8 0,-7 6 0,7-7 0,-9 9 0,1 0 0,-1 0 0,1 0 0,-1 0 0,-10 0 0,7 0 0,1 0 0,13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0:59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82 24575,'-9'4'0,"7"8"0,-6-1 0,8 7 0,0 9 0,-8-15 0,6 13 0,-7-15 0,9 9 0,0-1 0,0 1 0,0-1 0,0 0 0,0 1 0,0-1 0,0 1 0,0-1 0,0 1 0,0-1 0,0 1 0,0-1 0,0 1 0,0-1 0,0 1 0,0-1 0,0 1 0,0-1 0,0 1 0,0-1 0,0 1-2348,0-1 2348,0 1 0,0-1-105,0 1 105,0-1 0,0 1 0,0-1 0,0 1 0,0-1 0,0 1 0,0-1 0,0 1 0,0-1 2335,0 1-2335,0-1 0,4-8 0,-3 7 118,3-7-118,4 0 0,2-2 0,9-8 0,-1 0 0,1 0 0,-1 0 0,1 0 0,-1 0 0,1 0 0,-1 0 0,1 0 0,-1 0 0,1 0 0,-1 0 0,1 0 0,-1 0 0,1 0 0,-1 0 0,1 0 0,-9-3 0,6 2 0,-5-3 0,7 4 0,1 0 0,-1-8 0,0 6 0,1-7 0,-1 9 0,1 0 0,-1 0 0,1 0 0,-1 0 0,1 0 0,-1 0 0,1 0 0,-1 0 0,1 0 0,-1 0 0,1 0 0,-1 0 0,1 0 0,-9-8 0,-2-2 0,-8-9 0,0 0 0,0 1 0,0-1 0,0 1 0,0-1 0,0 0 0,0 1 0,0-1 0,0 0 0,0 1 0,0-1-1205,-4 9 1205,3-7 0,-2 7 0,-6 0 0,7-7 0,-6 7 0,8-9 0,0 0 0,-8 1 0,6-1-2075,-7 1 2075,9-1 0,-8 0 0,6 1 0,-14-1 0,13 1 0,-5-1 0,8 0 0,0 1-1164,-8 7 1164,6-5 0,-6 5 0,8-7 0,-9 7 0,7-5 0,-6 6 0,0-1 0,6-5 0,-7 5 0,9-7 0,0-1 0,0 0 0,0 1 0,0-1 0,-8 9 0,6-7 1002,-6 7-1002,-1 0 0,7-7 0,-6 7 0,8-9 2055,-8 9-2055,-3 1 1387,-7 9-1387,-1 0 0,1 0 0,-1 0 0,0 0 0,1 0 0,-1 0 0,0 0 0,1-8 0,-1 6 0,1-6 0,-1 8 0,0 0 0,1 0 0,-1 0 0,1 0 0,-1 0 0,0 0 0,1 0 0,-1 0 0,0 0 0,1 0 0,-1 0 0,1 0 0,-1 0 0,0 0 0,9 4 0,-7-3 0,15 11 0,-6-10 0,8 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1:06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4731 1147 24575,'0'-13'0,"0"-1"0,0-4 0,0-1 0,0 0 0,0 1 0,0-1 0,0 0 0,-4 9 0,-5-6 0,3 5 0,-2-7 0,-1 7 0,7-5 0,-14 14 0,14-15 0,-15 15 0,15-15 0,-15 15 0,15-14 0,-14 6 0,14-9 0,-15 9 0,15-7 0,-14 15 0,13-15 0,-13 15 0,6-14 0,-1 5 0,-5 1 0,5-6-1788,1 5 1788,-7 1-1239,7 2 1239,0-1 0,-7-1 0,-1-9 0,-3 1 0,-6 7 0,17-5 0,-7 14 0,15-15 0,-15 15 0,7-14 0,-9 5 0,1 1 0,-1 2 0,9-1 0,-7 7 0,15-14 0,-14 14 0,5-7 0,1 1 0,-7 6 0,15-15 0,-14 15 0,6-6 0,-1 0 0,-5 6 0,14-15 0,-15 15 0,7-6 0,-1 0 0,-5 6 0,5-7 0,-7 1 0,-1 6 0,1-6 0,7-1 0,-5 7 0,14-14 0,-15 14 0,7-7 0,-9 9 0,0 0 0,9-8 0,-6 6 0,13-15 0,-13 15 0,6-6 0,-9 8 0,9-8 0,-7 6 0,7-6 0,-1-1 0,-5 7 0,5-6 0,-7 8 0,-1 0 0,9-8 0,-15 6 0,21-15 0,-32 15 0,23-6-2087,-16 8 2087,10 0 0,1 0 0,-1-9 0,0 7 0,1-14 0,-1 14 0,1-7 0,-1 1 0,0 6 0,1-6 0,-1 0 0,1 5 0,-1-5 0,0 0 0,1 6 0,-1-6-1124,9-1 1124,-7 7 0,7-6 0,-9 8 0,1 0 0,-1 0 0,9-8 0,-7 6 0,7-7 827,-20 0-827,9 6 0,-8-6-1265,10 9 1265,0-8 0,1 5 204,-1-5-204,1 8 0,-1 0 0,0 0 0,1 0 0,-1 0 0,0-8 0,1 6 0,-1-6 0,1 8 0,-1 0 0,0-9 0,1 7 0,-1-6 0,0 8 0,1 0 0,-1 0 0,1 0 0,-1 0 0,0-8 0,1 6 0,-1-7 0,0 9 0,1 0 0,-1-8 0,1 6 0,-1-6 0,0 8 0,1 0 0,-1 0 0,1 0 0,-1 0 0,0 0 0,1 0 0,-1 0 0,0 0 0,1 0 0,-1 0 0,1 0 0,-1 0 1024,0 0-1024,1 0 0,-1 0 0,0 0 0,1-9 0,-1 7 0,1-6 0,-1 8 0,0 0 0,1 0 0,-1 0 534,1 0-534,-1 0 0,0 0 0,1 0 0,-1 0 0,0 0 0,1 4 2632,-1-3-2632,1 3 0,-1-4 0,0 0 0,1 9 0,-1-7 0,0 6 0,1-8 0,-1 0 2171,1 0-2171,-1 0 0,9 8 111,-7-6-111,7 6 0,-9-8 0,9 9 0,-7-7 0,7 6 0,-9-8 0,9 8 0,-7-6 0,7 15 0,-9-15 0,1 6 0,-1-8 0,1 8 0,-1-6 0,0 6 0,1 0 0,-1-5 0,0 13 0,1-14-1723,7 14 1723,-5-14 0,6 7 0,-9-9 0,9 8 0,-7-6 0,7 6 0,-9 0 0,0-6 0,9 15 0,-6-15 0,5 6 0,1 0 1723,-7-6-1723,15 15 0,-14-15 0,5 6 0,-7 0 0,-1-6 0,9 15 0,-7-15 0,7 6 0,0 0 0,-7-6 0,7 7 0,-1-1 0,-5-6 0,5 6 0,1 0 0,-7-6 0,7 15 0,-8-15 0,7 14 0,-5-14 0,5 15 0,-7-15 0,-1 6 0,0-8 0,1 0 0,-1 8 0,1 2 0,-1 1 0,9 5 0,-7-14 0,15 15 0,-15-15 0,7 6 0,-9 0 0,1 2 0,-1 1 0,1-3 0,7 0 0,-5-6 0,5 15-1698,1-7 1698,-7 0 0,7-2 0,-9-8 0,9 9 0,-6-7-970,14 14 970,-15-14 0,7 15 0,-9-15 0,9 14 0,-7-14 0,7 6 0,-1 1 1610,-5 1-1610,6 0 0,-1 6 0,-5-13 0,5 13 1058,1-6-1058,-7 1 0,15 5 0,-14-6 0,5 0 0,-7-1 0,7-1 0,3 2 0,0 0 0,-2 7 0,-9-7 0,0 9 0,1-1 0,-1-8 0,0 7 0,1-7 0,-1 0 0,9 7 0,-7-15 0,7 14 0,0-5 0,-7-1 0,7 6 0,-1-5 0,-5 7 0,5 0 0,-7 1 0,8-1 0,-7-7 0,15 5 0,-6-18 0,8 1 0,0-13 0,-9 4 0,7 2 0,-6 8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1:06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24575,'0'13'0,"0"1"0,4 5 0,-3-1 0,3 1 0,-4-1 0,0 1 0,0-1 0,0 1 0,0-1 0,0 1 0,0-1 0,0 1 0,0-1 0,0 1 0,0-1 0,0 0 0,0 1 0,8-9 0,3-2 0,7-8 0,1 0 0,-1 0 0,1 0 0,-1 0 0,1 0 0,7 0 0,-5 0 0,6 0 0,-9 0 0,1 0 0,-1 0 0,1 0 0,-1 0 0,0 0 0,1 0 0,-1 0 0,1 0 0,-1-4 0,1 3 0,-1-11 0,1 10 0,-1-7 0,1 9 0,-9-8 0,7 6 0,-7-6 0,8 0 0,1 6 0,-1-7 0,-7 9 0,-3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1:07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1:07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145 661 24575,'-8'-10'0,"6"-7"0,-7 7 0,1-1 0,21-17 0,-9 14 0,21-8 0,-14 5 0,5 15 0,-6-14 0,9 5 0,-1 1 0,-7-6 0,5 5 0,-6 1 0,1-7 0,-3 7 0,0 0 0,-6-7 0,14 15 0,-13-15 0,13 7 0,-14-8 0,14-1 0,-13 0 0,5 1 0,-8-1 0,0 0 0,0 1 0,0-1 0,8 9 0,-6-7 0,6 7 0,-8-9 0,0 1 0,0-1 0,0 0 0,-4 1 0,-5 7 0,2-5 0,-9 14 0,6-6 0,-9 8 0,0 0 0,1 0 0,7-9 0,-5 7 0,5-6 0,-7 8 0,8-8 0,-7 6 0,7-7 0,-9 9 0,0 0 0,1 0 0,-1 0 0,9-8 0,-7 6 0,7-6 0,-9 8 0,1 0 0,-1 0 0,9 0 0,1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1:18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6654 1405 24575,'0'-13'0,"0"-1"0,-8 4 0,5-7 0,-13 15 0,14-14 0,-6 5 0,-1 1 0,7-6 0,-14 13 0,14-13 0,-7 6 0,9-9 0,-8 9 0,6-7 0,-15 15 0,15-15 0,-6 7 0,0 0 0,6-7 0,-7 7 0,1 0 0,6-7 0,-14 15 0,13-15 0,-13 7 0,14-9 0,-15 9 0,15-7 0,-14 15 0,14-14 0,-15 14 0,15-15 0,-6 7 0,-1-9 0,-1 9 0,0-7 0,-7 15 0,15-14 0,-14 14 0,5-7 0,1 1 0,-7 6 0,15-14 0,-14 13 0,14-13 0,-15 6 0,7-1 0,-1-5 0,-5 14 0,14-15 0,-15 15 0,15-15 0,-14 15 0,14-14 0,-15 14 0,15-15 0,-15 15 0,15-14 0,-14 13 0,5-5 0,1 0 0,-6-2 0,5-1 0,1-5 0,-7 14 0,15-15 0,-14 15 0,5-15 0,-7 15 0,7-14 0,-5 14 0,14-15 0,-15 15 0,7-6 0,-1 0 0,-5 6 0,14-15 0,-15 15 0,7-6 0,-9 8 0,9-9 0,-7 7 0,7-14 0,0 5 0,-7 1 0,7 2 0,-9 8 0,1 0 0,7-9 0,-5-1 0,5 0 0,1-7 0,-7 15 0,7-14 0,-8 14 0,-1-7 0,0 9 0,9-8 0,-7 6 0,7-15 0,-9 15 0,1-6 0,-1 8 0,9-8 0,-7 6 0,7-15 0,-9 15 0,1-6 0,-1 8 0,0 0 0,9-8 0,2-3 0,0 1 0,-3 2 0,-7 8 0,-1 0 0,0 0 0,1 0-1028,7-9 1028,3-1 0,0 0 0,-3 1 0,1 1 0,-6 6 0,5-6 0,1-1 0,-7 7 0,7-6 1028,-9 8-1028,1 0 0,7-8 0,-5 6 0,6-7 0,-9 9 0,0 0 0,9-8 0,-7 6 0,7-6 0,-9 8 0,1 0 0,-1 0 0,9-8 0,-7 5 0,7-5 0,-9 8 0,1 0 0,-1 0 0,0 0 0,9-8 0,-6 6 0,5-6 0,-7 8 0,-1 0 0,9-9 0,-7 7 0,7-6 0,-9 8 0,0 0 0,1 0 0,-1 0 0,1 0 0,-1 0 0,9-8 0,-7 6 0,7-7 0,-9 9 0,1-8 0,-1 6 0,0-6 0,1 8 0,-1 0 0,0 0 0,1-9 0,-1 7 0,1-6 0,-1 8 0,0 0 0,1 0 0,7-8 0,-5 6 0,5-7 0,-7 9 0,7-8 0,-5 6 0,6-6 0,-9 8 0,0 0 0,1 0 0,-1 0 0,0 0 0,1 0 0,-1 0 0,1 0 0,-1 0 0,0 0 0,1 0 0,-1 0 0,1 0 0,7-8 0,-5 6 0,5-7 0,-7 9 0,-1 0 0,0 0 0,1 0 0,-1 0 0,1 0 0,-1 0 0,0 0 0,1 0 0,-1 0 0,0 0 0,1 0 0,-1 0 0,1 0 0,-1 0 0,0 0 0,1 0 0,-1 0 0,0 0 0,1 0 0,-1 0 0,1 0 0,-1 0 0,0 0 0,1 0 0,-1 0 0,1 0 0,-1 0 0,0 0 0,1 0 0,7-8 0,-13 6 0,11-6 0,-14 8 0,9 0 0,-1 0 0,0 0 0,1 0 0,-1 0 0,0 0 0,1 0 0,-1 0 0,1-9 0,-1 7 0,0-6 0,1 8 0,-1 0 0,1 0 0,-12 0 0,9 0 0,-9 0 0,12 0 0,-1 0 0,1 0 0,-1 0 0,0 0 0,1 0 0,-1 0 0,0 0 0,1 0 0,-1 0 0,1 0 0,-1 0 0,0 0 0,1 0 0,-1 0 0,1 0 0,-9 0 0,6 0 0,2-8 0,3 6 0,5-7 0,-7 9 0,-1 0 0,1 0 0,-1 0 0,0 0 0,1 0 0,-1 0 0,0 0 0,1 0 0,-1 0 0,1 0 0,-1 0 0,0 0 0,1 0 0,-1 0 0,0 0 0,9 4 0,-6-3 0,5 3 0,-7-4 0,-1 8 0,0-6 0,1 6 0,-1-8 0,1 0 0,-1 0 0,0 0 0,1 0-1504,7 9 1504,-5-7 0,5 6 0,-7-8 0,-1 0 0,1 0 0,-1 0 0,0 8 0,1-6 1504,-1 6-1504,0-8 0,1 0 0,-1 0 0,1 0 0,-1 0 0,0 0 0,1 0 0,-1 0 0,0 0 0,1 0 0,-1 8 0,1-5 0,-1 5 0,0-8 0,1 8 0,-1-6 0,1 6 0,-1-8 0,0 0 0,1 0 0,-1 8 0,0-5 0,1 5 0,-1-8 0,1 0 0,-1 0 0,9 8 0,-7-6 0,7 6 0,-9-8 0,0 8 0,1-6 0,-1 7 0,1-9 0,-1 0 0,0 0 0,1 0 0,-1 0 0,1 0 0,-1 0 0,0 0 0,1 0 0,-1 0 0,9 8 0,-7-6 0,7 6 0,-9-8 0,1 0 0,-1 0 0,0 0 0,9 8 0,-7-6 0,7 7 0,-9-9 0,1 0 0,-1 0 0,1 0 0,-1 0 0,0 0 0,1 0 0,-1 0 0,9 8 0,-7-6 0,7 6 0,-9-8 0,9 8 0,-7-6 0,7 7 0,-9-9 0,1 0 0,-1 0 0,9 8 0,-7-6 0,7 6 0,-9 0 0,1-6 0,-1 15 0,0-15 0,1 6 0,-1-8 0,1 8 0,-1 3 0,0-1 0,1-2 0,-1-8 0,9 8 0,-7-6 0,7 15 0,-9-15 0,1 14 0,-1-14 0,0 7 0,1-1 0,7 2 0,-5 0 0,5-2 0,-7 1 0,-1 1 0,1 8 0,-1-7 0,9 5 0,-7-6 0,7 1 0,-1 5 0,3-6 0,0 1 0,-2-3 0,-1 0 0,3 2 0,0 9 0,-3-1 0,1 1 0,-7-9 0,15 7 0,-6-7 0,0 0 0,6 6 0,-7-5 0,9 7 0,0 1 0,0-1 0,-8-8 0,6 7 0,-6-7 0,8 9 0,0-1 0,0 1 0,-8-9 0,5 6 0,-5-5 0,8 7 0,0 1 0,0-1 0,0 1 0,-8-1 0,6 1 0,-6-1 0,8 0 0,-9-7 0,7 5 0,-6-6 0,8 9 0,-8-1 0,6 1 0,-7-1 0,1-7 0,6 5 0,-6-6 0,8 1 0,0-3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1:19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24575,'3'5'0,"-2"7"0,11-10 0,-10 14 0,15-14 0,-15 15 0,14-15 0,-14 14 0,6-6 0,1 1 0,1-3 0,0 0 0,-2 2 0,1 9 0,-7-1 0,14-7 0,-14 5 0,6-6 0,1 1 0,-7 5 0,14-14 0,-14 14 0,15-14 0,-15 15 0,6-7 0,0 0 0,2 7 0,1-7 0,5 0 0,-14 7 0,15-15 0,-15 14 0,14-5 0,-14 7 0,15-8 0,-15 7 0,14-7 0,-14 9 0,14-9 0,6-2 0,-10-12 0,7-5 0,-2 3 0,-5-2 0,7 0 0,-3 5 0,-6-13 0,9 14 0,-9-15 0,7 15 0,-7-6 0,0 0 0,7 6 0,-7-15 0,8 15 0,-7-15 0,5 15 0,-6-14 0,9 14 0,-9-15 0,6 15 0,-5-6 0,-1 0 0,-2-3 0,0 1 0,3 2 0,-1-1 0,-2-1 0,-8-9 0,0 9 0,0 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1:21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0:51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1 242 24575,'18'0'0,"1"0"0,-9-8 0,7 6 0,-7-7 0,8 9 0,1 0 0,-1 0 0,1-8 0,-1 6 0,1-14 0,-1 14 0,1-7 0,-1 1 0,-8-2 0,7-1 0,-7 3 0,0 0 0,-1-3 0,-1 1 0,-6-7 0,14 15 0,-14-14 0,7 6 0,-9-9 0,0 0 0,8 1 0,-10 7 0,1 3 0,-5 12 0,-2 5 0,8 5 0,-8-4 0,6 7 0,-7-7 0,9 8 0,-8-7 0,6 5 0,-15-6 0,15 9 0,-14-1 0,14 1 0,-7-1 0,1-7 0,6 5 0,-6-6 0,8 9 0,0-1 0,0 1 0,0-1 0,4-8 0,5-1 0,-3-1 0,2 2 0,0 0 0,-6 7 0,14-15 0,-14 14 0,15-14 0,-7 7 0,0-1 0,-1 2 0,-1 0 0,2-1 0,9-9 0,-9 8 0,6-6 0,-14 14 0,15-14 0,-7 7 0,9-9 0,-1 0 0,1 0 0,-1 0 0,1 0 0,-1 0 0,0 0 0,1 0 0,-1 0 0,-7-4 0,-3 3 0,-8-3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1:22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225 466 24575,'-8'-10'0,"6"-6"0,-7 5 0,9-7 0,0-1 0,0 0 0,0 1 0,-8 7 0,6-5 0,-6 6 0,8-9 0,4 0 0,5 9 0,-4-7 0,12 15 0,-7-6 0,0 0 0,7-3 0,-7 1 0,0-6 0,7 5 0,-7-7 0,9 7 0,-9-5 0,-2 5 0,-8-7 0,8 7 0,-6-5 0,7 5 0,-13 1 0,3-6 0,-11 13 0,10-13 0,-15 14 0,7-6 0,-1-1 0,-5 7 0,6-6 0,-9 8 0,0 0 0,1 0 0,-1 0 0,0 0 0,1 0 0,-1 0 0,1 4 0,-1 5 0,0-3 0,1 11 0,-1-7 0,0 0 0,1 7 0,7-15 0,3 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1:31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8606 2086 24575,'0'-18'0,"0"-1"0,0 1 0,0-1 0,0 0 0,0 1 0,0-1 0,-4 9 0,3-7 0,-11 7 0,10-9 0,-6 1 0,-1 7 0,7-5 0,-14 5 0,14-7 0,-15-1 0,15 1 0,-15 7 0,15-5 0,-6 5 0,0-7 0,6-1 0,-15 0 0,15 1 0,-6-1 0,0 9 0,6-7 0,-15 7 0,15-9 0,-6 1 0,-1 7 0,7-5 0,-6 5 0,0 1 0,6-6 0,-7 5 0,1 1 0,6-7 0,-6 7 0,8-9 0,-9 9 0,7-7 0,-6 7 0,0 0 0,6-7 0,-15 7 0,15-9 0,-14 1 0,14-1 0,-15 9 0,15-7 0,-6 7 0,-1-1 0,-1-5 0,0 6 0,-7-9 0,15 0 0,-14 9 0,13-7 0,-13 15 0,14-14 0,-15 14 0,15-15 0,-14 15 0,14-14 0,-15 13 0,15-13 0,-15 14 0,15-15 0,-14 15 0,5-6 0,1 0 0,2-3 0,0 1 0,-3-7 0,1 7 0,-7 0 0,7 1 0,0 1 0,1-2 0,1-1 0,-2 3 0,-1 0 0,-5-2 0,5-1 0,-7 3 0,8 0 0,-7 6 0,15-15 0,-15 15 0,7-6 0,0-1 0,1-1 0,1 0 0,-2 1 0,-9 9 0,9-8 0,2-2 0,-1 0 0,-1 1 0,-9 9 0,9-8 0,-7 6 0,15-15 0,-14 15 0,5-6 0,-7 8 0,-1 0 0,9-8 0,-7 6 0,15-15 0,-14 15 0,5-6 0,1-1 0,-7 7 0,7-6 0,-9 8 0,9-8 0,-6 6 0,5-6 0,1-1 0,-7 7 0,7-6 0,0 0 0,-7 6 0,7-7 0,-1 1 0,-5 6 0,6-6 0,-9 8 0,9-9 0,-7 7 0,7-6 0,-9 8 0,0 0 0,1 0 0,-1 0 0,9-8 0,-7 6 0,7-7 0,-9 9 0,9-8 0,-7 6 0,7-6 0,-9 8 0,1 0 0,7-8 0,-5 5 0,6-5 0,-1 0 0,-5 6 0,5-6 0,-7 8 0,-1 0 0,9-9 0,-7 7 0,7-6 0,-9 8 0,9-8 0,-7 6 0,7-7 0,-9 9 0,1 0 0,-1 0 0,1-8 0,-1 6 0,0-6 0,1 8 0,7-9 0,-5 7 0,5-6 0,-7 8 0,-1 0 0,9-8 0,-7 6 0,7-7 0,-9 9 0,1 0 0,7-8 0,-5 6 0,5-6 0,-7 8 0,-1 0 0,9-8 0,-7 6 0,7-7 0,-9 9 0,1 0 0,-1 0 0,9-8 0,-7 6 0,7-6 0,-9-1 0,1 7 0,-1-6 0,0 8 0,1 0 0,7-8 0,-5 6 0,6-7 0,-1 1 0,-5 6 0,5-6 0,-7 8 0,-1 0 0,0 0 0,9-9 0,-6 7 0,5-6 0,1 0 0,-7 6 0,7-6 0,-9 8 0,1 0 0,7-9 0,-5 7 0,5-6 0,-7 8 0,7-8 0,-5 6 0,6-7 0,-9 9 0,9-8 0,-7 6 0,7-6 0,-9 8 0,0 0 0,9-9 0,-6 7 0,5-6 0,-7 8 0,-1 0 0,9-8 0,-7 6 0,7-7 0,-1 1 0,-5 6 0,6-6 0,-9 8 0,0 0 0,1 0 0,7-8 0,-5 5 0,5-5 0,-7 8 0,-1 0 0,1 0 0,-1 0 0,9-8 0,-7 6 0,7-6 0,-9 8 0,0 0 0,1 0 0,-1-9 0,1 7 0,-1-6 0,0 8 0,1 0 0,-1 0 0,0 0 0,9-8 0,-6 6 0,5-7 0,-7 9 0,-1 0 0,0 0 0,9-8 0,-7 6 0,7-6 0,-8 8 0,-1 0 0,0 0 0,1 0 0,-1 0 0,0 0 0,1 0 0,7-9 0,-5 7 0,6-6 0,-9 8 0,0 0 0,1 0 0,-1 0 0,0 0 0,1 0 0,7-8 0,-5 6 0,6-7 0,-9 9 0,0 0 0,1 0 0,-1 0 0,0 0 0,1 0 0,-1 0 0,1 0 0,-1 0 0,0 0 0,1 0 0,7-8 0,-5 6 0,6-6 0,-9 8 0,0 0 0,1 0 0,-1 0 0,0 0 0,1 0 0,-1 0 0,1 0 0,-1 0 0,0 0 0,1 0 0,-1 0 0,0 0 0,1 0 0,7-8 0,-5 5 0,6-5 0,-9 8 0,0 0 0,1 0 0,-1 0 0,1 0 0,-1 0 0,0 0 0,1 0 0,-1 0 0,0 0 0,1 0 0,-1 0 0,1 0 0,-1 0 0,0 0 0,1 0 0,-1 0 0,0 0 0,9-8 0,-6 6 0,5-6 0,-7 8 0,-1 0 0,0 0 0,1 0 0,-1 0 0,0 0 0,1 0 0,-1 0 0,1 0 0,-1 0 0,0 0 0,1 0 0,-12 0 0,9 0 0,-8 0-426,10 0 426,0 0 0,1 0 0,-1 0 0,1 0 0,-1 0 0,0 0 0,1 0 0,7-9 0,-5 7 0,5-6 0,-7 8 0,-1 0 0,1 0 0,-1 0 0,0 0 0,1 0 0,-1 0 0,1 0 0,-1 0 0,0 0 0,1 0 0,-1 0 0,0 0 0,1 0 0,-1 0 0,1 0 0,-1 0 0,0 0 0,1 0 0,-1 0 0,0 0 0,1 0 426,-1 0-426,1 0 0,-1 0 0,0 0 0,1 0 0,-1 0 0,0 0 0,1 0 0,-1 0 0,1 0 0,-1 0 0,0 0 0,1 0 0,-1 0 0,1 0 0,-1 0 0,0 0 0,1 0 0,-1 0 0,0 0 0,1 0 0,-1 0 0,1 0-1215,-1 0 1215,9 4 0,-7-3 0,7 2 0,-9 6 0,0-7 0,1 6 0,-1-8 0,1 0 0,-1 0 0,0 0 0,1 0 0,-1 0 0,0 8 0,1-6 0,-1 6 0,1-8 0,-1 0 0,0 9 0,1-7 0,-1 6 1215,1-8-1215,-1 0 0,0 0 0,9 8 0,-7-6 0,7 6 0,-9 1 0,1-7 0,-1 14 0,1-14 0,-1 15 0,0-15 0,1 14 0,-1-14 0,9 14 0,-7-13 0,7 5 0,0 0 0,-7-6 0,7 6 0,-9 0 0,0-6 0,1 15 0,-1-7 0,1 0 0,-1 7 0,0-15 0,1 14 0,-1-14 0,0 15 0,1-15 0,-1 14 0,1-14 0,-1 15 0,0-15 0,1 14 0,-1-14 0,-8 15 0,6-15 0,-5 6 0,15 0 0,-5-6 0,-3 15 0,-2-7 0,-6 0 0,9-1 0,8-1 0,-7-6 0,15 14 0,-15-14 0,7 6 0,-9-8 0,9 9 0,2 1 0,-1 0 0,-1-2 0,-19-8 0,16 9 0,-6 1 0,10 0 0,-1-2 0,-9-8 0,1 0 0,7 9 0,3 1 0,0 0 0,-2-2 0,-9-8 0,9 9 0,-7-7 0,7 14 0,-20-4 0,9 6 0,-8-6 0,10 4 0,0-14 0,1 15 0,-9-7 0,6 0 0,3 7 0,1-15 0,7 14 0,-9-14 0,9 15 0,-7-15 0,15 14 0,-14-14 0,5 15 0,-7-15 0,7 14 0,-5-14 0,14 15 0,-15-15 0,7 14 0,-1-5 0,-5-1 0,14 6 0,-15-14 0,15 15 0,-14-7 0,5 8 0,1 1 0,-7-9 0,7 7 0,0-7 0,-7 0 0,15 7 0,-14-7 0,13 8 0,-13 1 0,6-1 0,-1 1 0,-5-1 0,14 1 0,-15-9 0,15 6 0,-15-5 0,7 7 0,0 1 0,-7-1 0,15 1 0,-14-1 0,13 1 0,-13-1 0,14 1 0,-15-1 0,15 1 0,-14-1 0,14 1 0,-7-1 0,1-8 0,6 7 0,-15-15 0,15 14 0,-6-5 0,8 7 0,0 0 0,-8 1 0,-3-9 0,1 7 0,2-7 0,0 0 0,6 7 0,-15-7 0,15 8 0,-6 1 0,8-1 0,-9-7 0,-1 5 0,0-6 0,1 9 0,9-1 0,0 1 0,-8-9 0,6 6 0,-15-5 0,15 7 0,-6 1 0,8-1 0,-8-8 0,6 7 0,-15-7 0,15 9 0,-6-1 0,8 1 0,-8-9 0,6 6 0,-15-5 0,15 7 0,-15-8 0,15 7 0,-6-7 0,0 0 0,6 7 0,-7-7 0,1 0 0,6 7 0,-6-7 0,8 8 0,-8-7 0,5-16 0,-5-7 0,8-12 0,0 6 0,-8 7 0,6-5 0,-6 5 0,8-7 0,-9-1 0,7 1 0,-6-1 0,8 0 0,-8 9 0,6-7 0,-7 7 0,9-9 0,-8 9 0,6-6 0,-6 5 0,8-7 0,0-1 0,0 0 0,0 1 0,-9 7 0,7-5 0,-6 6 0,8-9 0,0 0 0,0 1 0,-8 7 0,6-5 0,-3 14 0,14-7 0,5 9 0,5 0 0,-9 14 0,7-3 0,-15 13 0,6-6 0,0-7 0,-6 5 0,6-6 0,1 9 0,-7-1 0,6 1 0,0-9 0,-6 6 0,6-5 0,0 7 0,-5 1 0,13-9 0,-14 6 0,6-5 0,0 7 0,-5 1 0,13-1 0,-14 1 0,25 0 0,-22 0 0,22-7 0,-25 4 0,15-14 0,-15 15 0,14-15 0,-6 6 0,9-8 0,-1 0 0,1 0 0,-1 0 0,1 0 0,-1 0 0,-7-4 0,5-5 0,-6 3 0,9-11 0,-1 7 0,1 0 0,-9-7 0,6 15 0,-14-14 0,15 13 0,-15-13 0,14 6 0,-14-9 0,15 0 0,-15 1 0,14-1 0,-14 0 0,7 1 0,-1 7 0,-6 3 0,6 8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1:32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1:33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319 782 24575,'-11'-8'0,"3"-2"0,8-9 0,0 0 0,0 1 0,0-1 0,4 9 0,5-7 0,-3 7 0,10-1 0,-5-5 0,7 6 0,1-9 0,-1 0 0,0 9 0,-7-7 0,5 15 0,-14-14 0,15 5 0,-15-7 0,14 8 0,-14-7 0,6 7 0,1-9 0,-7 0 0,14 9 0,-14-7 0,6 7 0,-8-8 0,0-1 0,0 0 0,0 1 0,0-1 0,0 0 0,0 1 0,-3 7 0,2-5 0,-11 14 0,9-15 0,-13 15 0,14-14 0,-6 5 0,-1 1 0,7-7 0,-14 15 0,14-14 0,-15 5 0,7 1 0,-1-6 0,-5 5 0,5 1 0,-7 2 0,8-1 0,1-1 0,1 0 0,-2 1 0,-1 1 0,-5 6 0,5-6 0,-7 8 0,-1 0 0,9-9 0,-7 7 0,7-6 0,-9 8 0,1 0 0,-1 0 0,0 0 0,1 0 0,-1 0 0,1 0 0,-1 0 0,0 0 0,1 0 0,-1 0 0,9 4 0,1-3 0,9 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1:36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299 549 24575,'-11'-8'0,"-5"6"0,6-6 0,-9 8 0,0 0 0,1 0 0,7-9 0,-5 7 0,5-6 0,-7 8 0,-1 0 0,1 0 0,-1 0 0,9 4 0,-7-3 0,15 11 0,-15-10 0,15 14 0,-14-6 0,14 9 0,-6-1 0,-1 1 0,7-1 0,-6 1 0,8-1 0,0 1 0,0-1 0,0 1 0,0-1 0,0 1 0,4-9 0,5 6 0,-3-5 0,10-1 0,-14 6 0,15-14 0,-15 15 0,14-7 0,-6 0 0,1 7 0,5-15 0,-14 14 0,14-14 0,-5 7 0,-1-1 0,6-6 0,-5 6 0,7-8 0,1 0 0,-9-4 0,-2-5 0,0 3 0,3-2 0,-1 0 0,-2-3 0,0 1 0,3-7 0,-1 7 0,6-9 0,-14 1 0,15 7 0,-15-5 0,6 6 0,-8-9 0,0 0 0,8 9 0,-6-7 0,7 7 0,-9-9 0,8 9 0,-6-6 0,6 5 0,-8-7 0,0-1 0,0 0 0,0 1 0,0-1 0,0 1 0,0-1 0,0 0 0,0-10 0,0 8 0,0-9 0,0 12 0,0-1 0,0 0 0,0 1 0,0-1 0,-4 0 0,3 1 0,-12 8 0,11-7 0,-6 7 0,8-9 0,-8 9 0,6-7 0,-15 15 0,15-15 0,-6 7 0,0 0 0,5-7 0,-13 15 0,14-14 0,-6 5 0,-1 1 0,7-7 0,-14 15 0,14-14 0,-7 5 0,1 1 0,-2 2 0,-1 0 0,3-3 0,0 1 0,6 2 0,-7 8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1:3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0 158 24575,'0'19'0,"9"-9"0,1-2 0,8 1 0,1-7 0,-1 6 0,1-8 0,-1 0 0,-7-4 0,5 3 0,-6-3 0,1-4 0,5 6 0,-6-6 0,1-1 0,5-1 0,-14-8 0,14 7 0,-14-5 0,7 5 0,-9-7 0,0-1 0,0 0 0,0 1 0,8 7 0,-6-5 0,2 14 0,-13-6 0,-5 8 0,-5 0 0,1 0 0,7 12 0,3-1 0,8 11 0,0-4 0,-8 1 0,6-1 0,-6 1 0,8-1 0,0 1 0,0-1 0,0 1 0,0-1 0,0 1 0,0-1 0,0 1 0,0-1 0,0 1 0,0-1 0,3-8 0,6-1 0,-3-1 0,11-6 0,-15 14 0,14-14 0,-14 15 0,15-15 0,-15 14 0,14-14 0,-6 7 0,1-1 0,5-6 0,-6 14 0,9-14 0,-1 7 0,1-9 0,-1 0 0,1 0 0,-9 8 0,6-6 0,-5 6 0,7-8 0,1 0 0,-1 0 0,1 0 0,-1 0 0,-8 0 0,-1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1:38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57 24575,'0'-19'0,"-4"9"0,-5-7 0,-5 15 0,-5-6 0,0 8 0,1 0 0,-1 0 0,1 0 0,-1 0 0,9 3 0,1 7 0,1-5 0,6 12 0,-6-7 0,8 9 0,0-1 0,0 0 0,0 1 0,0-1 0,0 1 0,0-1 0,3-7 0,-2 5 0,3-6 0,-4 9 0,8-9 0,-6 7 0,15-15 0,-15 14 0,6-6 0,0 1 0,-6 5 0,7-6 0,-1 1 0,-6 5 0,14-14 0,-14 14 0,15-5 0,-15 7 0,14-7 0,-5-3 0,-1 0 0,6-6 0,-14 14 0,15-14 0,-7 7 0,8-9 0,1 0 0,-9 8 0,7-6 0,-7 6 0,8-8 0,-7 0 0,-3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4:26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30 138 24575,'0'13'0,"0"1"0,0 4 0,0 17 0,0-12-852,0 12 852,0-17 0,0 33 0,0-16-1499,0 19 1499,0-28-645,0 42 645,0-37-1589,0 37 1589,0-50 0,0 25 0,0-18 0,0 18-127,0-24 127,0-1 1374,8 17-1374,-6-12 0,6 12 632,-8-9-632,0-5 1778,0 5-1778,9-15 794,-7 5-794,25-14 134,-14 6-134,16-8 0,-10 0 0,-1 0 0,1 0 0,7 0 0,-5 0 0,5 0 0,-7 0 0,-1 0 0,1 0 0,-1 0 0,1 0 0,-1 0-1996,1 0 1996,-1 0 0,1 0-1064,-9-3 1064,7 2 0,-7-3 0,8 4 0,1 0 0,-1 0 0,1 0 0,-1 0 0,1-8 0,7 6 0,-5-7-345,6 9 345,-9 0 0,1 0 0,-1 0 0,1 0 0,-1 0 0,1 0 0,-1 0 0,1 0 1844,-1 0-1844,0 0 0,1 0 0,-1 0 0,1 0 0,-1 0 1155,1 0-1155,-1 0 0,1 0 0,-1 0 0,1 0 0,-1 0 406,1 0-406,-1 0 0,-7-8 0,5 6 0,-14-15 0,6 7 0,-8-9 0,0 1 0,0-1 0,0 1 0,0-1 0,0 0 0,0 1 0,0-1 0,0 0 0,0 1-2152,0-1 2152,0 1 0,0-1 0,0 0 0,0 1 0,0-1 0,0 0 0,0 1 0,0-1 0,0 1 0,0-1 0,0 0 0,0 1 0,0-1 0,0 0 0,0 1 0,0-1 0,0 1-103,0-1 103,0 0 0,-4 9 0,4-7 0,-4 7 0,4-8 0,0-1 0,0 0 0,0 1 0,0-1 0,0 0 0,0 1 0,0-1 2139,0 1-2139,0-1 116,0 0-116,-9 9 0,7-7 0,-6 7 0,8-9 0,0 1 0,-8 7 0,6-5 0,-15 14 0,7-6 0,-1-1 0,-5 7 0,6-6 0,-9 8 0,0 0 0,-8 0 0,7 0 0,-7 0 0,8 0 0,1 0 0,-1 0 0,0 0 0,1 0 0,-1 0 0,1 0 0,-1 0 0,0 0 0,1 0 0,-1 0 0,0 0 0,1 0-2183,-1 0 2183,1 0 0,-1 0 0,0 0 0,1 0 0,-1 0-972,9 4 972,-7-3 0,7 2 0,-9-3 0,1 0 0,-1 0 0,0 0 0,1 9 0,-1-7 0,0 6 0,1-8 0,-1 0 0,1 0 0,-1 0 0,0 0 0,1 0 0,-1 0 0,1 0 0,-1 0 0,0 0 0,1 0 0,-1 0 2067,0 0-2067,9 8 0,-6-6 1088,5 6-1088,-7-8 0,-1 0 0,0 0 0,9 0 0,2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4:28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0 296 24575,'0'12'0,"8"3"0,-5 3 0,5 0 0,-8 1 0,0-1 0,0 1 0,0-1 0,0 1 0,0-1-2623,0 1 2623,0-1 0,0 1 0,0-1 0,0 1 0,0-1 0,0 1 0,0-1 0,0 1 0,0-1 0,0 1 0,0-1 0,0 1 0,0-1 0,0 1 0,0-1 0,0 1 0,0-1 0,0 1 0,0-1 0,0 1 0,0-1 0,0 1 0,0-1 544,0 0-544,0 1 0,0-1 0,0 1 0,0-1 0,0 1 0,0-1 0,0 1 0,0-1 0,0 1 0,0-1 0,0 1 0,0-1 0,0 1 1992,0-1-1992,8-7 87,2-3-87,9-8 0,-1 0 0,1 0 0,-1 0 0,1 0 0,-1 0 0,1 0 0,-1 0 0,1 0 0,-1 0 0,1 0 0,-1 0 0,1 0 0,-1 0 0,0 0 0,1 0 0,-1 0 0,1 0 0,-1 0 0,1 0 0,-1 0 0,1 0 0,-1 0 0,1 0 0,-1 0 0,1 0 0,-1 0 0,1 0 0,-1 0 0,1 0 0,-1 0 0,1 0 0,-1 0 0,1 0 0,-1 0 0,1 0 0,-1 0 0,1 0 0,-1 0 0,1 0 0,-1 0 0,1 0 0,-1 0 0,1 0 0,-1 0 0,0 0 0,1 0 0,-1 0 0,1 0 0,-1 0 0,1 0 0,-1 0 0,1 0 0,-1 0 0,1 0 0,-1 0 0,-7-4 0,5 3 0,-6-3 0,9 4 0,-1 0 0,1 0 0,-1 0 0,-7-8 0,-3-2 0,-8-9 0,0 0 0,0 1 0,0-1 0,0 0 0,0 1 0,0-1 0,-4 1-2237,3-1 2237,-4 0 0,5 1 0,0-1 0,0 1 0,0-1 0,-8 0 0,6 1 0,-6-1 0,8 0-720,0-10 720,0 8 0,0-9-2328,0 12 2328,0-1 0,-9 0-1551,7 1 1551,-6-1 0,8 1 0,0-1 0,-8 0 0,6 1 0,-7-1 0,9 1-262,0-12 262,-8 17 0,6-14 0,-6 6 0,8-1 0,0-18 0,-8 19 0,6-8 0,-7 10 0,9 0 0,0 1 0,0-1 0,-8 1 0,6-1 395,-6-10-395,8-1 0,0-2 1553,0 6-1553,0 7 615,-9 9-615,7-7 2307,-6 7-2307,8-9 204,0 0-204,-8 9 672,6-6-672,-15 14 1352,7-7-1352,-9 9 0,1 0 0,-1 0 0,0 0 0,1 0 0,-1 0-1372,9 4 1372,-7-3 0,7 3 0,-9-4 0,1 0 0,-1 8 0,0-6 0,1 6 0,-1-8 0,0 0 0,1 0 0,-1 0 0,1 0 0,-1 0 0,0 0 0,1 0 0,-1 0 0,0 0 0,1 0 1372,8 8-1372,-7-6 0,7 7 0,-9-9 0,0 0 0,1 0 0,-1 0 0,1 0 0,-1 0 0,0 0 0,1 0 0,-1 0 0,0 0 0,1 0 0,-1 0 0,9 8 0,-7-6 0,7 6 0,-9-8 0,1 0 0,-1 0 0,0 0 0,9 8 0,-6-6 0,5 7 0,-7-9 0,7 0 0,3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4:30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46 235 24575,'18'0'0,"-7"4"0,-3 5 0,0 5 0,-6 4 0,6 1 0,-8-1 0,0 1 0,8-1 0,-5 1 0,5-1 0,-8 1 0,0-1 0,0 1 0,0-1 0,8 1 0,-6-1 0,6 1 0,-8-1-2821,0 1 2821,0-1 0,0 1 0,0-1 0,0 1 0,0-1 0,0 0 0,0 1 571,0-1-571,0 1 0,0-1 0,0 1 0,0-1 0,0 1 0,0-1 0,0 1 0,0-1 0,8 1 0,-5-1 0,5 1 0,-8-1 0,0 1 0,0-1 0,0 1 0,0-1 0,0 1 0,0-1 0,0 1 0,0-1 2143,0 1-2143,0-1 107,0 1-107,0-1 0,0 1 0,0-1 0,8-8 0,-6 7 0,6-7 0,-8 9 0,8-9 0,3-2 0,7-8 0,1 0 0,-1 0 0,1 0 0,-1 0 0,1 0 0,-1 0 0,1 0-1159,-1 0 1159,-8-4 0,7-5 0,-7 3 0,9-2 0,-1 8 0,0 0 0,12 0 0,-9-8 0,8 5-2545,-10-5 2545,-1 8 0,1 0 0,-1-8 1007,11 6-1007,-8-6 0,9 8-2332,-12 0 2332,1 0 0,-1 0 0,1 0-1603,-1 0 1603,1 0 0,-1 0 0,1 0 0,-1 0 0,1 0 0,-1 0 2100,1 0-2100,-1 0 0,0 0 0,1 0 2406,-1 0-2406,1 0 2126,-1 0-2126,1 0 0,-9-9 0,-2-1 0,-8-9 0,0 1 0,0-1 0,0 0 0,0 1 0,-4-1 0,3 1-2364,-3-1 2364,-4 0 0,6 1 0,-7-1 0,9 1 0,-8-1 0,6 0 0,-6 1 0,8-1 0,0 0 0,0 1 0,0-1 0,0 1 0,0-1 0,0 0 0,0 1 0,0-1 0,0 0 0,0 1 0,0-1 0,-8 1 0,5-1 0,-5 0 0,8-10 0,-8-3 0,6 0-3169,-6 2 3169,-1 12 0,7-1-1611,-6 1 1611,8-1 0,0 0 0,0-10 0,-10-3 0,8 0 0,-8 2-1784,10 12 1784,0-1 0,0 1 628,0-1-628,-8 9 0,6-7 0,-6 7 0,8-9 0,0 1 0,0-1 2454,0 0-2454,-8 1 1768,5-1-1768,-5 0 2534,8 1-2534,-8 7 1367,-2 3-1367,-9 8 0,0 0 0,1 0 0,-1 0 0,0 0 0,1 0 0,-1 0 0,1 0 0,-1 0 0,0 0 0,1 0 0,-1 0 0,1 0-1988,-1 0 1988,0 0 0,1 0 0,-1 0 0,0 0 0,1 0 0,-1 0 0,1 0 0,-1 0 0,0 4 0,1-3 0,-1 3 0,0-4 0,1 0 0,-1 0 0,1 0 0,-1 0 0,0 0 0,1 0-96,-1 0 96,0 0 0,1 0 0,-1 9 0,1-7 0,-1 6 0,0-8 0,1 0 0,-1 0 0,1 0 0,-1 0 2153,0 0-2153,1 0 27,-1 0 0,9 0 0,1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0:51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1 228 24575,'0'13'0,"3"-7"0,7 10 0,-5-5 0,4 7 0,-1-8 0,-6 7 0,6-7 0,-8 9 0,0-1 0,0 1 0,0-1 0,0 0 0,8-7 0,-6 5 0,7-6 0,-9-13 0,0 0 0,0-21 0,0 6 0,0-1 0,0 0 0,0 1 0,0-1 0,0 1 0,0-1 0,0 0 0,0 1 0,0-1 0,0 0 0,0 1 0,0-1 0,0 1 0,0-1 0,0 0 0,0 1 0,0-1 0,0 0 0,0 1 0,0-1 0,8 9 0,-6-7 0,14 15 0,-5-6 0,7 8 0,0 0 0,1 0 0,0 13 0,0-1 0,-8 11 0,5-12 0,-14 5 0,6-6 0,0 1 0,-5 5 0,13-14 0,-14 15 0,6-7 0,-8 8 0,8-7 0,3-3 0,-1 0 0,-2 2 0,-8 9 0,0-1 0,8-7 0,-6 5 0,15-6 0,-15 9 0,6-1 0,0 1 0,-6-1 0,7 1 0,-9-1 0,0 1 0,0-1 0,8-8 0,-6-5 0,6-6 0,-8-3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4:50.7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214 198 24575,'-13'0'0,"-1"0"0,-5 0 0,1 0 0,-1 0 0,0 0 0,1 0 0,7-9 0,-5 7 0,6-6 0,3 8 0,8 0 0,5 4 0,10-3 0,-6 2 0,9-3 0,-1 0 0,1 0 0,-1 0 0,1 0 0,-1 0 0,1-3 0,-1-7 0,1 4 0,-1-10 0,1 6 0,-1-1 0,1 3 0,-9 0 0,6 6 0,-5-7 0,7 9 0,-8-8 0,7 6 0,-7-6 0,0 11 0,-1 7 0,-9 4 0,0 4 0,0 1 0,0-1 0,0 1 0,0-1 0,0 1 0,-5-1 0,4 1 0,-11-9 0,10 6 0,-6-6 0,8 9 0,-9-1 0,7 1 0,-14-1 0,5 1 0,1-1 0,-7-7 0,7-3 0,0-12 0,1-5 0,9-5 0,0-5 0,0 0 0,0 1 0,4 7 0,5 3 0,-3 0 0,11 6 0,-7-6 0,0-1 0,7 7 0,-15 7 0,6 7 0,-8 11 0,0-4 0,-4-9 0,3 7 0,-11-7 0,10 8 0,-15 1 0,15-1 0,-14 1 0,14-1 0,-15-7 0,15 5 0,-6-6 0,-1 0 0,7 7 0,-14-15 0,14 14 0,-6-17 0,8 0 0,0-14 0,0-3 0,0-1 0,3 9-692,6 2 692,-3-1 0,2-1 0,1 0 0,1-7 0,0 7 0,7-1 0,-15-5 0,14 14 0,-14-15 0,15 15 0,-15-14 0,14 14 0,-14-15 0,15 15 0,-15-15 692,14 15-692,-6-14 0,9 5 0,-1-7 0,1 7 0,-9-5 0,6 14 0,-5-15 0,7 15 0,-8-2 0,-1 13 0,-9 5 0,0 4 0,0 1 0,0-1 0,0 1 0,0-1-1202,-4-7 1202,3 5 0,-11-6 0,10 9 0,-6-1 0,-1 1 0,-1-1 0,0 1 0,-7-1 0,7 1 0,-1-1 0,3 1 0,8-1 0,-8-8 0,-3 7 0,1-7 1202,-6 9-1202,13-1 0,-13-8 0,14-5 0,-6-15 0,11 5 0,-2-12 0,11 15 0,-10-15 0,15 7 0,-15-9 0,6 1 0,0 7 0,-6-5 0,15 14 0,-15-15 0,14 7 0,-14-9 0,15 9 0,-15-7 0,6 7 0,0 0 0,-6-7 0,15 7 0,-15-9 0,14 9 0,-14-7 0,15 7 0,-7-9 0,8 1 0,1 7 0,-9 7 0,-2 13 0,-8 5 0,0 5 0,0-1 0,0 1 0,0-1 0,0 0 0,0 1 0,0-1 0,0 1 0,-4-1 0,-5 1 0,3-1 0,-3 1 0,9-1 0,-8 1 0,6-1 0,-6 1 0,8-1 0,-9 1 0,7-1 0,-14 1 0,14-1 0,-7 1 0,9-1 0,-8-8 0,6 7 0,-6-19 0,8 1 0,0-13 0,0-5 0,4 9 0,5-7 0,-4 7 0,12 0 0,-15-7 0,14 7 0,-5-9 0,-1 1 0,6 7 0,-14-5 0,15 14 0,-7-15 0,9 15 0,-9-2 0,-2 13 0,-8 5 0,0 4 0,0 1 0,0-1 0,0 1 0,0-1 0,0 1 0,0-1 0,0 1 0,0-1 0,0 1 0,-4-1 0,3 1 0,-3-1 0,-5-8 0,7-5 0,-6-15 0,8-4 0,0-4 0,0-1 0,4 9 0,-3-7 0,11 7 0,-10-9 0,6 1 0,0-1 0,-6 0 0,15 9 0,-15 5 0,6 15 0,-12-5 0,3 12 0,-11-15 0,10 14 0,-14-14 0,13 15 0,-13-15 0,6 14 0,-9-5 0,0-1 0,1 6 0,-1-14 0,0 15 0,1-15 0,-1 14 0,1-14 0,7 15-1497,-5-15 1497,5 6 0,-7-8 0,-1 8-339,0-6 339,1 15 0,-1-15 0,1 6 0,7 0 0,-5-6 0,5 6 0,-7-8 0,-1 9 1470,1-7-1470,-1 6 366,0-8-366,1 0 0,7-4 0,3-5 0,8-5 0,0-5 0,0 1 0,0-1 0,0 0 0,0 1 0,0-1 0,0 0 0,0 1 0,0-1 0,0 1 0,12-9 0,-9 6 0,18 2 0,-19 3 0,6 5 0,0 1 0,-5-6 0,5 5 0,0 1 0,-6-7 0,6 7 0,0 0 0,3-7 0,-1 19 0,-2-1 0,-8 13 0,0 4 0,0 1 0,0-1 0,0 1 0,0-1 0,-4-8 0,-5-1 0,3-1 0,-10 2 0,5 0 0,1 7 0,-7-15 0,7 6 0,-8 0 0,-1-6 0,0 6 0,1-8 0,7-13 0,-5 10 0,14-19 0,-7 12 0,9-9 0,0 1 0,0-1 0,0 0 0,0 1 0,0-1 0,0-10 0,0 7 0,0-7-2684,0 10 2684,0 1 0,0-12 0,0 9 0,0-8 0,0 10-1864,0 0 1864,0 1-248,14-1 248,-11 0 0,10 0 0,-4 8 0,-7-5 0,14 14 0,-14-15 2366,15 15-2366,-7-6 2111,0 12-2111,-2 5 0,-8 5 0,0 4 0,0 1 0,0-1 0,8-8 0,-5 7 319,5-7-319,-8 9 0,0-1 0,0 1 0,0-1 0,0 1 0,0-1 0,-4 1 0,3-1 0,-4 0 0,5 1 0,-8-9 0,6 7 0,-6-7 0,-1 0 0,7-5 0,-6-15 0,8-4 0,0-4 0,0-1 0,0 0-1167,0 1 1167,4 7 0,-3-5 0,11 14 0,-10-15 0,6 7 0,0 0 0,-6-7 0,15 7 0,-15-9 0,14 0 0,-14 1 0,15-1 0,-15 1 0,14-1 0,-6 0 0,1 1-1660,5 7 1660,-14-5 0,15 5 0,-7-7 0,8-1 0,1 9 0,-1-7 0,1 7-692,-1-9 692,1 1 0,-1-1 0,1 0 0,-1 9 0,-7-6 1025,5 14-1025,-14-3 1691,6 14-1691,-8 13 0,0 7 0,0 0 169,0-2-169,0-9-1898,0 1 1898,0-1 0,-4-8-1272,3 7 1272,-11-7 0,10 8 0,-6 1 0,8-1 0,-8 12 0,6-9-2484,-15 8 2484,15-10 0,-6-1-1254,8 1 1254,-8-1 0,5 1 0,-13-1 0,14 1 0,-6-1 0,8 0 0,-9 1 826,-1 8-826,0-7 0,-7 7-708,7-17 708,-1 7 0,3-7 965,8 8-965,0 1 831,-8-9-831,6 7 585,-15-7-585,15 8 0,-14 1 0,14-1 0,-15-7 2079,15 5-2079,-15-14 1649,15 14-1649,-6-17 1315,8 0-1315,0-13 0,0-5 0,0 0 0,0 1 0,0-1 0,4 0 0,5 1-2353,-2-1 2353,1 1 0,0-1 0,-6 0 0,14 1 0,-5-9 0,-1 6 0,6-6 0,-4-2 0,7 8 0,-8-9 0,6 12 0,-15-1 0,14 0 0,-6 1-2570,1-1 2570,5 0 0,-6 1 0,1-1 0,5 1 0,-6-1 0,1 0 0,5 1 0,-6-1 0,9 0 0,-1 1 0,-7-1 0,5 1 0,-6 7-1057,1-5 1057,5 14 0,-6-15-163,9 7 163,-1-1 1862,1-5-1862,-1 14 2676,-8-3-2676,-1 14 1375,-9 5-1375,0 5 0,0-1 0,0 1 0,0-1 0,0 1 230,0 8-230,0-7 0,0 7 0,0-9 0,0 1 0,0-1 0,0 1-1195,0-1 1195,-4-8 0,-5 7 0,3-7 0,-2 9 0,8-1-1236,-9-8 1236,7 7 0,-14-7 0,14 9 0,-7-1-286,1-8 286,6 7-918,-6-7 918,-1 0 1154,7 7-1154,-14-7 0,5 9 0,1-1 0,2 0 0,0-7 0,5 5 0,-13-14 1422,14 15-1422,-6-7 1059,-1 0-1059,7-5 0,-6-15 0,8-4 0,0-4 0,0-1 0,0 0 0,0 1 0,0-1 0,0 1 0,0-1-1359,0 0 1359,4 9 0,5-15 0,-3 13 0,10-15 0,-14 8 0,15 1 0,-6-12 0,8 9 0,-8-9 0,-2 12 0,-1-1 0,2 1 0,0-1 0,7 0-447,-7 1 447,0-1 0,7 1 0,-15-1 0,14 9 0,-14-7 0,15 7 0,-7-9 0,8 0 0,-7 1 0,5 7 1327,-14 7-1327,6 13 479,-8 5-479,-4 13 0,3-7-2794,-11 7 2794,10-8 0,-7-1-194,9 0 194,-8 1 0,6-1-2056,-14 1 2056,14-1 0,-7 1 0,1-1 0,6 1 0,-6-1-728,-2 12 728,8-9 0,-16 0 0,16-5 0,-6-6 0,-1 9 0,7-1 0,-6 1 2323,0-9-2323,6 7 189,-15-7-189,15 8 0,-6 1 2293,-1-9-2293,7 7 967,-14-7-967,14 8 0,-15 1 0,7-1 0,-9-7 0,9 5 0,-7-6 0,7 1 0,-9 5 0,1-14 0,7-7 0,3-7 0,8-11 0,0 4 0,4 0 0,5 9 0,-2-7 0,9 7 0,-6-9 0,9 1 0,-1 8 0,1-7 0,-1 15 0,1-6 0,-9 11 0,-2 7 0,0-5 0,-6 12 0,7-7 0,-9 9 0,0-1 0,8-8 0,-6 7 0,6-7 0,-8 8 0,0 1 0,0-1 0,0 1 0,0-1 0,0 1 0,0-1 0,0 1 0,0-1 0,-4 1 0,-5-9 0,2 7 0,-9-15 0,14 14 0,-15-14 0,15 14 0,-14-13 0,14-9 0,-7-5 0,9-13 0,14 5 0,-3 8 0,13-6 0,-14 7 0,6 0 0,-5 1 0,-1 1 0,6-2 0,-5-1 0,-1-5 0,6 14 0,-5-15 0,7 7 0,-8 3 0,7 0 0,-15 19 0,14-10 0,-14 14 0,7-5 0,-9 7 0,0 1 0,0-1 0,0 0 0,0 1 0,0-1 0,-4-7 0,-6-3 0,5 0 0,-12 2 0,7 1 0,-9 5 0,0-14 0,1 6 0,-1-8 0,1 0 0,7-3 0,-5-7 0,14-4 0,-15 4 0,15-7 0,-15 15 0,15-14 0,-14 14 0,6-7 0,-1 1 0,3-2 0,0-1 0,-3 3 0,1 0 0,-7 6 0,7-7 0,0 1 0,-7 6 0,15-14 0,-14 14 0,5-7 0,-7 1 0,7-2 0,-5-1 0,14-5 0,-15 14 0,15-15 0,-15 15 0,15-15 0,-14 15 0,5-6 0,-7 8 0,-1 0 0,1 0 0,-1 0 0,0 0 0,1 0 0,-1 0 0,0 0 0,1 0 0,-1 0 0,1 4 0,-1-3 0,0 12 0,1-11 0,-1 6 0,1-8 0,7 8 0,-5-6 0,5 6 0,-7-8 0,-1-4 0,9-5 0,1-6 0,9-3 0,-8 7 0,6-5 0,-6 5 0,8-7 0,0-1 0,0 1 0,0-1 0,-8 9 0,5-7 0,-5 7 0,8-9 0,0 1 0,0-1 0,0 0 0,0 1 0,0-1 0,0 0 0,0 1 0,0-1 0,0 1 0,0-1 0,0 0 0,0 1 0,0-1 0,0 0 0,4 9 0,5 2 0,-3 12 0,2 5 0,-8 5 0,8-4 0,-6 6 0,15-13 0,-15 13 0,6-6 0,-8 9 0,0-1 0,0 1 0,0-1 0,0 1 0,0-1 0,0 1 0,0-1 0,0 1 0,0-1 0,0 1 0,0-1 0,0 0 0,0 1 0,-4-1 0,3 1 0,-12-1 0,11 1 0,-6-1 0,0-7 0,-3-3 0,1-12 0,2-5 0,8-5 0,0-5 0,0-8 0,0 7 0,4 1-1968,5 2 1968,-3 7 0,10-9-375,-6 1 375,0-1 0,7 9 0,-7-7 0,0 7-1234,7 0 1234,-15-7 0,14 7 0,-5-9 0,7 0 0,1 1 0,-1-1 0,1 1 1797,-1-1-1797,1 0 0,-9 13 0,-2 7 0,-8 13 0,0 4 0,0 1 0,0-1 386,0 9-386,0-7 0,0 7 0,0-9 0,0 1 0,0-1 0,0 1 0,0-1 0,0 1 0,-12-1 0,9 1 0,-9-1 0,12 1 0,-8-1 0,6 1 0,-7-1 0,1 1 0,6-1 0,-6 1 0,-1-1 0,7 1 0,-6-1 1394,0-8-1394,6 7 0,-7-7 0,9 9 0,0-1 0,-8-8 0,6 7 0,-6-7 0,-1 0 0,7 7 0,-6-7 0,0 9 0,-2-1 0,-1 1 0,3-13 0,8-7 0,0-13 0,0-5 0,4 9 0,5-7-1467,-3 7 1467,10 0 0,-14-7 0,14 15 0,-13-15 0,5 7 0,0 0 0,-6-7 0,14 7 0,-5-9 0,7 1 0,1-1 0,-1 0-593,1 1 593,-9-1 0,6 1-1821,-5 7 1821,-1-5 0,6 5 0,-5 1 0,7-7 0,-8 7 0,7 0 0,-7-7 0,0 7 0,7-1-1069,-15-5 1069,14 14 0,-14-15 0,15 15 1198,-15-14-1198,14 14 538,-6-15-538,1 7 1894,-3 3-1894,-8 8 1320,0 13-1320,0 4 0,0 1 0,0-1 0,0 1 0,0-1 0,0 1 0,0-1 0,0 1 0,0-1 0,0 1-1183,0-1 1183,-4-7 0,3 5 0,-11-6 0,10 9 0,-6-1 0,8 1 0,-8-1 0,5 1 0,-5-1-231,0 1 231,6-1 0,-6 1 0,8-1 0,-9-8 0,7 7 0,-6-7 0,8 9 0,-8-9 1168,9-2-1168,0-8 246,13 0-246,5-4 0,-9-5 0,6-5 0,-14-5 0,15 1 0,-15-1-1542,14 9 1542,-14-7-976,7 7 976,-1-1 0,-6-5 0,14 6-1482,-5-1 1482,-1-5 0,6 5 0,-5-7 0,7-1 0,1 0 0,-9 1-477,6-1 477,-5 1 0,7-1 0,0 0 0,1 1 0,-9-1-189,7 9 189,-15-7 0,14 7 859,-6-9-859,1 1 0,5 7 0,-14-5 1499,15 14-1499,-15-3 541,14 6-541,-6 19 1767,1-7-1767,-3 13 0,-8-7 0,0-1 0,0 1 0,0-1 0,0 1 0,0-1 0,0 1 0,0-1 0,0 1 0,0-13 0,0-7 0,0-13 0,0-5 0,0 1 0,0 11 0,0 8 0,0 5 0,0 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01.13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365 154 24575,'0'18'0,"0"1"0,-8 7 0,6-5 0,-15 6 0,7-17 0,0 23 0,-15-19 0,21 21 0,-21-8 0,14-15 0,-7 13 0,-1-15 0,9-4 0,2-7 0,8-13 0,0-13 0,36-10 0,-19 14 0,30-1 0,-28 15 0,-1 7 0,1-6 0,-1 8 0,-7 4 0,-3 5 0,-8 5 0,-4 4 0,-6 1 0,-4-1 0,3 1 0,-5-1 0,6 1 0,-1-1-646,-5 1 646,5-1 0,-7 1 0,7-1 0,3 1 0,-11 0 0,14 0 0,-22 1 0,17-2 0,-9 1 0,0-1-2313,9 1 2313,-7-9-1157,15 7 1157,-6-7 0,0 0 0,-2 7 0,-1-7 0,-7 19 0,8-16 0,-2 14 0,-4-17 533,5 1-533,1 5 2231,2-18-2231,8 1 1352,0-13-1352,0-4 0,0-1 0,3 9 0,6-7 0,-3 7 0,11-9 0,-15 1-1511,14 7 1511,-14-5 0,15 5-115,-6-18 115,8 8 0,1-9-3428,-10 12 3428,6-1 0,-5 0 0,7 1 0,1-1-757,-1 0 757,1 1 0,-1-1 0,1 9 0,-9-7 0,6 15 0,-14-14 0,15 14 0,-7-15 0,9 7 1169,-1-1-1169,-8-5 0,7 14 0,-7-15 0,9 15 96,-1-6-96,-8 12 3541,-2 5-3541,-8 5 0,-3 13 0,2-7-1996,-3 7 1996,-4-9 0,6 1-239,-7-1 239,1 1 0,6-1 0,-15 1 0,15-1 0,-6 1 0,0-1 0,6 1 0,-15-9 0,15 6 0,-6-5 0,0 7 0,5 1 0,-13-1 0,14 1-1363,-15-9 1363,15 6 2726,-6-6-2726,8 9 0,-8-9 258,6 7-258,-7-7 0,1 0 0,6 7 0,-15-7 1619,15 8-1619,-6 1 0,8-13 0,0-7 0,0-13 0,0-4 0,13-2 0,-9 2-623,17-2 623,-11 2 0,1-1 0,5 0 0,-6 1 0,1-1 0,5 1 0,-6-1 0,1 0 0,5 1 0,-6-1 0,9 1 0,-1-1 0,1 0-602,-1 1 602,-7-1 0,5 9 0,-6-7 0,9 7 0,-1-1 0,-7-5 604,5 14-604,-6-15 0,1 19 0,-3-1 621,-8 13-621,0 4 0,0 1 0,0-1 0,0 1 0,0-1 0,0 1 0,0-1 0,-4 1-1514,-6-9 1514,4 6 0,-2-5 0,8 7 0,-9-8 0,7 7 0,-14-7 0,14 9 0,-7-1 0,1 1 0,6-1 0,-14 1 0,14-1 0,-15-8 0,15 7 0,-6-7 0,-1 8 0,7 1 0,-6-1 0,0 1 0,6-1 0,-15 1 0,15-1 1514,-6-11-1514,8-8 0,0-13 0,0-5 0,0 0 0,0 1 0,0-1 0,0 1 0,0-1 0,0 0 0,0 1 0,3 7 0,7-5-1846,-5 5 1846,4-7 0,-1 8 0,-6-7 0,14 7 0,-14-9 0,15 0 0,-6-10 0,8 8 0,-7-9 0,4 12 0,-4-12 0,-2 9 0,8-8-3000,-16 10 3000,14 0 0,-5 1-2245,-1-1 2245,6 1 0,-14-1 0,15 0 0,-15 1 0,14-1 0,-5-8 0,-1 6 0,-2-5 0,-8 7 0,8 0 0,3 1 0,-1-1 0,6 0 0,-14 1-1011,7-1 1011,-1 9 0,-6-7 0,14 7 0,-14-9 0,15 9 1226,-15-7-1226,6 7 0,0 0 0,-6-7 0,15 15 2610,-15-14-2610,6 17 2719,-8 0-2719,0 13 1547,0 5-1547,0-1 0,0 9-3196,-4-7 3196,-5 7 0,3-8-2037,-10-1 2037,14 1 0,-15-1 0,15 1 0,-15-1 0,15 0 0,-14 1 0,14-1 0,-15 1 0,15 8 0,-15-7 0,15 7 0,-14-9 0,14 1 0,-15-1 0,7 1 0,0-1 0,-7 1 0,15-1 0,-6 1-353,-1-1 353,-1 1 0,0-1 0,1 1-1060,9-1 1060,-8-8 0,6 7 0,-14-7 2558,5 9-2558,1-1 0,-7 1 0,7-9 0,0 6 2189,1-17-2189,9 0 441,0-14-441,0-3 0,0-1 0,0 1 0,0-1 0,0 0 0,0 1 0,0-1 0,4 0 0,6-7 0,-4 5 927,10-6-927,-14 8 0,15 1 0,-15-1 0,14 9 0,-14-7 0,15 7 0,-15-9 0,14 9 0,-14-7 0,15 7 0,-7-9 0,8 1 0,1 7 0,-9-5 0,7 14 0,-7-15 0,8 15 0,-7-2 0,-3 13 0,-8 5 531,0 4-531,0 1 0,0-1 0,0 1-2087,0-1 2087,0 1 0,0-1 0,0 1 0,0-1 0,0 1 0,0-1 0,0 9 0,0-7 0,-4-1 0,-5-3 0,3-5 0,-2 7 0,8 1 0,-9-1 0,7 0 0,-6 1 0,8-1 0,-8 1 0,6-1 0,-15 1 0,15 8 0,-14-7 0,13 7 0,-5-9 0,8 1 0,-8-1 0,6 1-106,-6-1 106,8 1 0,0-1 0,0 1 0,0-1 0,-9-8 0,7 7 2076,-6-7-2076,8-3 117,0-8-117,0-14 0,0-3 0,0-1 0,0 1 0,0-1-1213,4 9 1213,-3-7 0,11 7 0,-10-9 0,6 1 0,0-1 0,-6 0 0,15 1 0,-15-1 0,14-8 0,-6 6-3097,1-5 3097,5 7 0,-14 0 789,14 1-789,-13-1 0,5 0 0,0 1-2572,2-1 2572,9 1 0,-9-1-1835,-2 0 1835,0 1 0,3-1 0,7 0 0,-8 1 0,7-1 0,-15 1 0,14-1 0,-14 0 0,15 1 0,-7-1 0,9 1 0,-1 7 0,-8-5 2378,7 5-2378,-7 1 0,0-7 202,7 15-202,-7-14 0,9 14 0,-9-15 2705,6 15-2705,-14-2 2607,6 13-2607,-8 5 0,0 4 0,0 1 0,0-1 0,0 1 0,0-1 0,0 1 0,0-1-2170,0 1 2170,0-1 0,0 1 0,-4-1 0,3 1 0,-11-1 0,10 0 0,-7 1 0,9-1 0,0 1 0,0-1 0,-8 9 0,6-6-2588,-14 5 2588,14-7 0,-7-1-1139,1-7 1139,6 5 0,-6-6 0,8 9 0,0-1 0,0 1 0,0-1 0,-9 1 0,7-1 0,-14 1 0,14-1 0,-7 1-88,9-1 88,0 1 0,0-1 0,-8-8 0,6 7 1745,-6-7-1745,-1 9 2673,7-1-2673,-14-8 1478,14-5-1478,-6-14 125,8-6-125,0-3 0,0-1 0,0 1 0,0-1 0,0 0-1562,13 9 1562,-10-7-101,10 7 101,-4-9 0,1 1 0,0-1 0,-2 1-1254,1 7 1254,1 3 0,0 0 0,-2-3 0,1 1 0,-7-7 0,14 15 0,-14-14-192,15 5 192,-7-7 0,8 7 0,-7-5 0,5 14 1434,-6-15-1434,9 7 101,-1 0-101,-7 5 0,-3 14 0,-8 5 0,0 5 0,0-1 0,0 1 0,0-1 0,0 1 0,0-1 0,0 1 0,0-1 1350,0 1-1350,0-1 0,0 1 0,0-1 0,0 1 0,0-1-975,-4-8 975,3 7 0,-3-7 0,4 8 0,-8 1 0,6-1 0,-6 1 0,-1-1 1199,7-11-1199,-6-8 0,8-13 0,0-5 0,0 0 0,0 1 0,0-1 0,0 1 0,0-1 0,0 0 0,0 1 0,4-1 0,5 1 0,-3-1 0,3 0 0,-1 1 0,-6-1 0,14 9 0,-14-7 0,7 7 0,-13-1 0,-5 3 0,-6 8 0,-3 4 0,7 6 0,-5-4 0,6 10 0,-1-6 0,-5 1 0,5 5 0,-7-14 0,7 15 0,-5-15 0,14 14 0,-15-14 0,7 6 0,-1 1 0,-5-7 0,6 14 0,-9-14 0,0 6 0,1-8 0,-1 0 0,1 0 0,-1 0 0,0 0 0,1 0 0,-1 0 0,0 0 0,1 0 0,-1 0 0,1 0 0,7-4 0,-5 4 0,14-13 0,-15 11 0,15-14 0,-15 14 0,15-15 0,-6 7 0,0 0 0,6-7 0,-7 7 0,9-9 0,0 0 0,0 1 0,-8 7 0,6-5 0,-6 6 0,8-9 0,0 0 0,0 1 0,0-1 0,0 0 0,0 1 0,4-1 0,5 1 0,6 7 0,-5-5 0,6 14 0,-5-7 0,-1 1 0,6 6 0,-6-15 0,1 19 0,-3-1 0,-8 13 0,0 4 0,0 1 0,0-1 0,0 1 0,0-1 0,0 1 0,0-1-2116,0 1 2116,0-1 0,-4 1 0,3-1 0,-12-7-1267,11 5 1267,-6-6 0,0 1 0,6 5 0,-15-6 0,15 9 0,-15-1 0,15 1 0,-14-9 0,14 6 0,-7-5 0,1-1 0,6 6 0,-14-14 1969,5 15-1969,1-7 1414,-7 0-1414,7-1 0,0-1 0,-18-6 0,15 6 0,-16-8 0,10 0 0,1 0 0,7-4 0,3-5 0,0-5 0,6-5 0,-7 1 0,9-1 0,0 0 0,0 1 0,0-1 0,0 1 0,0-1 0,0 0 0,0 1 0,0-1 0,0 0 0,0 1 0,0-1 0,0 1 0,0-1 0,0 0 0,0 1 0,0-1 0,0 1 0,0-1 0,0 0 0,0 1 0,0-1 0,4 9 0,-3-7 0,11 7 0,-10-9 0,6 13 0,-8 6 0,0 14 0,0 5 0,0-1 0,0 1 0,0-1 0,-12 1 0,9-1 0,-17 1 0,18-1 0,-15 1 0,15-1 0,-14 1 0,14-1 0,-15 1 0,15-1 0,-15 1 0,15-1 0,-14-8 0,14 7 0,-15-15 0,7 6 0,0-12 0,1-5 0,9-5 0,0-5 0,0 1 0,-8-1 0,6 1 0,-6-1 0,8 0 0,0 1 0,0-1 0,0 0 0,4 1 0,-3-1 0,3 1 0,4-1 0,-6 0 0,6 1 0,-8-1 0,0 0 0,9 9 0,1-6 0,0 5 0,-2-7 0,1 7 0,1-5 0,0 5 0,6 1 0,-5-7 0,7 15 0,1-6 0,-9 12 0,-2 5 0,-8 5 0,0 5 0,0-1 0,0 0 0,0 1-1262,-4-9 1262,3 7-411,-11 1 411,10 3 0,-6 5 0,0-7 0,6-1 0,-7 1 0,9-1 0,-8 1 0,6-1 0,-6 1 0,0-1 0,5 1 0,-5-1 0,8 1 0,0-1 0,-8-8 0,-2 7 0,-1-7 0,3 9 0,8-1 0,-8-8 1235,6 7-1235,-7-19 438,9 1-438,0-13 0,0-5 0,0 1 0,0-1 0,0 0 0,0 1 0,0-1 0,0 1 0,0-1 0,0 0 0,0 1 0,4-1 0,6 0-425,-4 1 425,10-1 0,-14 1 0,15-1 0,-15 0 0,14 1 0,-14-1 0,15 1 0,-15-1 0,14 0 0,-14 1 0,15-1 0,-7 0 0,0 1 0,7-1 0,-15 1 0,14-1 0,-14 0 0,15 1 0,-15-1 0,14 0 0,-14 1 0,15-9 0,-7 6 0,8 3 0,1 9 425,-9 13-425,-2 5 0,-8 5 0,0 5 0,0-1 0,0 1 0,0-1 0,0 1 0,0-1-2139,0 1 2139,0-1 0,0 1 0,0-1 0,0 1 0,-4-1 0,-5 1 0,3-1 0,-3 1 0,1-1 0,6 0 0,-6 1 0,-1-1 0,7 1 0,-14-1 0,14 1 0,-7-1 0,1 1 0,6-1 0,-14 1 0,13-1-588,-5 1 588,-11 1 0,14-2 0,-14 2 0,19-1 0,-8-9 0,6 6 0,-15-14 0,15 15 0,-6-7 0,8 9 0,0-1 0,-8-8-1503,-2 7 1503,-1-7 0,-5 0 0,14 7 1896,-7-7-1896,9 8 0,-8-7 600,6 5-600,-15-6 0,15 9 0,-6-1 1734,8 1-1734,-8-9 0,6-5 0,-7-15 0,9-4 0,0-4 0,0-1 0,4-8 0,5 6-3374,5-6 3374,-3 9 0,-3-1-213,0 1 213,-6-1 0,15 0 0,-7 1-2021,0-1 2021,-2 0 0,0 1 0,3-1 0,-1 1 0,6 7-1087,-13-5 1087,5 5 0,0-7 615,-6-1-615,14 1 0,-14-1 0,15 0 0,-15 1 0,14-1 0,-14 0 0,15-7 0,-7 5 0,0-6 0,7 8 0,-15 1 0,14-1 0,-5 0 0,-1 1 0,6-1-1255,-14 1 1255,15 7 1722,-15-5-1722,14 5 1172,-14-7-1172,15-1 2343,-15 13-2343,6 6 0,-8 14 0,0 5 0,0-1 0,0 1 0,0-1 0,0 1 0,0-1 0,-4 1 1377,-5 8-1377,2-7 0,-1 7 0,8-9 0,0 1 0,-8-1 0,-3 1 0,1-1 0,2 1 0,8-1 0,-8 1 0,5-1 0,-5 1 0,0-1 0,6 1 0,-6-1 0,-1 1 0,7-1 0,-6 0-1316,0-7 1316,6 5 0,-15-6 0,15 9 0,-15-1 0,15 1 0,-6-1 0,0-7 0,6 5 0,-15-6-14,15 9 14,-6-1 0,0 1 0,5-1 0,-13 1 0,14-1 0,-6 1 0,8-1 0,-9-7 0,-1 5 0,0-6 590,1 9-590,9-13 1445,0-7-1445,0-13 16,0-5-16,0 1 0,0-1 0,0 1 0,0-1 0,0 0 0,0 1 0,0-1 0,0 0 0,4 1 0,6-1 0,-4 1-2510,10-1 2510,-14 0 0,15 1 0,-15-1 0,22-8 0,-19 6 0,11-5 0,-8 15-1162,-6-5 1162,6 5 0,1-7-2142,1-1 2142,0 0 0,-2 1 0,-8-12-2141,19 17 2141,-14-14 0,14 17 0,-11-9 0,3-8 0,-1 7 0,6-7 0,-5 8 0,-1 0 0,6 1 0,-5-1 0,7 1 0,-8-1 127,7 0-127,-7 9 0,0-7-3,7 15 3,-15-14 0,14 14 0,-14-15 1848,15 7-1848,-7 0 2478,0-7-2478,-2 7 2175,1-1-2175,-7-5 1330,6 17-1330,-8 0 0,0 13 0,0 5 0,0-1 0,0 1 0,0-1 0,0 1 0,0-1 0,0 1 0,0-1 0,0 1 0,0-1-2135,0 1 2135,0-1 0,0 1 0,0-1 0,0 1 0,0-1 0,0 1 0,0-1 0,0 1 0,0-1 0,-4 0 0,3 1 0,-12-1 0,11 1 0,-14-1 0,14 1 0,-15-1 0,15 1 0,-6-1 0,-1 1 0,7-1 0,-6 1-219,0-1 219,6 1 0,-7-1 0,9 1 0,-8-9 0,6 6 0,-6-5 0,0-1 2109,5 6-2109,-5-5 0,0-1 245,6 6-245,-6-5 0,-1-1 0,7-6 0,-6-13 0,12 3 0,5-10 0,-3 5 0,10-16 0,-14 7-800,15-7 800,-7 8-2338,0 1 2338,-2-1 0,1 0 0,1 1 0,0-1-2620,7 1 2620,-7-1 0,0 0 0,6 1 0,-13-1 0,13 0 0,-6 1 0,0-1 0,7 1 0,-6-12 0,0 9 0,7-8 0,-16 10 0,14 0 0,-14 1 0,15-1 0,-7 0 0,8 1 0,-7-1 0,5 9 0,-14-17 0,15 13 0,-7-15 0,8 10 0,1 1-219,-9-1 219,7 9 590,-15-7-590,14 15 2034,-14-2-2034,6 13 3048,-8 5-3048,0 4 0,0 1 0,0-1 0,0 1 0,0-1 0,0 1 0,0-1 0,0 1 0,-13 0 0,10 0 0,-11 0 0,14-1-2056,-8 1 2056,6-1 0,-6 1-210,-1-1 210,7 1 0,-6-1 0,8 0 0,-8-7 0,6 5-1431,-7-6 1431,9 9 2002,0-1-2002,-8 1 0,6-1 0,-6 1 0,0-1 0,5 1 0,-5-1 0,0 1 0,-2-1 217,-1 1-217,3-1 0,0 1 0,-3-9 0,1 6 0,2-5 0,-1-1 1624,-1 6-1624,0-5 159,-7 7-159,15 1 0,-14-9 0,14-6 0,-7-13 0,9-5 0,4-5 0,6 1 0,-4-1 0,2 0-1498,-8 1 1498,8 8 0,-6-7 0,15 7 0,-15-9 0,14 0 0,-14 1 0,15 7 0,-15-5 0,6 6 0,0-9 0,-6 0 0,15 1 0,-15-1 0,6 0 0,-8 1 0,8 7 0,2-5 0,1 6 0,-3-9 0,0 0 0,-6 1 0,6-1-1418,1 9 1418,-7-7 1386,6 7-1386,0-1 0,2 3 0,1 0 0,-3 10 0,-8-2 0,0 15 1530,0 3-1530,0 0 0,0 1 0,0-1 0,0 1 0,0-1 0,0 1 0,0-1 0,0 1 0,0-1 0,0 1 0,-4-1 0,3 1 0,-12-1 0,11 1 0,-6-1 0,8 1 0,-8-1 0,5 1 0,-5-1 0,0 1 0,6-1 0,-6 1 0,8-1 0,-9-8 0,7 7 0,-14-7 0,14 9 0,-15-1 0,15 1 0,-6-13 0,8-7 0,0-13 0,0-5 0,0 1 0,0-1 0,0-8 0,0 6-431,0-5 431,0 7 0,0 0 0,4 1 0,-3-1-2291,11 0 2291,-10 1 0,15-1 0,-15 1 0,14-1 0,-14 0 0,6 1 0,1-1 0,-7 0 0,14 1 0,-14-1 0,6 1 0,2-12 0,0 17 0,2-14 0,-4 17 0,-8-9 0,8 0 0,-6 1 0,15 7 0,-7-5 0,0 5 0,-1 5 381,-9 7-381,0 13 0,0 4 0,0 1 0,0-1 0,0 1 0,0 7 0,0-5 0,0 6 0,0-9 165,0 1-165,0-1 0,-4-8-1052,3 7 1052,-3-7 0,-4 9 0,6 10 0,-7-8 0,1 8 0,6-10 0,-6-1 0,8 1 0,0-1 0,0 1 0,0-1 0,-8-8 0,5 7 0,-5-7 0,8 9 0,0-1 0,-8-8 0,6 7 0,-6-7 2050,8-13-2050,0-1 1178,0-19-1178,0 4 0,0 1 0,0-1 0,0 0 0,3 9 0,-2-7 0,3 7 0,4 0 0,2 1 0,1 13 0,5-3 0,-14 11 0,6-2 0,-8 9 0,0-1 0,0 1 0,0-1 0,0 1 0,9-9 0,-7-2 0,6-8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08.78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126 90 24575,'3'5'0,"6"-1"0,-3 4 0,11-6 0,-15 14 0,6-6 0,-8 9 0,8 8 0,-6-7 0,15 48 0,-15 10 0,6-6 0,-8-4 0,0-62 0,0-7 0,0-13 0,0-5 0,0 1 0,8 7 0,2-5 0,1 6 0,5-9 0,-14 0 0,15 1 0,-7 7 0,0-5 0,-2 5 0,1-7 0,-7-1 0,14 9 0,-14-7 0,15 15 0,-15-14 0,14 14 0,-14-3 0,6 14 0,-8 5 0,0 5 0,-4-9-1213,4 6 1213,-4-5 0,-5-1 0,7 6 0,-6-5 0,8 15 0,-8-13-2155,6 11 2155,-15-13 0,15 7 0,-6 1 0,8-1 0,-8 1 0,6-1 0,-7 0-196,1-7 196,6 13 0,-6-11 0,-1 5 0,7-1 0,-6-7 1065,0 8-1065,6 1 2264,-7-1-2264,9-21 235,0 0-235,0-21 0,0 6 0,0-1 0,0 0 0,0 1 0,0-1 0,0 0 0,14 0 0,-11 0 0,10 0 0,-13 1 0,0-1 0,9 9 0,1-7 0,0 7 0,6-9 0,-13 1 0,5-1 0,-8 0 0,8 1 0,-6-1 0,14 0 0,-14 1 0,15-1 0,-15 1 0,6 11 0,-8 8 0,0 13 0,0 4 0,0 1 0,0-1 0,0 1 0,0-1 0,0 1 0,0-1 0,0 1 0,0-1 0,0 1-1173,0-1 1173,-4-8 0,3 7 0,-11-7 0,10 17 0,-6 4 0,0-1 0,6-1 0,-7-11-2193,1 1 2193,6-1 0,-6 1 0,-1-1 0,7 1 0,-6-1 0,8 1 0,0-1 0,-8 1 0,6-1 0,-6 1 0,-1-1 0,7 1 0,-6-1 0,8 1 0,-8-9 0,6 14 0,-7-11 0,9 13 0,0-7 0,-8-9 1040,6 7-1040,-6-19 2326,8 1-2326,0-13 0,0-5 0,0 0 0,0 1 0,0-1 0,0 1 0,0-1 0,0 0 0,0 1 0,0-1 0,0 1 0,0-1 0,0 0 0,0 1-2175,0-1 2175,0 0 0,0 1-132,0-1 132,0 1 0,0-1 0,0 0 0,0 1-1935,0-1 1935,0 0 0,0 1-953,3 7 953,-2-5 0,3 6 0,4-9 0,-6 0 0,7 1 0,-9-1 0,0 0 0,8 9 0,-6-6 0,6 5 0,0-7 0,-6-1 0,7 0 0,-1 1 0,-6-1 0,14 1 0,-14-1 1816,15 0-1816,-15-8 0,14 15 0,-14-13 0,6 15 124,1-1-124,2-16 2052,8 14-2052,1-16 1203,-2 18-1203,1 3 0,-1 8 0,-7 4 0,-3 5 0,-8 5 0,8 5 0,-6-1 0,6 0 0,-8 1 0,0-1 0,0 1 0,0-1 0,0 1 0,0-1 0,0 1-2141,0-1 2141,0 1 0,0-1 0,0 1 0,0 8 0,0-7 0,0 7-2302,0-9 2302,0 1-623,0 10 623,0-8 0,0 8 0,0-10 0,0-1 0,0 1 0,0-1 0,0 1 0,0-1 0,-4 1-1628,3-1 1628,-3 1 0,-4-9 616,5 6-616,-5-5 0,8 7 0,0 1 0,-8-1 0,6 1 0,-6-1 0,-1 1 0,-1-1 0,0 1 0,1-1 0,9 1 0,-8-1 0,6 1 2067,-15-1-2067,15 0 666,-6-11-666,8-8 0,0-13 0,0-5 0,0 1 0,0-1 0,0 0 0,0 1 0,0-1 0,0 0 0,0 1 0,0-1 0,0-10 0,0-3-1739,0 0 1739,0 2 0,4 20 88,-3-7-88,3 7 0,-4-9 0,8 1 0,-6-12 0,6 9 0,0-8 0,-6 10 0,7 1 0,-9-1 0,0 0 0,0 1 0,0-1 0,8 0 0,-6 1 0,6-1 0,0 1 0,-6-1 0,6 0 0,1 9 0,-7-7 0,6 7 0,0-8-274,2-1 274,1 0 0,5 9 0,-14-7 0,15 15 0,-15-2 0,6 13 3717,-8 5-3717,0 4 0,0 1 0,0 8 0,0-7 0,0 7 0,0-9 0,0 1 0,0-1 0,0 1 0,0-1 0,0 1 0,0-1 0,0 1 1192,0-1-1192,0 1 0,0-1 0,0 1 0,-4-1 0,3 1 0,-3-1 0,-5 1 0,7-1 0,-6 1 0,8-1 0,-8 1 0,6-1 0,-7 1 0,9-1 0,0 0 0,-8 1 0,6-1 0,-15 1 0,15-1 361,-6 1-361,0-1 0,6 1 0,-7-1 0,9 1 0,0-13 0,0-7 0,0-13 0,0-4 0,0-1 0,0 0 0,0 1-2218,0-1 2218,0 0 0,0 1 0,5-1 0,-4 1 0,11-1 0,-10 0 0,14 1 0,-14-1 0,7 0 0,-9 1-1199,8 7 1199,-6-5 0,14 6 0,-14-9 0,7 0 0,-9 1 0,8-1 0,2 0-2039,0 1 2039,-1-1 0,-1 1 0,2-1 0,0 0 0,-1 1 0,-9-1 0,8 1 0,-6-1 0,14 9 1825,-14-7-1825,7 7 1183,-9-9-1183,8 9 2448,-6 5-2448,6 23 0,-8-2 0,0 10-1748,0-7 1748,8-9 0,-6 6 0,6-5 0,-8 7 0,0 1 0,0-1 0,0 1 0,0-1-731,0 1 731,0 10 0,0-8 0,0 8 0,0-10 0,0-1 0,0 1 0,0-1 0,0 1 0,0-1 0,0 1 0,0-1 0,0 1 0,0-1 0,0 1 0,0-1 1680,0 1-1680,0-1 0,-3-8 0,2 7 799,-3-7-799,4-3 0,0-17 0,0-6 0,0-11 0,0 8 0,4 9 0,5 2 0,5 8 0,-4 4 0,-2 5 0,1-3 0,-7 10 0,6-6 0,-8 9 0,8-9 0,-6 6 0,6-5 0,-8 7 0,0-11 0,0-8 0,0-13 0,9-5 0,-7 0 0,14 1 0,-6-1 0,1 0 0,-3 1 0,0 7 0,-6 7 0,6 13 0,-8 5 0,0 5 0,0-1 0,8-8 0,-6 7 0,3-15 0,-14 6 0,-5-8 0,-5-4 0,9-5 0,-7 3 0,15 2 0,-6 13 0,-1-3 0,-1 10 0,0-6 0,1 9 0,1-9 0,-2 6 0,-1-5 0,-5-1 0,14 6 0,-15-14 0,7 7 0,-9-9 0,1 0 0,-1 0 0,0 0 0,9-4 0,-6 3 0,13-11 0,-13 10 0,14-15 0,-15 15 0,15-14 0,-14 5 0,14-7 0,-15 7 0,15-5 0,-15 14 0,15-15 0,-6 7 0,8-9 0,0 1 0,0-1 0,0 0 0,-19-1 0,14 1 0,-22 0 0,25 0 0,-6 0-1440,-1 9 1440,7-7 0,-14 7 0,14-9 0,-15 1 0,15-1 0,-6 1 0,-2-12 0,8 9 0,-8-8 0,2 10 0,6 0 0,-6 1 0,8-1 0,0 0 0,0 1 0,0-1 0,0 1 0,0-1 0,0 0 1440,0 1-1440,-9 7 0,7-5 0,-6 5 0,8-7 0,-8 7 0,6-5 0,-15 14 0,15-15 0,-14 15 0,14-14 0,-15 14 0,15-15 0,-6 7 0,-1-1 0,7-5 0,-14 14 0,14-15 0,-15 15 0,15-14 0,-15 14 0,7-7 0,-8 9 0,7 4 0,-5-3 0,14 11 0,-15 6 0,15 3 0,-15 6 0,15-9 0,-6 1 0,0-9 0,6 6 0,-7-5 0,9 7 0,-8-8 0,6 7 0,-6-7 0,8 9 0,0-13 0,0-7 0,0-13 0,0-5 0,0 1 0,0-1 0,4 9 0,5-7 0,-4 7 0,12-9 0,-15 0 0,14 9 0,-14-6 0,15 13 0,-7-13 0,0 6 0,7-1 0,-15-5 0,14 14 0,-14-15 0,15 15 0,-15-15 0,14 15 0,-5-6 0,7 8 0,1 0 0,-9 4 0,-2 5 0,0-3 0,-6 10 0,15-5 0,-15 7 0,14-8 0,-14 7 0,6-7 0,-8 8 0,9-7 0,-7 13 0,6-11 0,-8 13 0,0-7 0,0-1 0,0 1 0,0 8 0,0-7 0,0 7 0,0-9 0,0 1 0,0-1 0,0 1 0,0-1 0,0 1 0,0-1 0,0 1 0,0-1 0,0 1 0,0-1 0,0 1 0,-4-9 0,3 6 0,-3-5 0,-4 7 0,6 1 0,-6-1 0,8-12 0,0-7 0,0-13 0,0-4 0,0-1 0,0 0 0,0 1 0,0-1 0,0 1 0,0-1 0,0 0 0,0 1-1213,0-1 1213,4 9 0,5-7 0,-4 7 0,4-9 0,-9 1 0,8 7 0,-6-5 0,14 5 0,-14-7 0,15-1 0,-6-10 0,0 7-917,7 1 917,-8-3 0,8 11 0,1-14 0,-9 9 0,7 7 0,-7-5 0,0 5 1155,7 1-1155,-7-7 0,8 15 0,-7 7 975,-3 7-975,0 3 0,-6 2 0,6-7 0,-8 8 0,0 1 0,0-1 0,0 1 0,0-1 0,0 1 0,0-1 0,0 1 0,0-1 0,0 1 0,0-1 0,0 1 0,0-1 0,0 1 0,0-1 0,0 1 0,0-1 0,0 1 0,0-1-2137,0 1 2137,0-1 0,0 1-1366,-3-9 1366,-7 6 0,4-5 0,-2 7 0,8 9 0,-8-15 0,-2 13 0,-1-15 0,-5 9 0,14-1 0,-7 1 1978,9-1-1978,0 0 0,0 1 0,-8-1-221,6 1 221,-15-9 0,15 7 0,-14-7 0,14 8 0,-15-7 0,15 5 0,-6-18 0,8 1 1746,0-13-1746,0-4 0,0-1 0,0 0 0,0 1 0,0-1 0,0 0 0,0 1 0,0-1 0,0 1 0,0-1-2167,0 0 2167,0 1 0,4 7-528,-4-5 528,12 14 0,-9-15 0,13-1 0,-14-3 0,14-6 0,-14 8 0,7 1 0,-1-1 0,2 1 0,0-1 0,7-8 0,-7 15 0,9-5 0,-9 9 0,6 6 2104,-5-15-2104,7 7 591,1-1-591,-9 7 0,-2 13 0,0 5 0,-6 5 0,7-1 0,-9 1 0,0-1 0,0 1 0,0-1 0,0 0 0,0 1 0,0-1 0,0 1 0,0-1 0,0 1 0,0-1 0,0 1 0,0-1 0,0 1-2200,0-1 2200,0 1-87,0-1 87,0 1 0,0-1 0,-5 1 0,4-1-1703,-11-7 1703,2 5 0,-1-6 0,3 9 0,0-9 0,-3 6 0,1-5 0,2 7 0,8 1 0,-9-1 0,-1 1 0,0-1 0,1 1 1985,1-9-1985,6 6 88,-14-5-88,13 7 1917,-13 1-1917,6-1 0,-1 0 0,3-11 0,8-8 0,0-13 0,0-5 0,0 1 0,0-1 0,0 0 0,0 1 0,0-1-2164,0 0 2164,0 1 0,0-1 0,0 1 0,0-1 0,4 0 0,5 1 0,-3-1 0,11-8 0,-15 7 0,6-7 0,0 8 0,-6 0 0,15 1 0,-15-1 0,6 1 0,0-1 0,-6-10 0,15 15 0,-15-13 0,6 17 0,0-1 0,-6-5 0,7 6 0,-1-9 0,2 0 0,0-10 0,7 8 0,-15-9 0,14 20 0,-14-7 0,15 7 0,-7-9 0,9 9 2164,-9 6-2164,-2 13 0,-8 5 0,0 4 0,8-8 0,-6 7 0,6-7 0,-8 9 0,0-1 0,0 9 0,0-7 0,0 7 0,0-8 0,0-1 0,0 1 0,0-1 0,0 1 0,0-1 0,0 0 0,0 1 0,0-1 0,0 1 0,0-1 0,0 1 0,0-1 0,0 1 0,0-1 0,0 1 0,-4-1 0,-5 1 0,3-1 0,-11 1 0,15-1 0,-14-7 0,14-7 0,-7-13 0,9-5 0,0-5 0,0 0 0,0 1 0,0-1 0,0 0 0,0 1 0,0-1 0,0 1 0,0-1 0,0 0 0,0 1 0,0 7 0,0 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18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30 138 24575,'0'13'0,"0"1"0,0 4 0,0 17 0,0-12-852,0 12 852,0-17 0,0 33 0,0-16-1499,0 19 1499,0-28-645,0 42 645,0-37-1589,0 37 1589,0-50 0,0 25 0,0-18 0,0 18-127,0-24 127,0-1 1374,8 17-1374,-6-12 0,6 12 632,-8-9-632,0-5 1778,0 5-1778,9-15 794,-7 5-794,25-14 134,-14 6-134,16-8 0,-10 0 0,-1 0 0,1 0 0,7 0 0,-5 0 0,5 0 0,-7 0 0,-1 0 0,1 0 0,-1 0 0,1 0 0,-1 0-1996,1 0 1996,-1 0 0,1 0-1064,-9-3 1064,7 2 0,-7-3 0,8 4 0,1 0 0,-1 0 0,1 0 0,-1 0 0,1-8 0,7 6 0,-5-7-345,6 9 345,-9 0 0,1 0 0,-1 0 0,1 0 0,-1 0 0,1 0 0,-1 0 0,1 0 1844,-1 0-1844,0 0 0,1 0 0,-1 0 0,1 0 0,-1 0 1155,1 0-1155,-1 0 0,1 0 0,-1 0 0,1 0 0,-1 0 406,1 0-406,-1 0 0,-7-8 0,5 6 0,-14-15 0,6 7 0,-8-9 0,0 1 0,0-1 0,0 1 0,0-1 0,0 0 0,0 1 0,0-1 0,0 0 0,0 1-2152,0-1 2152,0 1 0,0-1 0,0 0 0,0 1 0,0-1 0,0 0 0,0 1 0,0-1 0,0 1 0,0-1 0,0 0 0,0 1 0,0-1 0,0 0 0,0 1 0,0-1 0,0 1-103,0-1 103,0 0 0,-4 9 0,4-7 0,-4 7 0,4-8 0,0-1 0,0 0 0,0 1 0,0-1 0,0 0 0,0 1 0,0-1 2139,0 1-2139,0-1 116,0 0-116,-9 9 0,7-7 0,-6 7 0,8-9 0,0 1 0,-8 7 0,6-5 0,-15 14 0,7-6 0,-1-1 0,-5 7 0,6-6 0,-9 8 0,0 0 0,-8 0 0,7 0 0,-7 0 0,8 0 0,1 0 0,-1 0 0,0 0 0,1 0 0,-1 0 0,1 0 0,-1 0 0,0 0 0,1 0 0,-1 0 0,0 0 0,1 0-2183,-1 0 2183,1 0 0,-1 0 0,0 0 0,1 0 0,-1 0-972,9 4 972,-7-3 0,7 2 0,-9-3 0,1 0 0,-1 0 0,0 0 0,1 9 0,-1-7 0,0 6 0,1-8 0,-1 0 0,1 0 0,-1 0 0,0 0 0,1 0 0,-1 0 0,1 0 0,-1 0 0,0 0 0,1 0 0,-1 0 2067,0 0-2067,9 8 0,-6-6 1088,5 6-1088,-7-8 0,-1 0 0,0 0 0,9 0 0,2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18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0 296 24575,'0'12'0,"8"3"0,-5 3 0,5 0 0,-8 1 0,0-1 0,0 1 0,0-1 0,0 1 0,0-1-2623,0 1 2623,0-1 0,0 1 0,0-1 0,0 1 0,0-1 0,0 1 0,0-1 0,0 1 0,0-1 0,0 1 0,0-1 0,0 1 0,0-1 0,0 1 0,0-1 0,0 1 0,0-1 0,0 1 0,0-1 0,0 1 0,0-1 0,0 1 0,0-1 544,0 0-544,0 1 0,0-1 0,0 1 0,0-1 0,0 1 0,0-1 0,0 1 0,0-1 0,0 1 0,0-1 0,0 1 0,0-1 0,0 1 1992,0-1-1992,8-7 87,2-3-87,9-8 0,-1 0 0,1 0 0,-1 0 0,1 0 0,-1 0 0,1 0 0,-1 0 0,1 0 0,-1 0 0,1 0 0,-1 0 0,1 0 0,-1 0 0,0 0 0,1 0 0,-1 0 0,1 0 0,-1 0 0,1 0 0,-1 0 0,1 0 0,-1 0 0,1 0 0,-1 0 0,1 0 0,-1 0 0,1 0 0,-1 0 0,1 0 0,-1 0 0,1 0 0,-1 0 0,1 0 0,-1 0 0,1 0 0,-1 0 0,1 0 0,-1 0 0,1 0 0,-1 0 0,1 0 0,-1 0 0,1 0 0,-1 0 0,0 0 0,1 0 0,-1 0 0,1 0 0,-1 0 0,1 0 0,-1 0 0,1 0 0,-1 0 0,1 0 0,-1 0 0,-7-4 0,5 3 0,-6-3 0,9 4 0,-1 0 0,1 0 0,-1 0 0,-7-8 0,-3-2 0,-8-9 0,0 0 0,0 1 0,0-1 0,0 0 0,0 1 0,0-1 0,-4 1-2237,3-1 2237,-4 0 0,5 1 0,0-1 0,0 1 0,0-1 0,-8 0 0,6 1 0,-6-1 0,8 0-720,0-10 720,0 8 0,0-9-2328,0 12 2328,0-1 0,-9 0-1551,7 1 1551,-6-1 0,8 1 0,0-1 0,-8 0 0,6 1 0,-7-1 0,9 1-262,0-12 262,-8 17 0,6-14 0,-6 6 0,8-1 0,0-18 0,-8 19 0,6-8 0,-7 10 0,9 0 0,0 1 0,0-1 0,-8 1 0,6-1 395,-6-10-395,8-1 0,0-2 1553,0 6-1553,0 7 615,-9 9-615,7-7 2307,-6 7-2307,8-9 204,0 0-204,-8 9 672,6-6-672,-15 14 1352,7-7-1352,-9 9 0,1 0 0,-1 0 0,0 0 0,1 0 0,-1 0-1372,9 4 1372,-7-3 0,7 3 0,-9-4 0,1 0 0,-1 8 0,0-6 0,1 6 0,-1-8 0,0 0 0,1 0 0,-1 0 0,1 0 0,-1 0 0,0 0 0,1 0 0,-1 0 0,0 0 0,1 0 1372,8 8-1372,-7-6 0,7 7 0,-9-9 0,0 0 0,1 0 0,-1 0 0,1 0 0,-1 0 0,0 0 0,1 0 0,-1 0 0,0 0 0,1 0 0,-1 0 0,9 8 0,-7-6 0,7 6 0,-9-8 0,1 0 0,-1 0 0,0 0 0,9 8 0,-6-6 0,5 7 0,-7-9 0,7 0 0,3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18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46 235 24575,'18'0'0,"-7"4"0,-3 5 0,0 5 0,-6 4 0,6 1 0,-8-1 0,0 1 0,8-1 0,-5 1 0,5-1 0,-8 1 0,0-1 0,0 1 0,0-1 0,8 1 0,-6-1 0,6 1 0,-8-1-2821,0 1 2821,0-1 0,0 1 0,0-1 0,0 1 0,0-1 0,0 0 0,0 1 571,0-1-571,0 1 0,0-1 0,0 1 0,0-1 0,0 1 0,0-1 0,0 1 0,0-1 0,8 1 0,-5-1 0,5 1 0,-8-1 0,0 1 0,0-1 0,0 1 0,0-1 0,0 1 0,0-1 0,0 1 0,0-1 2143,0 1-2143,0-1 107,0 1-107,0-1 0,0 1 0,0-1 0,8-8 0,-6 7 0,6-7 0,-8 9 0,8-9 0,3-2 0,7-8 0,1 0 0,-1 0 0,1 0 0,-1 0 0,1 0 0,-1 0 0,1 0-1159,-1 0 1159,-8-4 0,7-5 0,-7 3 0,9-2 0,-1 8 0,0 0 0,12 0 0,-9-8 0,8 5-2545,-10-5 2545,-1 8 0,1 0 0,-1-8 1007,11 6-1007,-8-6 0,9 8-2332,-12 0 2332,1 0 0,-1 0 0,1 0-1603,-1 0 1603,1 0 0,-1 0 0,1 0 0,-1 0 0,1 0 0,-1 0 2100,1 0-2100,-1 0 0,0 0 0,1 0 2406,-1 0-2406,1 0 2126,-1 0-2126,1 0 0,-9-9 0,-2-1 0,-8-9 0,0 1 0,0-1 0,0 0 0,0 1 0,-4-1 0,3 1-2364,-3-1 2364,-4 0 0,6 1 0,-7-1 0,9 1 0,-8-1 0,6 0 0,-6 1 0,8-1 0,0 0 0,0 1 0,0-1 0,0 1 0,0-1 0,0 0 0,0 1 0,0-1 0,0 0 0,0 1 0,0-1 0,-8 1 0,5-1 0,-5 0 0,8-10 0,-8-3 0,6 0-3169,-6 2 3169,-1 12 0,7-1-1611,-6 1 1611,8-1 0,0 0 0,0-10 0,-10-3 0,8 0 0,-8 2-1784,10 12 1784,0-1 0,0 1 628,0-1-628,-8 9 0,6-7 0,-6 7 0,8-9 0,0 1 0,0-1 2454,0 0-2454,-8 1 1768,5-1-1768,-5 0 2534,8 1-2534,-8 7 1367,-2 3-1367,-9 8 0,0 0 0,1 0 0,-1 0 0,0 0 0,1 0 0,-1 0 0,1 0 0,-1 0 0,0 0 0,1 0 0,-1 0 0,1 0-1988,-1 0 1988,0 0 0,1 0 0,-1 0 0,0 0 0,1 0 0,-1 0 0,1 0 0,-1 0 0,0 4 0,1-3 0,-1 3 0,0-4 0,1 0 0,-1 0 0,1 0 0,-1 0 0,0 0 0,1 0-96,-1 0 96,0 0 0,1 0 0,-1 9 0,1-7 0,-1 6 0,0-8 0,1 0 0,-1 0 0,1 0 0,-1 0 2153,0 0-2153,1 0 27,-1 0 0,9 0 0,1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18.5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214 198 24575,'-13'0'0,"-1"0"0,-5 0 0,1 0 0,-1 0 0,0 0 0,1 0 0,7-9 0,-5 7 0,6-6 0,3 8 0,8 0 0,5 4 0,10-3 0,-6 2 0,9-3 0,-1 0 0,1 0 0,-1 0 0,1 0 0,-1 0 0,1-3 0,-1-7 0,1 4 0,-1-10 0,1 6 0,-1-1 0,1 3 0,-9 0 0,6 6 0,-5-7 0,7 9 0,-8-8 0,7 6 0,-7-6 0,0 11 0,-1 7 0,-9 4 0,0 4 0,0 1 0,0-1 0,0 1 0,0-1 0,0 1 0,-5-1 0,4 1 0,-11-9 0,10 6 0,-6-6 0,8 9 0,-9-1 0,7 1 0,-14-1 0,5 1 0,1-1 0,-7-7 0,7-3 0,0-12 0,1-5 0,9-5 0,0-5 0,0 0 0,0 1 0,4 7 0,5 3 0,-3 0 0,11 6 0,-7-6 0,0-1 0,7 7 0,-15 7 0,6 7 0,-8 11 0,0-4 0,-4-9 0,3 7 0,-11-7 0,10 8 0,-15 1 0,15-1 0,-14 1 0,14-1 0,-15-7 0,15 5 0,-6-6 0,-1 0 0,7 7 0,-14-15 0,14 14 0,-6-17 0,8 0 0,0-14 0,0-3 0,0-1 0,3 9-692,6 2 692,-3-1 0,2-1 0,1 0 0,1-7 0,0 7 0,7-1 0,-15-5 0,14 14 0,-14-15 0,15 15 0,-15-14 0,14 14 0,-14-15 0,15 15 0,-15-15 692,14 15-692,-6-14 0,9 5 0,-1-7 0,1 7 0,-9-5 0,6 14 0,-5-15 0,7 15 0,-8-2 0,-1 13 0,-9 5 0,0 4 0,0 1 0,0-1 0,0 1 0,0-1-1202,-4-7 1202,3 5 0,-11-6 0,10 9 0,-6-1 0,-1 1 0,-1-1 0,0 1 0,-7-1 0,7 1 0,-1-1 0,3 1 0,8-1 0,-8-8 0,-3 7 0,1-7 1202,-6 9-1202,13-1 0,-13-8 0,14-5 0,-6-15 0,11 5 0,-2-12 0,11 15 0,-10-15 0,15 7 0,-15-9 0,6 1 0,0 7 0,-6-5 0,15 14 0,-15-15 0,14 7 0,-14-9 0,15 9 0,-15-7 0,6 7 0,0 0 0,-6-7 0,15 7 0,-15-9 0,14 9 0,-14-7 0,15 7 0,-7-9 0,8 1 0,1 7 0,-9 7 0,-2 13 0,-8 5 0,0 5 0,0-1 0,0 1 0,0-1 0,0 0 0,0 1 0,0-1 0,0 1 0,-4-1 0,-5 1 0,3-1 0,-3 1 0,9-1 0,-8 1 0,6-1 0,-6 1 0,8-1 0,-9 1 0,7-1 0,-14 1 0,14-1 0,-7 1 0,9-1 0,-8-8 0,6 7 0,-6-19 0,8 1 0,0-13 0,0-5 0,4 9 0,5-7 0,-4 7 0,12 0 0,-15-7 0,14 7 0,-5-9 0,-1 1 0,6 7 0,-14-5 0,15 14 0,-7-15 0,9 15 0,-9-2 0,-2 13 0,-8 5 0,0 4 0,0 1 0,0-1 0,0 1 0,0-1 0,0 1 0,0-1 0,0 1 0,0-1 0,0 1 0,-4-1 0,3 1 0,-3-1 0,-5-8 0,7-5 0,-6-15 0,8-4 0,0-4 0,0-1 0,4 9 0,-3-7 0,11 7 0,-10-9 0,6 1 0,0-1 0,-6 0 0,15 9 0,-15 5 0,6 15 0,-12-5 0,3 12 0,-11-15 0,10 14 0,-14-14 0,13 15 0,-13-15 0,6 14 0,-9-5 0,0-1 0,1 6 0,-1-14 0,0 15 0,1-15 0,-1 14 0,1-14 0,7 15-1497,-5-15 1497,5 6 0,-7-8 0,-1 8-339,0-6 339,1 15 0,-1-15 0,1 6 0,7 0 0,-5-6 0,5 6 0,-7-8 0,-1 9 1470,1-7-1470,-1 6 366,0-8-366,1 0 0,7-4 0,3-5 0,8-5 0,0-5 0,0 1 0,0-1 0,0 0 0,0 1 0,0-1 0,0 0 0,0 1 0,0-1 0,0 1 0,12-9 0,-9 6 0,18 2 0,-19 3 0,6 5 0,0 1 0,-5-6 0,5 5 0,0 1 0,-6-7 0,6 7 0,0 0 0,3-7 0,-1 19 0,-2-1 0,-8 13 0,0 4 0,0 1 0,0-1 0,0 1 0,0-1 0,-4-8 0,-5-1 0,3-1 0,-10 2 0,5 0 0,1 7 0,-7-15 0,7 6 0,-8 0 0,-1-6 0,0 6 0,1-8 0,7-13 0,-5 10 0,14-19 0,-7 12 0,9-9 0,0 1 0,0-1 0,0 0 0,0 1 0,0-1 0,0-10 0,0 7 0,0-7-2684,0 10 2684,0 1 0,0-12 0,0 9 0,0-8 0,0 10-1864,0 0 1864,0 1-248,14-1 248,-11 0 0,10 0 0,-4 8 0,-7-5 0,14 14 0,-14-15 2366,15 15-2366,-7-6 2111,0 12-2111,-2 5 0,-8 5 0,0 4 0,0 1 0,0-1 0,8-8 0,-5 7 319,5-7-319,-8 9 0,0-1 0,0 1 0,0-1 0,0 1 0,0-1 0,-4 1 0,3-1 0,-4 0 0,5 1 0,-8-9 0,6 7 0,-6-7 0,-1 0 0,7-5 0,-6-15 0,8-4 0,0-4 0,0-1 0,0 0-1167,0 1 1167,4 7 0,-3-5 0,11 14 0,-10-15 0,6 7 0,0 0 0,-6-7 0,15 7 0,-15-9 0,14 0 0,-14 1 0,15-1 0,-15 1 0,14-1 0,-6 0 0,1 1-1660,5 7 1660,-14-5 0,15 5 0,-7-7 0,8-1 0,1 9 0,-1-7 0,1 7-692,-1-9 692,1 1 0,-1-1 0,1 0 0,-1 9 0,-7-6 1025,5 14-1025,-14-3 1691,6 14-1691,-8 13 0,0 7 0,0 0 169,0-2-169,0-9-1898,0 1 1898,0-1 0,-4-8-1272,3 7 1272,-11-7 0,10 8 0,-6 1 0,8-1 0,-8 12 0,6-9-2484,-15 8 2484,15-10 0,-6-1-1254,8 1 1254,-8-1 0,5 1 0,-13-1 0,14 1 0,-6-1 0,8 0 0,-9 1 826,-1 8-826,0-7 0,-7 7-708,7-17 708,-1 7 0,3-7 965,8 8-965,0 1 831,-8-9-831,6 7 585,-15-7-585,15 8 0,-14 1 0,14-1 0,-15-7 2079,15 5-2079,-15-14 1649,15 14-1649,-6-17 1315,8 0-1315,0-13 0,0-5 0,0 0 0,0 1 0,0-1 0,4 0 0,5 1-2353,-2-1 2353,1 1 0,0-1 0,-6 0 0,14 1 0,-5-9 0,-1 6 0,6-6 0,-4-2 0,7 8 0,-8-9 0,6 12 0,-15-1 0,14 0 0,-6 1-2570,1-1 2570,5 0 0,-6 1 0,1-1 0,5 1 0,-6-1 0,1 0 0,5 1 0,-6-1 0,9 0 0,-1 1 0,-7-1 0,5 1 0,-6 7-1057,1-5 1057,5 14 0,-6-15-163,9 7 163,-1-1 1862,1-5-1862,-1 14 2676,-8-3-2676,-1 14 1375,-9 5-1375,0 5 0,0-1 0,0 1 0,0-1 0,0 1 230,0 8-230,0-7 0,0 7 0,0-9 0,0 1 0,0-1 0,0 1-1195,0-1 1195,-4-8 0,-5 7 0,3-7 0,-2 9 0,8-1-1236,-9-8 1236,7 7 0,-14-7 0,14 9 0,-7-1-286,1-8 286,6 7-918,-6-7 918,-1 0 1154,7 7-1154,-14-7 0,5 9 0,1-1 0,2 0 0,0-7 0,5 5 0,-13-14 1422,14 15-1422,-6-7 1059,-1 0-1059,7-5 0,-6-15 0,8-4 0,0-4 0,0-1 0,0 0 0,0 1 0,0-1 0,0 1 0,0-1-1359,0 0 1359,4 9 0,5-15 0,-3 13 0,10-15 0,-14 8 0,15 1 0,-6-12 0,8 9 0,-8-9 0,-2 12 0,-1-1 0,2 1 0,0-1 0,7 0-447,-7 1 447,0-1 0,7 1 0,-15-1 0,14 9 0,-14-7 0,15 7 0,-7-9 0,8 0 0,-7 1 0,5 7 1327,-14 7-1327,6 13 479,-8 5-479,-4 13 0,3-7-2794,-11 7 2794,10-8 0,-7-1-194,9 0 194,-8 1 0,6-1-2056,-14 1 2056,14-1 0,-7 1 0,1-1 0,6 1 0,-6-1-728,-2 12 728,8-9 0,-16 0 0,16-5 0,-6-6 0,-1 9 0,7-1 0,-6 1 2323,0-9-2323,6 7 189,-15-7-189,15 8 0,-6 1 2293,-1-9-2293,7 7 967,-14-7-967,14 8 0,-15 1 0,7-1 0,-9-7 0,9 5 0,-7-6 0,7 1 0,-9 5 0,1-14 0,7-7 0,3-7 0,8-11 0,0 4 0,4 0 0,5 9 0,-2-7 0,9 7 0,-6-9 0,9 1 0,-1 8 0,1-7 0,-1 15 0,1-6 0,-9 11 0,-2 7 0,0-5 0,-6 12 0,7-7 0,-9 9 0,0-1 0,8-8 0,-6 7 0,6-7 0,-8 8 0,0 1 0,0-1 0,0 1 0,0-1 0,0 1 0,0-1 0,0 1 0,0-1 0,-4 1 0,-5-9 0,2 7 0,-9-15 0,14 14 0,-15-14 0,15 14 0,-14-13 0,14-9 0,-7-5 0,9-13 0,14 5 0,-3 8 0,13-6 0,-14 7 0,6 0 0,-5 1 0,-1 1 0,6-2 0,-5-1 0,-1-5 0,6 14 0,-5-15 0,7 7 0,-8 3 0,7 0 0,-15 19 0,14-10 0,-14 14 0,7-5 0,-9 7 0,0 1 0,0-1 0,0 0 0,0 1 0,0-1 0,-4-7 0,-6-3 0,5 0 0,-12 2 0,7 1 0,-9 5 0,0-14 0,1 6 0,-1-8 0,1 0 0,7-3 0,-5-7 0,14-4 0,-15 4 0,15-7 0,-15 15 0,15-14 0,-14 14 0,6-7 0,-1 1 0,3-2 0,0-1 0,-3 3 0,1 0 0,-7 6 0,7-7 0,0 1 0,-7 6 0,15-14 0,-14 14 0,5-7 0,-7 1 0,7-2 0,-5-1 0,14-5 0,-15 14 0,15-15 0,-15 15 0,15-15 0,-14 15 0,5-6 0,-7 8 0,-1 0 0,1 0 0,-1 0 0,0 0 0,1 0 0,-1 0 0,0 0 0,1 0 0,-1 0 0,1 4 0,-1-3 0,0 12 0,1-11 0,-1 6 0,1-8 0,7 8 0,-5-6 0,5 6 0,-7-8 0,-1-4 0,9-5 0,1-6 0,9-3 0,-8 7 0,6-5 0,-6 5 0,8-7 0,0-1 0,0 1 0,0-1 0,-8 9 0,5-7 0,-5 7 0,8-9 0,0 1 0,0-1 0,0 0 0,0 1 0,0-1 0,0 0 0,0 1 0,0-1 0,0 1 0,0-1 0,0 0 0,0 1 0,0-1 0,0 0 0,4 9 0,5 2 0,-3 12 0,2 5 0,-8 5 0,8-4 0,-6 6 0,15-13 0,-15 13 0,6-6 0,-8 9 0,0-1 0,0 1 0,0-1 0,0 1 0,0-1 0,0 1 0,0-1 0,0 1 0,0-1 0,0 1 0,0-1 0,0 0 0,0 1 0,-4-1 0,3 1 0,-12-1 0,11 1 0,-6-1 0,0-7 0,-3-3 0,1-12 0,2-5 0,8-5 0,0-5 0,0-8 0,0 7 0,4 1-1968,5 2 1968,-3 7 0,10-9-375,-6 1 375,0-1 0,7 9 0,-7-7 0,0 7-1234,7 0 1234,-15-7 0,14 7 0,-5-9 0,7 0 0,1 1 0,-1-1 0,1 1 1797,-1-1-1797,1 0 0,-9 13 0,-2 7 0,-8 13 0,0 4 0,0 1 0,0-1 386,0 9-386,0-7 0,0 7 0,0-9 0,0 1 0,0-1 0,0 1 0,0-1 0,0 1 0,-12-1 0,9 1 0,-9-1 0,12 1 0,-8-1 0,6 1 0,-7-1 0,1 1 0,6-1 0,-6 1 0,-1-1 0,7 1 0,-6-1 1394,0-8-1394,6 7 0,-7-7 0,9 9 0,0-1 0,-8-8 0,6 7 0,-6-7 0,-1 0 0,7 7 0,-6-7 0,0 9 0,-2-1 0,-1 1 0,3-13 0,8-7 0,0-13 0,0-5 0,4 9 0,5-7-1467,-3 7 1467,10 0 0,-14-7 0,14 15 0,-13-15 0,5 7 0,0 0 0,-6-7 0,14 7 0,-5-9 0,7 1 0,1-1 0,-1 0-593,1 1 593,-9-1 0,6 1-1821,-5 7 1821,-1-5 0,6 5 0,-5 1 0,7-7 0,-8 7 0,7 0 0,-7-7 0,0 7 0,7-1-1069,-15-5 1069,14 14 0,-14-15 0,15 15 1198,-15-14-1198,14 14 538,-6-15-538,1 7 1894,-3 3-1894,-8 8 1320,0 13-1320,0 4 0,0 1 0,0-1 0,0 1 0,0-1 0,0 1 0,0-1 0,0 1 0,0-1 0,0 1-1183,0-1 1183,-4-7 0,3 5 0,-11-6 0,10 9 0,-6-1 0,8 1 0,-8-1 0,5 1 0,-5-1-231,0 1 231,6-1 0,-6 1 0,8-1 0,-9-8 0,7 7 0,-6-7 0,8 9 0,-8-9 1168,9-2-1168,0-8 246,13 0-246,5-4 0,-9-5 0,6-5 0,-14-5 0,15 1 0,-15-1-1542,14 9 1542,-14-7-976,7 7 976,-1-1 0,-6-5 0,14 6-1482,-5-1 1482,-1-5 0,6 5 0,-5-7 0,7-1 0,1 0 0,-9 1-477,6-1 477,-5 1 0,7-1 0,0 0 0,1 1 0,-9-1-189,7 9 189,-15-7 0,14 7 859,-6-9-859,1 1 0,5 7 0,-14-5 1499,15 14-1499,-15-3 541,14 6-541,-6 19 1767,1-7-1767,-3 13 0,-8-7 0,0-1 0,0 1 0,0-1 0,0 1 0,0-1 0,0 1 0,0-1 0,0 1 0,0-13 0,0-7 0,0-13 0,0-5 0,0 1 0,0 11 0,0 8 0,0 5 0,0 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18.58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365 154 24575,'0'18'0,"0"1"0,-8 7 0,6-5 0,-15 6 0,7-17 0,0 23 0,-15-19 0,21 21 0,-21-8 0,14-15 0,-7 13 0,-1-15 0,9-4 0,2-7 0,8-13 0,0-13 0,36-10 0,-19 14 0,30-1 0,-28 15 0,-1 7 0,1-6 0,-1 8 0,-7 4 0,-3 5 0,-8 5 0,-4 4 0,-6 1 0,-4-1 0,3 1 0,-5-1 0,6 1 0,-1-1-646,-5 1 646,5-1 0,-7 1 0,7-1 0,3 1 0,-11 0 0,14 0 0,-22 1 0,17-2 0,-9 1 0,0-1-2313,9 1 2313,-7-9-1157,15 7 1157,-6-7 0,0 0 0,-2 7 0,-1-7 0,-7 19 0,8-16 0,-2 14 0,-4-17 533,5 1-533,1 5 2231,2-18-2231,8 1 1352,0-13-1352,0-4 0,0-1 0,3 9 0,6-7 0,-3 7 0,11-9 0,-15 1-1511,14 7 1511,-14-5 0,15 5-115,-6-18 115,8 8 0,1-9-3428,-10 12 3428,6-1 0,-5 0 0,7 1 0,1-1-757,-1 0 757,1 1 0,-1-1 0,1 9 0,-9-7 0,6 15 0,-14-14 0,15 14 0,-7-15 0,9 7 1169,-1-1-1169,-8-5 0,7 14 0,-7-15 0,9 15 96,-1-6-96,-8 12 3541,-2 5-3541,-8 5 0,-3 13 0,2-7-1996,-3 7 1996,-4-9 0,6 1-239,-7-1 239,1 1 0,6-1 0,-15 1 0,15-1 0,-6 1 0,0-1 0,6 1 0,-15-9 0,15 6 0,-6-5 0,0 7 0,5 1 0,-13-1 0,14 1-1363,-15-9 1363,15 6 2726,-6-6-2726,8 9 0,-8-9 258,6 7-258,-7-7 0,1 0 0,6 7 0,-15-7 1619,15 8-1619,-6 1 0,8-13 0,0-7 0,0-13 0,0-4 0,13-2 0,-9 2-623,17-2 623,-11 2 0,1-1 0,5 0 0,-6 1 0,1-1 0,5 1 0,-6-1 0,1 0 0,5 1 0,-6-1 0,9 1 0,-1-1 0,1 0-602,-1 1 602,-7-1 0,5 9 0,-6-7 0,9 7 0,-1-1 0,-7-5 604,5 14-604,-6-15 0,1 19 0,-3-1 621,-8 13-621,0 4 0,0 1 0,0-1 0,0 1 0,0-1 0,0 1 0,0-1 0,-4 1-1514,-6-9 1514,4 6 0,-2-5 0,8 7 0,-9-8 0,7 7 0,-14-7 0,14 9 0,-7-1 0,1 1 0,6-1 0,-14 1 0,14-1 0,-15-8 0,15 7 0,-6-7 0,-1 8 0,7 1 0,-6-1 0,0 1 0,6-1 0,-15 1 0,15-1 1514,-6-11-1514,8-8 0,0-13 0,0-5 0,0 0 0,0 1 0,0-1 0,0 1 0,0-1 0,0 0 0,0 1 0,3 7 0,7-5-1846,-5 5 1846,4-7 0,-1 8 0,-6-7 0,14 7 0,-14-9 0,15 0 0,-6-10 0,8 8 0,-7-9 0,4 12 0,-4-12 0,-2 9 0,8-8-3000,-16 10 3000,14 0 0,-5 1-2245,-1-1 2245,6 1 0,-14-1 0,15 0 0,-15 1 0,14-1 0,-5-8 0,-1 6 0,-2-5 0,-8 7 0,8 0 0,3 1 0,-1-1 0,6 0 0,-14 1-1011,7-1 1011,-1 9 0,-6-7 0,14 7 0,-14-9 0,15 9 1226,-15-7-1226,6 7 0,0 0 0,-6-7 0,15 15 2610,-15-14-2610,6 17 2719,-8 0-2719,0 13 1547,0 5-1547,0-1 0,0 9-3196,-4-7 3196,-5 7 0,3-8-2037,-10-1 2037,14 1 0,-15-1 0,15 1 0,-15-1 0,15 0 0,-14 1 0,14-1 0,-15 1 0,15 8 0,-15-7 0,15 7 0,-14-9 0,14 1 0,-15-1 0,7 1 0,0-1 0,-7 1 0,15-1 0,-6 1-353,-1-1 353,-1 1 0,0-1 0,1 1-1060,9-1 1060,-8-8 0,6 7 0,-14-7 2558,5 9-2558,1-1 0,-7 1 0,7-9 0,0 6 2189,1-17-2189,9 0 441,0-14-441,0-3 0,0-1 0,0 1 0,0-1 0,0 0 0,0 1 0,0-1 0,4 0 0,6-7 0,-4 5 927,10-6-927,-14 8 0,15 1 0,-15-1 0,14 9 0,-14-7 0,15 7 0,-15-9 0,14 9 0,-14-7 0,15 7 0,-7-9 0,8 1 0,1 7 0,-9-5 0,7 14 0,-7-15 0,8 15 0,-7-2 0,-3 13 0,-8 5 531,0 4-531,0 1 0,0-1 0,0 1-2087,0-1 2087,0 1 0,0-1 0,0 1 0,0-1 0,0 1 0,0-1 0,0 9 0,0-7 0,-4-1 0,-5-3 0,3-5 0,-2 7 0,8 1 0,-9-1 0,7 0 0,-6 1 0,8-1 0,-8 1 0,6-1 0,-15 1 0,15 8 0,-14-7 0,13 7 0,-5-9 0,8 1 0,-8-1 0,6 1-106,-6-1 106,8 1 0,0-1 0,0 1 0,0-1 0,-9-8 0,7 7 2076,-6-7-2076,8-3 117,0-8-117,0-14 0,0-3 0,0-1 0,0 1 0,0-1-1213,4 9 1213,-3-7 0,11 7 0,-10-9 0,6 1 0,0-1 0,-6 0 0,15 1 0,-15-1 0,14-8 0,-6 6-3097,1-5 3097,5 7 0,-14 0 789,14 1-789,-13-1 0,5 0 0,0 1-2572,2-1 2572,9 1 0,-9-1-1835,-2 0 1835,0 1 0,3-1 0,7 0 0,-8 1 0,7-1 0,-15 1 0,14-1 0,-14 0 0,15 1 0,-7-1 0,9 1 0,-1 7 0,-8-5 2378,7 5-2378,-7 1 0,0-7 202,7 15-202,-7-14 0,9 14 0,-9-15 2705,6 15-2705,-14-2 2607,6 13-2607,-8 5 0,0 4 0,0 1 0,0-1 0,0 1 0,0-1 0,0 1 0,0-1-2170,0 1 2170,0-1 0,0 1 0,-4-1 0,3 1 0,-11-1 0,10 0 0,-7 1 0,9-1 0,0 1 0,0-1 0,-8 9 0,6-6-2588,-14 5 2588,14-7 0,-7-1-1139,1-7 1139,6 5 0,-6-6 0,8 9 0,0-1 0,0 1 0,0-1 0,-9 1 0,7-1 0,-14 1 0,14-1 0,-7 1-88,9-1 88,0 1 0,0-1 0,-8-8 0,6 7 1745,-6-7-1745,-1 9 2673,7-1-2673,-14-8 1478,14-5-1478,-6-14 125,8-6-125,0-3 0,0-1 0,0 1 0,0-1 0,0 0-1562,13 9 1562,-10-7-101,10 7 101,-4-9 0,1 1 0,0-1 0,-2 1-1254,1 7 1254,1 3 0,0 0 0,-2-3 0,1 1 0,-7-7 0,14 15 0,-14-14-192,15 5 192,-7-7 0,8 7 0,-7-5 0,5 14 1434,-6-15-1434,9 7 101,-1 0-101,-7 5 0,-3 14 0,-8 5 0,0 5 0,0-1 0,0 1 0,0-1 0,0 1 0,0-1 0,0 1 0,0-1 1350,0 1-1350,0-1 0,0 1 0,0-1 0,0 1 0,0-1-975,-4-8 975,3 7 0,-3-7 0,4 8 0,-8 1 0,6-1 0,-6 1 0,-1-1 1199,7-11-1199,-6-8 0,8-13 0,0-5 0,0 0 0,0 1 0,0-1 0,0 1 0,0-1 0,0 0 0,0 1 0,4-1 0,5 1 0,-3-1 0,3 0 0,-1 1 0,-6-1 0,14 9 0,-14-7 0,7 7 0,-13-1 0,-5 3 0,-6 8 0,-3 4 0,7 6 0,-5-4 0,6 10 0,-1-6 0,-5 1 0,5 5 0,-7-14 0,7 15 0,-5-15 0,14 14 0,-15-14 0,7 6 0,-1 1 0,-5-7 0,6 14 0,-9-14 0,0 6 0,1-8 0,-1 0 0,1 0 0,-1 0 0,0 0 0,1 0 0,-1 0 0,0 0 0,1 0 0,-1 0 0,1 0 0,7-4 0,-5 4 0,14-13 0,-15 11 0,15-14 0,-15 14 0,15-15 0,-6 7 0,0 0 0,6-7 0,-7 7 0,9-9 0,0 0 0,0 1 0,-8 7 0,6-5 0,-6 6 0,8-9 0,0 0 0,0 1 0,0-1 0,0 0 0,0 1 0,4-1 0,5 1 0,6 7 0,-5-5 0,6 14 0,-5-7 0,-1 1 0,6 6 0,-6-15 0,1 19 0,-3-1 0,-8 13 0,0 4 0,0 1 0,0-1 0,0 1 0,0-1 0,0 1 0,0-1-2116,0 1 2116,0-1 0,-4 1 0,3-1 0,-12-7-1267,11 5 1267,-6-6 0,0 1 0,6 5 0,-15-6 0,15 9 0,-15-1 0,15 1 0,-14-9 0,14 6 0,-7-5 0,1-1 0,6 6 0,-14-14 1969,5 15-1969,1-7 1414,-7 0-1414,7-1 0,0-1 0,-18-6 0,15 6 0,-16-8 0,10 0 0,1 0 0,7-4 0,3-5 0,0-5 0,6-5 0,-7 1 0,9-1 0,0 0 0,0 1 0,0-1 0,0 1 0,0-1 0,0 0 0,0 1 0,0-1 0,0 0 0,0 1 0,0-1 0,0 1 0,0-1 0,0 0 0,0 1 0,0-1 0,0 1 0,0-1 0,0 0 0,0 1 0,0-1 0,4 9 0,-3-7 0,11 7 0,-10-9 0,6 13 0,-8 6 0,0 14 0,0 5 0,0-1 0,0 1 0,0-1 0,-12 1 0,9-1 0,-17 1 0,18-1 0,-15 1 0,15-1 0,-14 1 0,14-1 0,-15 1 0,15-1 0,-15 1 0,15-1 0,-14-8 0,14 7 0,-15-15 0,7 6 0,0-12 0,1-5 0,9-5 0,0-5 0,0 1 0,-8-1 0,6 1 0,-6-1 0,8 0 0,0 1 0,0-1 0,0 0 0,4 1 0,-3-1 0,3 1 0,4-1 0,-6 0 0,6 1 0,-8-1 0,0 0 0,9 9 0,1-6 0,0 5 0,-2-7 0,1 7 0,1-5 0,0 5 0,6 1 0,-5-7 0,7 15 0,1-6 0,-9 12 0,-2 5 0,-8 5 0,0 5 0,0-1 0,0 0 0,0 1-1262,-4-9 1262,3 7-411,-11 1 411,10 3 0,-6 5 0,0-7 0,6-1 0,-7 1 0,9-1 0,-8 1 0,6-1 0,-6 1 0,0-1 0,5 1 0,-5-1 0,8 1 0,0-1 0,-8-8 0,-2 7 0,-1-7 0,3 9 0,8-1 0,-8-8 1235,6 7-1235,-7-19 438,9 1-438,0-13 0,0-5 0,0 1 0,0-1 0,0 0 0,0 1 0,0-1 0,0 1 0,0-1 0,0 0 0,0 1 0,4-1 0,6 0-425,-4 1 425,10-1 0,-14 1 0,15-1 0,-15 0 0,14 1 0,-14-1 0,15 1 0,-15-1 0,14 0 0,-14 1 0,15-1 0,-7 0 0,0 1 0,7-1 0,-15 1 0,14-1 0,-14 0 0,15 1 0,-15-1 0,14 0 0,-14 1 0,15-9 0,-7 6 0,8 3 0,1 9 425,-9 13-425,-2 5 0,-8 5 0,0 5 0,0-1 0,0 1 0,0-1 0,0 1 0,0-1-2139,0 1 2139,0-1 0,0 1 0,0-1 0,0 1 0,-4-1 0,-5 1 0,3-1 0,-3 1 0,1-1 0,6 0 0,-6 1 0,-1-1 0,7 1 0,-14-1 0,14 1 0,-7-1 0,1 1 0,6-1 0,-14 1 0,13-1-588,-5 1 588,-11 1 0,14-2 0,-14 2 0,19-1 0,-8-9 0,6 6 0,-15-14 0,15 15 0,-6-7 0,8 9 0,0-1 0,-8-8-1503,-2 7 1503,-1-7 0,-5 0 0,14 7 1896,-7-7-1896,9 8 0,-8-7 600,6 5-600,-15-6 0,15 9 0,-6-1 1734,8 1-1734,-8-9 0,6-5 0,-7-15 0,9-4 0,0-4 0,0-1 0,4-8 0,5 6-3374,5-6 3374,-3 9 0,-3-1-213,0 1 213,-6-1 0,15 0 0,-7 1-2021,0-1 2021,-2 0 0,0 1 0,3-1 0,-1 1 0,6 7-1087,-13-5 1087,5 5 0,0-7 615,-6-1-615,14 1 0,-14-1 0,15 0 0,-15 1 0,14-1 0,-14 0 0,15-7 0,-7 5 0,0-6 0,7 8 0,-15 1 0,14-1 0,-5 0 0,-1 1 0,6-1-1255,-14 1 1255,15 7 1722,-15-5-1722,14 5 1172,-14-7-1172,15-1 2343,-15 13-2343,6 6 0,-8 14 0,0 5 0,0-1 0,0 1 0,0-1 0,0 1 0,0-1 0,-4 1 1377,-5 8-1377,2-7 0,-1 7 0,8-9 0,0 1 0,-8-1 0,-3 1 0,1-1 0,2 1 0,8-1 0,-8 1 0,5-1 0,-5 1 0,0-1 0,6 1 0,-6-1 0,-1 1 0,7-1 0,-6 0-1316,0-7 1316,6 5 0,-15-6 0,15 9 0,-15-1 0,15 1 0,-6-1 0,0-7 0,6 5 0,-15-6-14,15 9 14,-6-1 0,0 1 0,5-1 0,-13 1 0,14-1 0,-6 1 0,8-1 0,-9-7 0,-1 5 0,0-6 590,1 9-590,9-13 1445,0-7-1445,0-13 16,0-5-16,0 1 0,0-1 0,0 1 0,0-1 0,0 0 0,0 1 0,0-1 0,0 0 0,4 1 0,6-1 0,-4 1-2510,10-1 2510,-14 0 0,15 1 0,-15-1 0,22-8 0,-19 6 0,11-5 0,-8 15-1162,-6-5 1162,6 5 0,1-7-2142,1-1 2142,0 0 0,-2 1 0,-8-12-2141,19 17 2141,-14-14 0,14 17 0,-11-9 0,3-8 0,-1 7 0,6-7 0,-5 8 0,-1 0 0,6 1 0,-5-1 0,7 1 0,-8-1 127,7 0-127,-7 9 0,0-7-3,7 15 3,-15-14 0,14 14 0,-14-15 1848,15 7-1848,-7 0 2478,0-7-2478,-2 7 2175,1-1-2175,-7-5 1330,6 17-1330,-8 0 0,0 13 0,0 5 0,0-1 0,0 1 0,0-1 0,0 1 0,0-1 0,0 1 0,0-1 0,0 1 0,0-1-2135,0 1 2135,0-1 0,0 1 0,0-1 0,0 1 0,0-1 0,0 1 0,0-1 0,0 1 0,0-1 0,-4 0 0,3 1 0,-12-1 0,11 1 0,-14-1 0,14 1 0,-15-1 0,15 1 0,-6-1 0,-1 1 0,7-1 0,-6 1-219,0-1 219,6 1 0,-7-1 0,9 1 0,-8-9 0,6 6 0,-6-5 0,0-1 2109,5 6-2109,-5-5 0,0-1 245,6 6-245,-6-5 0,-1-1 0,7-6 0,-6-13 0,12 3 0,5-10 0,-3 5 0,10-16 0,-14 7-800,15-7 800,-7 8-2338,0 1 2338,-2-1 0,1 0 0,1 1 0,0-1-2620,7 1 2620,-7-1 0,0 0 0,6 1 0,-13-1 0,13 0 0,-6 1 0,0-1 0,7 1 0,-6-12 0,0 9 0,7-8 0,-16 10 0,14 0 0,-14 1 0,15-1 0,-7 0 0,8 1 0,-7-1 0,5 9 0,-14-17 0,15 13 0,-7-15 0,8 10 0,1 1-219,-9-1 219,7 9 590,-15-7-590,14 15 2034,-14-2-2034,6 13 3048,-8 5-3048,0 4 0,0 1 0,0-1 0,0 1 0,0-1 0,0 1 0,0-1 0,0 1 0,-13 0 0,10 0 0,-11 0 0,14-1-2056,-8 1 2056,6-1 0,-6 1-210,-1-1 210,7 1 0,-6-1 0,8 0 0,-8-7 0,6 5-1431,-7-6 1431,9 9 2002,0-1-2002,-8 1 0,6-1 0,-6 1 0,0-1 0,5 1 0,-5-1 0,0 1 0,-2-1 217,-1 1-217,3-1 0,0 1 0,-3-9 0,1 6 0,2-5 0,-1-1 1624,-1 6-1624,0-5 159,-7 7-159,15 1 0,-14-9 0,14-6 0,-7-13 0,9-5 0,4-5 0,6 1 0,-4-1 0,2 0-1498,-8 1 1498,8 8 0,-6-7 0,15 7 0,-15-9 0,14 0 0,-14 1 0,15 7 0,-15-5 0,6 6 0,0-9 0,-6 0 0,15 1 0,-15-1 0,6 0 0,-8 1 0,8 7 0,2-5 0,1 6 0,-3-9 0,0 0 0,-6 1 0,6-1-1418,1 9 1418,-7-7 1386,6 7-1386,0-1 0,2 3 0,1 0 0,-3 10 0,-8-2 0,0 15 1530,0 3-1530,0 0 0,0 1 0,0-1 0,0 1 0,0-1 0,0 1 0,0-1 0,0 1 0,0-1 0,0 1 0,-4-1 0,3 1 0,-12-1 0,11 1 0,-6-1 0,8 1 0,-8-1 0,5 1 0,-5-1 0,0 1 0,6-1 0,-6 1 0,8-1 0,-9-8 0,7 7 0,-14-7 0,14 9 0,-15-1 0,15 1 0,-6-13 0,8-7 0,0-13 0,0-5 0,0 1 0,0-1 0,0-8 0,0 6-431,0-5 431,0 7 0,0 0 0,4 1 0,-3-1-2291,11 0 2291,-10 1 0,15-1 0,-15 1 0,14-1 0,-14 0 0,6 1 0,1-1 0,-7 0 0,14 1 0,-14-1 0,6 1 0,2-12 0,0 17 0,2-14 0,-4 17 0,-8-9 0,8 0 0,-6 1 0,15 7 0,-7-5 0,0 5 0,-1 5 381,-9 7-381,0 13 0,0 4 0,0 1 0,0-1 0,0 1 0,0 7 0,0-5 0,0 6 0,0-9 165,0 1-165,0-1 0,-4-8-1052,3 7 1052,-3-7 0,-4 9 0,6 10 0,-7-8 0,1 8 0,6-10 0,-6-1 0,8 1 0,0-1 0,0 1 0,0-1 0,-8-8 0,5 7 0,-5-7 0,8 9 0,0-1 0,-8-8 0,6 7 0,-6-7 2050,8-13-2050,0-1 1178,0-19-1178,0 4 0,0 1 0,0-1 0,0 0 0,3 9 0,-2-7 0,3 7 0,4 0 0,2 1 0,1 13 0,5-3 0,-14 11 0,6-2 0,-8 9 0,0-1 0,0 1 0,0-1 0,0 1 0,9-9 0,-7-2 0,6-8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18.58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126 90 24575,'3'5'0,"6"-1"0,-3 4 0,11-6 0,-15 14 0,6-6 0,-8 9 0,8 8 0,-6-7 0,15 48 0,-15 10 0,6-6 0,-8-4 0,0-62 0,0-7 0,0-13 0,0-5 0,0 1 0,8 7 0,2-5 0,1 6 0,5-9 0,-14 0 0,15 1 0,-7 7 0,0-5 0,-2 5 0,1-7 0,-7-1 0,14 9 0,-14-7 0,15 15 0,-15-14 0,14 14 0,-14-3 0,6 14 0,-8 5 0,0 5 0,-4-9-1213,4 6 1213,-4-5 0,-5-1 0,7 6 0,-6-5 0,8 15 0,-8-13-2155,6 11 2155,-15-13 0,15 7 0,-6 1 0,8-1 0,-8 1 0,6-1 0,-7 0-196,1-7 196,6 13 0,-6-11 0,-1 5 0,7-1 0,-6-7 1065,0 8-1065,6 1 2264,-7-1-2264,9-21 235,0 0-235,0-21 0,0 6 0,0-1 0,0 0 0,0 1 0,0-1 0,0 0 0,14 0 0,-11 0 0,10 0 0,-13 1 0,0-1 0,9 9 0,1-7 0,0 7 0,6-9 0,-13 1 0,5-1 0,-8 0 0,8 1 0,-6-1 0,14 0 0,-14 1 0,15-1 0,-15 1 0,6 11 0,-8 8 0,0 13 0,0 4 0,0 1 0,0-1 0,0 1 0,0-1 0,0 1 0,0-1 0,0 1 0,0-1 0,0 1-1173,0-1 1173,-4-8 0,3 7 0,-11-7 0,10 17 0,-6 4 0,0-1 0,6-1 0,-7-11-2193,1 1 2193,6-1 0,-6 1 0,-1-1 0,7 1 0,-6-1 0,8 1 0,0-1 0,-8 1 0,6-1 0,-6 1 0,-1-1 0,7 1 0,-6-1 0,8 1 0,-8-9 0,6 14 0,-7-11 0,9 13 0,0-7 0,-8-9 1040,6 7-1040,-6-19 2326,8 1-2326,0-13 0,0-5 0,0 0 0,0 1 0,0-1 0,0 1 0,0-1 0,0 0 0,0 1 0,0-1 0,0 1 0,0-1 0,0 0 0,0 1-2175,0-1 2175,0 0 0,0 1-132,0-1 132,0 1 0,0-1 0,0 0 0,0 1-1935,0-1 1935,0 0 0,0 1-953,3 7 953,-2-5 0,3 6 0,4-9 0,-6 0 0,7 1 0,-9-1 0,0 0 0,8 9 0,-6-6 0,6 5 0,0-7 0,-6-1 0,7 0 0,-1 1 0,-6-1 0,14 1 0,-14-1 1816,15 0-1816,-15-8 0,14 15 0,-14-13 0,6 15 124,1-1-124,2-16 2052,8 14-2052,1-16 1203,-2 18-1203,1 3 0,-1 8 0,-7 4 0,-3 5 0,-8 5 0,8 5 0,-6-1 0,6 0 0,-8 1 0,0-1 0,0 1 0,0-1 0,0 1 0,0-1 0,0 1-2141,0-1 2141,0 1 0,0-1 0,0 1 0,0 8 0,0-7 0,0 7-2302,0-9 2302,0 1-623,0 10 623,0-8 0,0 8 0,0-10 0,0-1 0,0 1 0,0-1 0,0 1 0,0-1 0,-4 1-1628,3-1 1628,-3 1 0,-4-9 616,5 6-616,-5-5 0,8 7 0,0 1 0,-8-1 0,6 1 0,-6-1 0,-1 1 0,-1-1 0,0 1 0,1-1 0,9 1 0,-8-1 0,6 1 2067,-15-1-2067,15 0 666,-6-11-666,8-8 0,0-13 0,0-5 0,0 1 0,0-1 0,0 0 0,0 1 0,0-1 0,0 0 0,0 1 0,0-1 0,0-10 0,0-3-1739,0 0 1739,0 2 0,4 20 88,-3-7-88,3 7 0,-4-9 0,8 1 0,-6-12 0,6 9 0,0-8 0,-6 10 0,7 1 0,-9-1 0,0 0 0,0 1 0,0-1 0,8 0 0,-6 1 0,6-1 0,0 1 0,-6-1 0,6 0 0,1 9 0,-7-7 0,6 7 0,0-8-274,2-1 274,1 0 0,5 9 0,-14-7 0,15 15 0,-15-2 0,6 13 3717,-8 5-3717,0 4 0,0 1 0,0 8 0,0-7 0,0 7 0,0-9 0,0 1 0,0-1 0,0 1 0,0-1 0,0 1 0,0-1 0,0 1 1192,0-1-1192,0 1 0,0-1 0,0 1 0,-4-1 0,3 1 0,-3-1 0,-5 1 0,7-1 0,-6 1 0,8-1 0,-8 1 0,6-1 0,-7 1 0,9-1 0,0 0 0,-8 1 0,6-1 0,-15 1 0,15-1 361,-6 1-361,0-1 0,6 1 0,-7-1 0,9 1 0,0-13 0,0-7 0,0-13 0,0-4 0,0-1 0,0 0 0,0 1-2218,0-1 2218,0 0 0,0 1 0,5-1 0,-4 1 0,11-1 0,-10 0 0,14 1 0,-14-1 0,7 0 0,-9 1-1199,8 7 1199,-6-5 0,14 6 0,-14-9 0,7 0 0,-9 1 0,8-1 0,2 0-2039,0 1 2039,-1-1 0,-1 1 0,2-1 0,0 0 0,-1 1 0,-9-1 0,8 1 0,-6-1 0,14 9 1825,-14-7-1825,7 7 1183,-9-9-1183,8 9 2448,-6 5-2448,6 23 0,-8-2 0,0 10-1748,0-7 1748,8-9 0,-6 6 0,6-5 0,-8 7 0,0 1 0,0-1 0,0 1 0,0-1-731,0 1 731,0 10 0,0-8 0,0 8 0,0-10 0,0-1 0,0 1 0,0-1 0,0 1 0,0-1 0,0 1 0,0-1 0,0 1 0,0-1 0,0 1 0,0-1 1680,0 1-1680,0-1 0,-3-8 0,2 7 799,-3-7-799,4-3 0,0-17 0,0-6 0,0-11 0,0 8 0,4 9 0,5 2 0,5 8 0,-4 4 0,-2 5 0,1-3 0,-7 10 0,6-6 0,-8 9 0,8-9 0,-6 6 0,6-5 0,-8 7 0,0-11 0,0-8 0,0-13 0,9-5 0,-7 0 0,14 1 0,-6-1 0,1 0 0,-3 1 0,0 7 0,-6 7 0,6 13 0,-8 5 0,0 5 0,0-1 0,8-8 0,-6 7 0,3-15 0,-14 6 0,-5-8 0,-5-4 0,9-5 0,-7 3 0,15 2 0,-6 13 0,-1-3 0,-1 10 0,0-6 0,1 9 0,1-9 0,-2 6 0,-1-5 0,-5-1 0,14 6 0,-15-14 0,7 7 0,-9-9 0,1 0 0,-1 0 0,0 0 0,9-4 0,-6 3 0,13-11 0,-13 10 0,14-15 0,-15 15 0,15-14 0,-14 5 0,14-7 0,-15 7 0,15-5 0,-15 14 0,15-15 0,-6 7 0,8-9 0,0 1 0,0-1 0,0 0 0,-19-1 0,14 1 0,-22 0 0,25 0 0,-6 0-1440,-1 9 1440,7-7 0,-14 7 0,14-9 0,-15 1 0,15-1 0,-6 1 0,-2-12 0,8 9 0,-8-8 0,2 10 0,6 0 0,-6 1 0,8-1 0,0 0 0,0 1 0,0-1 0,0 1 0,0-1 0,0 0 1440,0 1-1440,-9 7 0,7-5 0,-6 5 0,8-7 0,-8 7 0,6-5 0,-15 14 0,15-15 0,-14 15 0,14-14 0,-15 14 0,15-15 0,-6 7 0,-1-1 0,7-5 0,-14 14 0,14-15 0,-15 15 0,15-14 0,-15 14 0,7-7 0,-8 9 0,7 4 0,-5-3 0,14 11 0,-15 6 0,15 3 0,-15 6 0,15-9 0,-6 1 0,0-9 0,6 6 0,-7-5 0,9 7 0,-8-8 0,6 7 0,-6-7 0,8 9 0,0-13 0,0-7 0,0-13 0,0-5 0,0 1 0,0-1 0,4 9 0,5-7 0,-4 7 0,12-9 0,-15 0 0,14 9 0,-14-6 0,15 13 0,-7-13 0,0 6 0,7-1 0,-15-5 0,14 14 0,-14-15 0,15 15 0,-15-15 0,14 15 0,-5-6 0,7 8 0,1 0 0,-9 4 0,-2 5 0,0-3 0,-6 10 0,15-5 0,-15 7 0,14-8 0,-14 7 0,6-7 0,-8 8 0,9-7 0,-7 13 0,6-11 0,-8 13 0,0-7 0,0-1 0,0 1 0,0 8 0,0-7 0,0 7 0,0-9 0,0 1 0,0-1 0,0 1 0,0-1 0,0 1 0,0-1 0,0 1 0,0-1 0,0 1 0,0-1 0,0 1 0,-4-9 0,3 6 0,-3-5 0,-4 7 0,6 1 0,-6-1 0,8-12 0,0-7 0,0-13 0,0-4 0,0-1 0,0 0 0,0 1 0,0-1 0,0 1 0,0-1 0,0 0 0,0 1-1213,0-1 1213,4 9 0,5-7 0,-4 7 0,4-9 0,-9 1 0,8 7 0,-6-5 0,14 5 0,-14-7 0,15-1 0,-6-10 0,0 7-917,7 1 917,-8-3 0,8 11 0,1-14 0,-9 9 0,7 7 0,-7-5 0,0 5 1155,7 1-1155,-7-7 0,8 15 0,-7 7 975,-3 7-975,0 3 0,-6 2 0,6-7 0,-8 8 0,0 1 0,0-1 0,0 1 0,0-1 0,0 1 0,0-1 0,0 1 0,0-1 0,0 1 0,0-1 0,0 1 0,0-1 0,0 1 0,0-1 0,0 1 0,0-1 0,0 1 0,0-1-2137,0 1 2137,0-1 0,0 1-1366,-3-9 1366,-7 6 0,4-5 0,-2 7 0,8 9 0,-8-15 0,-2 13 0,-1-15 0,-5 9 0,14-1 0,-7 1 1978,9-1-1978,0 0 0,0 1 0,-8-1-221,6 1 221,-15-9 0,15 7 0,-14-7 0,14 8 0,-15-7 0,15 5 0,-6-18 0,8 1 1746,0-13-1746,0-4 0,0-1 0,0 0 0,0 1 0,0-1 0,0 0 0,0 1 0,0-1 0,0 1 0,0-1-2167,0 0 2167,0 1 0,4 7-528,-4-5 528,12 14 0,-9-15 0,13-1 0,-14-3 0,14-6 0,-14 8 0,7 1 0,-1-1 0,2 1 0,0-1 0,7-8 0,-7 15 0,9-5 0,-9 9 0,6 6 2104,-5-15-2104,7 7 591,1-1-591,-9 7 0,-2 13 0,0 5 0,-6 5 0,7-1 0,-9 1 0,0-1 0,0 1 0,0-1 0,0 0 0,0 1 0,0-1 0,0 1 0,0-1 0,0 1 0,0-1 0,0 1 0,0-1 0,0 1-2200,0-1 2200,0 1-87,0-1 87,0 1 0,0-1 0,-5 1 0,4-1-1703,-11-7 1703,2 5 0,-1-6 0,3 9 0,0-9 0,-3 6 0,1-5 0,2 7 0,8 1 0,-9-1 0,-1 1 0,0-1 0,1 1 1985,1-9-1985,6 6 88,-14-5-88,13 7 1917,-13 1-1917,6-1 0,-1 0 0,3-11 0,8-8 0,0-13 0,0-5 0,0 1 0,0-1 0,0 0 0,0 1 0,0-1-2164,0 0 2164,0 1 0,0-1 0,0 1 0,0-1 0,4 0 0,5 1 0,-3-1 0,11-8 0,-15 7 0,6-7 0,0 8 0,-6 0 0,15 1 0,-15-1 0,6 1 0,0-1 0,-6-10 0,15 15 0,-15-13 0,6 17 0,0-1 0,-6-5 0,7 6 0,-1-9 0,2 0 0,0-10 0,7 8 0,-15-9 0,14 20 0,-14-7 0,15 7 0,-7-9 0,9 9 2164,-9 6-2164,-2 13 0,-8 5 0,0 4 0,8-8 0,-6 7 0,6-7 0,-8 9 0,0-1 0,0 9 0,0-7 0,0 7 0,0-8 0,0-1 0,0 1 0,0-1 0,0 1 0,0-1 0,0 0 0,0 1 0,0-1 0,0 1 0,0-1 0,0 1 0,0-1 0,0 1 0,0-1 0,0 1 0,-4-1 0,-5 1 0,3-1 0,-11 1 0,15-1 0,-14-7 0,14-7 0,-7-13 0,9-5 0,0-5 0,0 0 0,0 1 0,0-1 0,0 0 0,0 1 0,0-1 0,0 1 0,0-1 0,0 0 0,0 1 0,0 7 0,0 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33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1 173 24575,'4'-5'0,"5"1"0,5 4 0,5 0 0,-1 0 0,1-8 0,-1 6 0,-7-15 0,5 15 0,-6-6 0,9 8 0,-9-8 0,-2-3 0,-8-7 0,0-1 0,-4 9 0,-5 1 0,3 1 0,-10 6 0,14-15 0,-15 15 0,15-14 0,-14 14 0,14-3 0,-7 14 0,1 5 0,6 5 0,-6-1 0,8 1 0,0-1 0,-9-7 0,7 5 0,-6-6 0,0 1 0,6 5 0,-7-6 0,9 9 0,-8-1 0,6 1 0,-15-9 0,15 6 0,-6-5 0,8 7 0,0 1 0,0-1 0,0 1 0,0-1 0,0 1 0,0-1 0,0 1 0,4-9 0,-3 6 0,11-14 0,-10 15 0,14-7 0,-5 0 0,-1 7 0,6-15 0,-6 14 0,9-14 0,-1 7 0,-7-1 0,5-6 0,-6 6 0,9-8 0,-1 0 0,1 0 0,-1 0 0,1 0 0,-9-4 0,7 3 0,-15-11 0,6 10 0,-8-6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0:52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38 24575,'-5'-8'0,"-7"6"0,10-15 0,-15 15 0,7-6 0,-9 8 0,0 0 0,1 0 0,-1 0 0,1 0 0,7 4 0,-5 5 0,5-3 0,1 10 0,-6-14 0,5 14 0,1-5 0,-7-1 0,15 6 0,-6-5 0,8 7 0,0 1 0,0-1 0,0 1 0,0-1 0,0 1 0,0-1 0,0 1 0,0-1 0,0 1 0,0-1 0,0 1 0,4-1 0,5-8 0,-3 7 0,11-15 0,-15 14 0,14-14 0,-14 15 0,15-15 0,-7 14 0,9-14 0,-1 6 0,-8 1 0,7-7 0,-7 6 0,9 0 0,-1-6 0,0 6 0,1-8 0,-1 0 0,1 0 0,-1 0 0,-7 0 0,-3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35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24575,'0'13'0,"0"1"0,0 5 0,0-1 0,0 1 0,0-1 0,0 1 0,0-1 0,0 0 0,0 1 0,0-1 0,0 1 0,3-9 0,-2 7 0,3-7 0,-4-4 0,0-15 0,0-7 0,0-11 0,0 8 0,0 1 0,0-1 0,0 0 0,0 1 0,0-1 0,0 1 0,0-1 0,8 9 0,-6-7 0,15 15 0,-7-6 0,9 8 0,-1 0 0,1 0 0,-1 0 0,1 0 0,-1 0 0,1 0 0,-1 0 0,1 0 0,-1 0 0,0 0 0,1 0 0,-1 0 0,1 0 0,-9 4 0,-2 5 0,1-4 0,1 4 0,0-1 0,7-6 0,-15 14 0,14-14 0,-6 15 0,1-7 0,-3 9 0,-8-1 0,8-8 0,2-1 0,1-1 0,-3 2 0,0 9 0,-6-1 0,6 1 0,-8-1 0,0 0 0,0 1 0,9-9 0,-7 7 0,6-7 0,-8 8 0,0 1 0,0-1 0,0-7 0,0-3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35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307 93 24575,'0'-18'0,"0"-1"0,-4 9 0,3-7 0,-11 15 0,2-6 0,-9 0 0,1 6 0,-1-7 0,1 9 0,-1 4 0,0-3 0,9 12 0,-7-11 0,7 14 0,0-5 0,-7-1 0,7 6 0,-1-5 0,-5-1 0,14 6 0,-6-6 0,-1 9 0,-1-9 0,0 7 0,1-7 0,1 8 0,6 1 0,-6-1 0,8 1 0,0-1 0,3 1 0,7-9 0,-5 7 0,12-15 0,-7 6 0,9-8 0,-1 0 0,1 0 0,-1 0 0,-8 8 0,7-6 0,-7 6 0,8-8 0,1 9 0,-1-7 0,1 6 0,-1-8 0,1 0 0,-1 0 0,1 0 0,-1 0 0,1 0 0,-1 0 0,-7 8 0,5-6 0,-14 14 0,15-13 0,-7 5 0,8-8 0,1 0 0,-1 0 0,1 0 0,-9 0 0,-2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37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252 450 24575,'-13'0'0,"-2"0"0,-3 0 0,-1 0 0,0 0 0,1 0 0,-1 4 0,1 5 0,-1 6 0,9 3 0,-7-8 0,15 7 0,-15-7 0,15 9 0,-6-1 0,8 1 0,-8-1 0,6 0 0,-6 1 0,8-1 0,0 1 0,0-1 0,0 1 0,0-1 0,-9-7 0,7 5 0,-6-6 0,8 9 0,0-1 0,4-7 0,-3 5 0,11-14 0,-10 15 0,14-15 0,-14 14 0,15-14 0,-15 14 0,14-13 0,-6 13 0,9-14 0,-1 14 0,1-13 0,-1 5 0,1-8 0,-1 0 0,1 0 0,-1 0 0,1-12 0,-1 0 0,-8-10 0,-1 3 0,-1 9 0,-6-7 0,14 7 0,-14-9 0,7 1 0,-1-1 0,-6 1 0,14-1 0,-14 0 0,7 1 0,-9-1 0,0 0 0,0 1 0,8-1 0,-6 1 0,14-1 0,-14 0 0,7 1 0,-9-1 0,0 1 0,0-1 0,0 0 0,0 1 0,8-1 0,-6 0 0,6 1 0,-8-1 0,0 1 0,0-1 0,0 0 0,0 1 0,0-1 0,0 0 0,0 1 0,0-1 0,0 1 0,0-1 0,0 0 0,0 1 0,-4 7 0,3-5 0,-11 14 0,10-15 0,-6 7 0,0 0 0,5-7 0,-5 7 0,0-1 0,6-5 0,-15 14 0,15-15 0,-14 15 0,14-15 0,-15 15 0,15-6 0,-6 8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38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1 236 24575,'10'8'0,"7"-6"0,-7 7 0,0-1 0,6-6 0,-5 6 0,7-8 0,1 0 0,-1 0 0,1 0 0,-1 0 0,1 0 0,-1 0 0,1 0 0,-1 0 0,1-13 0,0 9 0,-8-17-1555,5 19 1555,-14-15 0,15 7 0,-7-1 0,0-5 0,7 5 0,-15-7 0,14-1 1555,-14 1-1555,15-1 0,-15 0 0,6 1 0,-8-1 0,0 1 0,-4 7 0,-5 3 0,-5 8 0,3 4 0,-5-3 0,5 11 0,-7-10 0,-1 14 0,1-6 0,-1 1 0,9 5 0,-7-6 0,7 9 0,-1-1 0,-5 1 0,14-1 0,-15 1 0,15-1 0,-6 1 0,8-1 0,-8-8 0,5 7 0,-5-7 0,8 9 0,0-1 0,-8-8 0,6 7 0,-6-7 0,8 9 0,0-1 0,0 1 0,3-9 0,-2 6 0,3-6 0,4 1 0,-6 5 0,6-6 0,1 1 0,-7 5 0,6-6 0,0 1 0,-6 5 0,15-14 0,-15 15 0,14-15 0,-6 14 0,9-14 0,-1 6 0,1-8 0,-1 0 0,1 0 0,-1 0 0,1 0 0,-1 0 0,1 0 0,-1 0 0,1 0 0,-1 0 0,1 0 0,-9-13 0,6 10 0,-5-19 0,-1 12 0,6-1 0,-5-5 0,7 5 0,1-7 0,-9-1 0,6 9 0,-14-7 0,15 15 0,-15-6 0,6 8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39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94 24575,'0'-19'0,"0"1"0,0-1 0,-4 9 0,3-7 0,-11 15 0,2-6 0,-9 8 0,0 0 0,1 0 0,-1 0 0,0 0 0,1 0 0,7 4 0,-5 5 0,14 5 0,-6 4 0,8 1 0,-9-9 0,7 7 0,-14 1 0,14 3 0,-7 5 0,9-7 0,0-1 0,0 1 0,-8-1 0,6 1 0,-6-1 0,8 1 0,0 10 0,0-8 0,0 8 0,0-10 0,0-1 0,0 1 0,0-1 0,3-7 0,7-3 0,-5 0 0,4 2 0,-1 0 0,2 7 0,0-7 0,-1 9 0,-1-9 0,2-2 0,0 0 0,7-6 0,-15 15 0,14-15 0,-5 6 0,7-8 0,-8 8 0,7-6 0,-7 7 0,8-9 0,1 0 0,-1 0 0,1 0 0,-1 0 0,1 0 0,-1 0 0,1 0 0,-9-4 0,7 3 0,-7-11 0,0 10 0,-2-7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46.5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718 1442 24575,'10'-3'0,"-2"-7"0,-12-4 0,-5-4 0,2-1 0,-26-16 0,19 12 0,-13-12 0,-14 0 0,32 12-804,-32-4 804,31 19 0,-1 0 0,-22-19 0,19-4-725,-22-7 725,18 11 0,-9 1 0,15 5 0,-13 2 0,23 3 0,-23 5 775,21-7-775,-21 7 0,14-5 0,1 5 754,-6 1-754,14-6 0,-15 5 0,7 1 0,-1-7 0,-14-1 0,21-3 0,-21 2 0,15-22 0,-25-9 0,4-43 0,2 31-897,4 10 897,23 36 0,-14 6 0,13-9 0,-5 0 0,8 1 0,0-1 0,0 0 897,-8 1-897,6-1 0,-6 1 0,8-1 0,0 0 0,0 1 0,0-1 0,0 1 0,0-1 0,0 0 0,0 1 0,0-1 0,0 0 0,0 1 0,3 7 0,6 3 0,-3 0 0,11 6 0,-7-6 0,0-1 0,7 7 0,-7-6 0,8 8 0,1 0 0,-9-8 0,7 6 0,-7-7 0,8 9 0,1 0 0,-1-8 0,1 6 0,-1-6 0,1 8 0,-9-9 0,6 7 0,-5-6 0,7 8 0,1 0 0,-1 0 0,1 0 0,-1 0 0,1 0 0,-1 0 0,1 0 0,-1 0 0,1 0 0,-1 0 0,1 0 0,-1 0 0,-8 4 0,7-3 0,-7 3 0,8-4 0,-7 8 0,5-6 0,-6 6 0,9-8 0,-9 8 0,7-6 0,-15 15 0,14-15 0,-14 14 0,15-14 0,-15 15 0,14-15 0,-14 14 0,6-6 0,1 1 0,-7 5 0,6-6 0,0 1 0,-6 5 0,6-6 0,1 1 0,-7 5 0,6-6 0,-8 9 0,8-9 0,-6 7 0,6-7 0,-8 8 0,9 9 0,1-6 0,0 5 0,-2-7 0,-8-1 0,8 1 0,-5-1 0,13-8 0,-14 7 0,6-7 0,-8 9 0,0-1 0,0 9 0,0-7 0,0 7 0,8-17 0,-5 7 0,13-15 0,-14 14 0,6-6 0,-8 9 0,0-1 0,0 1 0,8-9 0,-6 7 0,7-7 0,-9 8 0,8 1 0,-6-1 0,6 1 0,-8-1 0,0 1 0,0-1 0,0 1 0,0-1 0,0 1 0,0-1 0,0 1 0,-4-9 0,3 6 0,-2-5 0,3 7 0,-9 1 0,7-1 0,-6 1 0,8-1 0,0 1 0,0-1 0,0-8 0,0-1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47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24575,'4'10'0,"-3"6"0,11-13 0,-10 13 0,6-6 0,0 0 0,-6 7 0,15-7 0,-15 9 0,14-9 0,-14 6 0,6-5 0,1-1 0,-7 6 0,6-5 0,0-1 0,-6 6 0,14-14 0,-13 15 0,5-7 0,-8 9 0,8-1 0,-6 1 0,6-13 0,9-7 0,-13-13 0,20 3 0,-22-5 0,15 6 0,-7-1 0,0-5 0,7 5 0,1-7 0,-5-1 0,11 9 0,-13-7 0,7 7 0,1 0 0,-9-7 0,6 7 0,-5-1 0,7-5 0,-8 5 0,7-7 0,-7 7 0,0-5 0,7 14 0,-15-6 0,6 8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49.2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1456 24575,'0'-19'0,"0"1"0,0-1 0,0 1 0,0-1 0,0 0-2450,8 9 2450,-5-7 0,13 15 782,-14-14-782,14 14 0,-14-15-584,15 15 584,-15-14-244,14 5 244,-5-7 0,-1-1 0,6 0 0,-5 9 0,-1-7 0,6 7 0,-5-9 0,-1 1 0,6-1 1183,-5 1-1183,7-1 0,-8 0 0,-1 1 0,-9-1 0,8 0 0,-6 1 0,14-1 0,-14 1 0,15 7 1039,-15-5-1039,6 5 274,0 1-274,-6-7 0,15 15 0,-15-14 0,6 6 0,-8-9 0,8 9 0,-6-7 0,15 7 0,-15-9 0,14 9 0,-14-7 0,6 7 0,1-1 0,-7-5 0,14 6 0,-14-9 0,15 0 0,-15 1 0,14-1 0,-14 0 0,15 9 0,-15-6 0,14 5 0,-14-7 0,15-1 0,-7 0 0,0 1 0,7 7 0,-15-5 0,14 5 0,-14-7 0,14-1 0,-5 1 0,-1-1 0,6 9 0,-14-7 0,15 15 0,-15-15 0,14 7 0,-5-8 0,7-1 0,-8 0 0,7 9 0,-15-7 0,14 15 0,-5-6 0,-1 0 0,6 6 0,-5-15 0,7 15 0,1-6 0,-1 0 0,1 5 0,-1-13 0,0 14 0,1-15 0,-1 15 0,1-6 0,-9 0 0,7 6 0,4-16 0,0 15 0,8-14 0,-10 15 0,-1-15 0,1 15 0,-1-6 0,1-1 0,-1 7 0,-8-14 0,7 14 0,-7-7 0,8 9 0,1 0 0,-1 0 0,-7-8 0,13 6 0,-11-6 0,13 8 0,-7 0 0,-1 0 0,1 0 0,-1 0 0,1 0 0,-1 0 0,1 0 0,-1 0 0,1 0 0,-1 0 0,1 0 0,-1 0 0,1 0 0,-1 0 0,1 0 0,-1 0 0,1 0 0,-1 0 0,1 0 0,-1 0 0,1 0 0,-1 0 0,0 0 0,1 4 0,-1-3 0,-7 11 0,5-10 0,-14 15-1043,15-15 1043,-15 14 0,14-6 0,-6 1 0,9-3 0,-9 0 0,-2 2 0,1 9 0,1-9 0,0 7 0,7-15 0,-15 14 0,14-14 0,-14 15 0,15-7 0,-7 0 0,0 7 0,-2-7 0,0 0 1043,3 7-1043,-1-7 0,17 10 0,-22-2 0,14 2 0,-11-10 0,2-1 0,1-1 0,-3 2 0,8 0 0,-12 7 0,13-7 0,-9 0 0,-6 7 0,15-15 0,-15 14 0,6-6 0,0 1 0,-6 5 0,15-6 0,-15 9 0,6-1 0,0-7 0,-6 5 0,15-14 0,-15 15 0,6-7 0,-8 8 0,0 1 0,0-1 0,0 1 0,0-1 0,0 1 0,0-1 0,0 1 0,0-1 0,0 1 0,0-1 0,0 1 0,0-1 0,-4-8 0,3 7 0,-3-15 0,4 6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50.1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24575,'0'13'0,"0"1"0,0 5 0,0-1 0,0 1 0,4 7 0,5-5 0,-3 6 0,3-9 0,-9 1 0,0-1 0,0 1 0,0-1 0,0 0 0,8-7 0,-6 5 0,6-6 0,0 1 0,-6 5 0,7-6 0,-9 9 0,0-1 0,8-7 0,-6 5 0,6-6 0,0 1 0,3-3 0,7-8 0,-8-4 0,7-5 0,-7 3 0,0-11 0,7 15 0,-7-14 0,8 5 0,-7-7 0,5 7 0,-14-5 0,15 6 0,-7-9 0,8 0 0,-7 1 0,-3-1 0,-8 0 0,0 1 0,8 7 0,-6-5 0,15 14 0,-15-15 0,6 7 0,-8-9 0,8 9 0,-6-7 0,6 15 0,-8-6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52.6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1978 24575,'8'-19'0,"3"1"0,-1-1 0,-2 1 0,-8-1 0,8 0 0,-6 1 0,15-1 0,-15 0 0,6 1 0,-8-1 0,8 9 0,-6-7 0,6 7 0,-8-9 0,9 9 0,-7-7 0,6 7 0,-8-8 0,8 7 0,-6-5 0,6 5 0,1 1 0,-7-7 0,6 7 0,-8-9 0,0 1 0,8 7 0,-6-5 0,15 14 0,-15-15 0,6 7 0,0-9 0,-6 1 0,15 7 0,-15-5 0,6 5 0,-8-7 0,8 7 0,-6-5 0,15 14 0,-15-15 0,6 7 0,0-9 0,-6 1 0,15 7 0,-15-5 0,6 6 0,0-1 0,-6-5 0,6 5 0,1 1 0,-7-7 0,14 15 0,-14-14 0,14 14 0,-13-15 0,13 7 0,-14-9 0,14 9 0,-14-7 0,15 15 0,-15-14 0,14 5 0,-5 1 0,-1-17 0,6 22 0,-5-14 0,-1 11 0,-2-3 0,0 1 0,3-7 0,-1 7 0,6 0 0,-14-7 0,15 15 0,-15-15 0,14 15 0,-14-14 0,15 14 0,-15-15 0,14 15 0,-14-14 0,7 5 0,-1 1 0,2 2 0,10-11 0,-1 14 0,0-33 0,0 33 0,-9-33 0,7 33 0,-7-14 0,16 3 0,-5 12 0,-2-21 0,-3 14 0,-6 1 0,0-7 0,7 15 0,-7-14 0,9 5 0,-1 1 0,-8-6 0,7 14 0,-7-7 0,0 1 0,7-2 0,-7-1 0,9-5 0,-1 14 0,1-15 0,-1 7 0,1-9-2503,-1 9 2503,-8-7 0,7 15 0,-7-14 0,8 5 0,1-7 0,-1-1 0,1 0 0,-1 1 0,-7-1 0,5 9 0,-14-7 0,15 15 0,-7-14 0,8 5 0,-7-7 0,5 7 0,-6-5 0,9 14 2503,-1-15-2503,1 15 0,-9-14 0,6 13 0,-5-5 0,-1 0 0,6 6 0,-5-6 0,-1-1 0,6 7 0,-5-6 0,7 8 0,1 0 0,-1-8 0,1 6 0,-1-7 0,1 1 0,-1 6 0,1-6 0,-1 8 0,0-9 0,1 7 0,-1-6-1534,1 8 1534,-9-8 0,17 6 0,-14-7 0,17 1 0,-12 6 0,1-14 0,-1 14 0,1-7 0,-1 9 0,0 0 0,1 0 0,-1 0 0,1-8 0,-1 6 0,1-6 0,-1 8 0,1 0 0,-1 0 0,1 0 0,-1 0 0,1 0 0,-1 0 0,1 0 0,-1 0 1534,1 0-1534,-1 0 0,1 0 0,-1 0 0,1 0 0,-1 0 0,1 0 0,-1 0 0,1 0 0,-1 0 0,1 0 0,-1 0 0,1 0 0,-1 0 0,1 0 0,-1 0 0,1 0 0,-1 0 0,0 0 0,1 0 0,-1 0 0,1 0 0,-1 0 0,1 0 0,-1 0 0,1 0 0,-1 0 0,1 0 0,-1 4-1508,-7 5 1508,5-3 0,-6 2 0,9-8 0,-1 0 0,1 9 0,-1-7 0,1 14 0,-1-14-2017,1 6 2017,-1-8 0,-8 9-1096,7-7 1096,-7 6 1261,9-8-1261,-1 0 0,1 0 0,-1 0 0,11 9 0,3-6-619,-8 14 619,3-15 0,-17 7 0,9-1 1963,-1-6-1963,1 6 0,-1-8 0,1 0 0,-1 0 0,1 0 0,-9 8 1275,7-6-1275,-7 7 0,8-9 0,1 8 0,-1-6 0,1 6 0,-1-8 0,1 0 0,-1 0 0,1 0 0,-9 8 0,6-6 741,-5 7-741,-1-1 0,6-6 0,-5 6 0,7-8 0,1 0 0,-9 8 0,14 3 0,-11-1 0,13-2 0,-7-8 0,-1 0 0,-7 8 0,5-6 0,-6 15 0,9-15 0,-9 14 0,7-14 0,-7 6 0,0 1 0,7-7 0,-7 6 0,0 0 0,7-6 0,-15 15 0,14-15 0,-6 6 0,1 0 0,5 2 0,-6 1 0,9-3 0,-9 0 0,6 2 0,-5 1 0,7-3 0,-8 0 0,-1 2 0,-1 1 0,2-3 0,0 0 0,7-6 0,-15 15 0,14-15 0,-5 6 0,7-8 0,-8 19 0,7-14 0,-7 13 0,9-18-990,-9 9 990,-2 1 0,0 0 0,3-2 0,7-8 0,1 9 0,-1-7-1442,-8 14 1442,7-14-916,-15 15 916,14-15 0,-6 6 0,1 0 0,5-6 0,-6 6 869,1 1-869,5-7 0,-6 6 0,1 0 1438,5-6-1438,-6 15 1041,9-15-1041,-9 14 0,7-14 0,-15 15 0,14-15 0,-6 6 0,9 0 0,-1-6 0,-7 15 0,5-15 0,-14 14 0,14-14 0,-13 14 0,13-13 0,-6 5 0,0 0 0,7-6 0,-15 14 0,14-13 0,-5 5 0,-1 0 0,-2 2 0,0 0 0,-6 7 0,15-15 0,-7 6 0,0 0 0,-1 3 0,-1-1 0,2-2 0,0 0 0,-1 3 0,-1-1 0,2 6 0,9-14 0,-1 7 0,-8-1 0,7 2 0,-15 9 0,14-9 0,-14 6 0,15-14 0,-15 15 0,14-15 0,-14 14 0,15-14 0,-15 15 0,14-15 0,-14 14 0,15-14 0,-15 15 0,6-7 0,0 0 0,-6 7 0,15-15 0,-15 14 0,6-6 0,0 1 0,-6 5 0,15-14 0,-15 15 0,6-7 0,0 0 0,-6 7 0,6-7 0,1 0 0,-7 7 0,6-7 0,0 0 0,-6 7 0,6-7 0,-8 8 0,9-7 0,-7 5 0,6-6 0,-8 9 0,0-1 0,0 1 0,8-9 0,-6 6 0,6-5 0,-8 7 0,0 1 0,0-1 0,0 1 0,0-1 0,0 1 0,0-1 0,0-8 0,0-1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0:53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114 233 24575,'13'0'0,"1"0"0,4 0 0,1 0 0,-1 0 0,1 0 0,-1 0 0,1 0 0,-9-4 0,6 3 0,-14-11 0,15 10 0,-7-7 0,9 9 0,-9-8 0,-2-2 0,-12-1 0,3-5 0,-11 14 0,10-15 0,-6 7 0,8-9 0,-8 9 0,6-7 0,-15 15 0,15-14 0,-15 14 0,15-15 0,-14 15 0,14-15 0,-15 15 0,7-6 0,-9 8 0,9-8 0,-7 6 0,7-6 0,-9 8 0,1 0 0,-1 0 0,0 0 0,1 0 0,7 3 0,-5 6 0,6-3 0,-1 11 0,-5-15 0,14 6 0,-7-8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54.0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419 0 24575,'0'13'0,"-4"1"0,3 5 0,-12-1 0,11 1 0,-6-1 0,0 1 0,6-1 0,-7 1 0,9-1 0,0 1 0,0-1 0,-8 1 0,6-1 0,-6 1 0,8-1 0,0 1 0,0-1 0,0 1 0,0-1 0,0 1 0,0-1 0,0 1 0,0-1 0,0 1 0,0-1 0,0 0 0,0 1 0,-8-9 0,-3-2 0,-7-8 0,-1 0 0,9-3 0,-7 2 0,15-11 0,-15 10 0,7-7 0,0 1 0,-7 6 0,7-6 0,0-1 0,-7 7 0,7-6 0,-9 0 0,0 6 0,1-15 0,-1 15 0,1-6 0,-1 8 0,9-8 0,-7 5 0,15-13 0,-15 14 0,15-6 0,-6 8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57.3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438 1453 24575,'0'-19'0,"0"1"0,-4 7 0,3-5 0,-11 14 0,10-15 0,-15 7 0,7-1 0,-1-5 0,3 6 0,0-1 0,6-5 0,-7 5 0,1 1 0,6-7 0,-6 7 0,0 0 0,-3 1 0,1 1 0,2-2 0,-1 0 0,7-7 0,-6 7 0,0-9 0,6 0 0,-15 9 0,15-7 0,-6 7 0,-1 0 0,7-7 0,-6 7 0,0 0 0,6-7 0,-6 7 0,-1-1 0,7-5 0,-6 5 0,0 1 0,6-6 0,-7 5 0,9-7 0,-8-1 0,-2 0 0,-1 1 0,3-1 0,8 0 0,0 1 0,0-1 0,-8 1 0,6-1 0,-15 9 0,15-7 0,-6 7 0,0-9 0,5 0 0,-5 1 0,8-1 0,0 1 0,-8-1 0,6 0 0,-15 1 0,15-1 0,-6 1 0,8-1 0,-8 0 0,6 1 0,-7-1 0,9 0 0,0 1 0,0-1 0,0-8 0,-8 15-1869,6-13 1869,-6 15 0,8-9 0,0 0 0,0 1 0,0-1 0,0 1 0,0-1 0,0 0 0,0 1 1869,0-1-1869,3 9 0,7-7 0,4 15 0,-4-14 0,6 14 0,-5-15 0,7 15 0,1-15 0,-1 15 0,1-6-1399,-9 0 1399,6 6 0,-6-7 0,9 1-388,-1 6 388,1-14 0,-1 13 0,1-5 0,-1 8 0,1 0 0,-1 0 0,-7-8 0,5 6 0,-6-6 0,9 8 0,-1 0 0,1 0 1370,-1 0-1370,1 0 417,-1 0-417,1 0 0,-1 0 0,1 0 0,-1 0 0,9 0 0,-7 0 0,-1 3 0,-3 6 0,-5-3 0,-1 11 0,6-15 0,-5 6 0,-1 0 0,6-6 0,-5 6 0,-1 1 0,-2 1 0,0 0 0,3-2 0,-1 1 0,-2 1 0,0 0 0,-6 7 0,15-15 0,-15 14 0,14-14 0,-14 15 0,15-15 0,-15 14 0,6-6 0,-8 9 0,8-9 0,-6 6 0,15-13 0,-15 13 0,6-6 0,-8 9 0,8-9 0,-6 6 0,6-5 0,1 7 0,-7 1 0,6-1 0,-8 1 0,0-1 0,0 1 0,0-1 0,0 1 0,0-1 0,0 1 0,0-1 0,0 0 0,0 1 0,0-1 0,0 1 0,0-1 0,0 1 0,0-1 0,-4-7 0,3 5 0,-11-6 0,10 9 0,-15-1 0,15 1 0,-14-9 0,14 7 0,-7-7 0,1 0 0,6 6 0,-14-5 0,13 7 0,-13 1 0,14-1 0,-15 1 0,15-1 0,-6 1 0,0-1 0,6 1 0,-7-1 0,1 1 0,6-1 0,-6 1 0,-1-1 0,7 1 0,-6-1 0,8 1 0,0-1 0,0 0 0,0 1 0,0-1 0,0 1 0,0-1 0,0 1 0,0-1 0,0 1 0,-8-9 0,-3-2 0,-7-8 0,8 0 0,1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5:58.5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24575,'13'0'0,"1"4"0,-4 5 0,-2 6 0,-8 3 0,8-8 0,-6 7 0,7-7 0,-9 8 0,0 1 0,0-1 0,8-7 0,-6 5 0,6-6 0,-8 9 0,8-9 0,-6 7 0,7-7 0,-9 8 0,0 1 0,0-1 0,8-7 0,-6 5 0,6-6 0,-8 9 0,0-1 0,0 1 0,0-1 0,8-8 0,-6 7 0,15-15 0,-15 14 0,14-14 0,-5 7 0,7-9 0,1 0 0,-1 0 0,0 0 0,1 0 0,-1 0 0,1 0 0,-1 0 0,1 0-1416,-9-4 1416,7-5 0,-7-6 0,8-3 0,1 8 0,-9-7 0,7 7 0,-7-1 0,0-5 0,7 14 0,-15-15 0,14 15 0,-14-14 0,14 5 0,-5-7 354,-1-1 0,-2 9 0,-8 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05.6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437 1182 24575,'0'-13'0,"0"-1"0,0-5 0,-4 9 0,-5 2 0,3-1 0,-11-1 0,7-9 0,0 1 0,-7 7 0,15-5 0,-14 14 0,14-15 0,-7 7 0,1-1 0,6-5 0,-15 14 0,15-15 0,-14 7 0,14-9 0,-15 9 0,15-7 0,-14 15 0,13-14 0,-13 14 0,14-15 0,-15 15 0,15-14 0,-6 5 0,0 1 0,6-7 0,-15 15 0,15-14 0,-15 14 0,15-15 0,-6 7 0,8-9 0,-8 9 0,6-7 0,-15 7 0,15-9 0,-6 1 0,0 7 0,5-5 0,-5 5 0,8-7 0,-8 7 0,6-5 0,-6 6 0,8-9 0,-9 0 0,7 1 0,-14-9 0,14 6 0,-7-6 0,1-33 0,-2-27 0,-1 13 0,3-3 0,8 59 0,0-1 0,0 0 0,0 1 0,0-1 0,0 1 0,4 7 0,5 3 0,-3 0 0,10 6 0,-5-7 0,7 9 0,0 0 0,1 0 0,-1 0 0,1 0 0,-1 0 0,1 0 0,-1 0 0,1 0 0,-1 0 0,1 0 0,-1 0 0,1 0 0,-1 0 0,1 0 0,-1 0 0,1 0 0,-1 0 0,-7 4 0,5-3 0,-6 3 0,0 4 0,7-6 0,-7 6 0,0 0 0,7-5 0,-15 13 0,14-14 0,-14 14 0,15-5 0,-15 7 0,14 1 0,-14-1 0,15 1 0,-15-1 0,14-8 0,-14 7 0,7-7 0,-1 0 0,-6 7 0,14-15 0,-14 14 0,7-5 0,-9 7 0,0 1 0,8-1 0,2 0 0,0 1 0,-1-1 0,-9 1 0,0-1 0,0 1 0,0-1 0,8-7 0,-6 5 0,6-6 0,-8 9 0,0-1 0,0 1 0,0-1 0,0 1 0,0-1 0,0 1 0,0-1 0,0 1 0,0-1 0,0 1 0,0-1 0,0 1 0,0-1 0,0 1 0,0-1 0,0 1 0,-4-1 0,3 1 0,-3-1 0,4 1 0,0-1 0,0 1 0,-9-1 0,7 0 0,-6 1 0,8-1 0,0 1 0,0-1 0,0 1 0,0-1 0,0 1 0,0-1 0,0 1 0,0-9 0,0-2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06.35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24575,'0'13'0,"4"-8"0,-4 12 0,4-7 0,4 0 0,-6 7 0,7-7 0,-9 8 0,8-7 0,-6 5 0,6-6 0,0 1 0,-6 5 0,7-6 0,-9 9 0,0-1 0,8-7 0,-6 5 0,6-6 0,-8 9 0,8-9 0,-6 7 0,7-7 0,-9 8 0,8-7 0,-6 5 0,6-6 0,-8 9 0,8-9 0,-6-6 0,15-13 0,-7 3 0,0-10 0,7 5 0,-7 1 0,0-6 0,7 5 0,-7-7 0,9-1 0,-9 0 0,6 9 0,-14-7 0,15 7 0,-7-9 0,8 1 0,-7-1 0,5 9 0,-14-7 0,15 15 0,-15-14 0,14 14 0,-14-15 0,15 15 0,-15-6 0,6 8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09.50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1238 624 24575,'-4'-5'0,"-5"-7"0,-5 2 0,4-9 0,-7 9-1635,15-7 1635,-15 15 0,15-15 0,-14 15 0,14-14 0,-15 14 0,15-15 83,-14 7-83,5-9 0,1 1 0,-7 7 0,15-5 0,-14 5 0,5 1 0,1-7-1228,-6 15 1228,13-14 0,-13 6 0,14-9 0,-15 9 0,7-7-442,0 7 442,-7-1 0,15-5-622,-15 14 622,15-15 0,-6 7 0,0-1 0,6-5 0,-15 14 0,15-15 0,-14 15 0,13-14 0,-13 14 0,14-15 0,-6 7 0,-1-1 1154,7-5-1154,-14 14 0,14-15 0,-15 15 0,15-14 0,-15 5 0,15-7 1630,-14 7-1630,5 3 0,1 0 1060,-6 6-1060,5-7 0,-7 9 0,-1-8 0,0 6 0,1-6 0,-1 8 0,1 0 0,-1 0 0,0 0 0,1 0 0,-1 0 0,9 3 0,-7-2 0,7 3 0,-9-4 0,1 8 0,-1-6 0,9 15 0,-7-15 0,7 6 0,-9-8 0,0 0 0,1 8 0,7 3 0,-5-1 0,6-2 0,-9 0 0,9 3 0,-7-1 0,7-2 0,-1 0 0,-5 3 0,14 7 0,-15-8 0,15 7 0,-14-7 0,5 8 0,1 1 0,2-1 0,-1-7-1107,7 5 1107,-14-14 0,14 15 0,-7-7 0,9 8 0,0 1 0,0-1 0,-8-7 0,6 5 0,-15-14 0,15 15 0,-6-7 1107,8 8-1107,0 12 0,-8-17 0,-2 5 0,-1-9 0,3 1 0,8 8 0,0 1 0,0-1 0,0 1 0,-8-9 0,6 7 0,-7-7 0,1 0 0,6 7 0,-6-7 0,8 0 0,0-2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10.22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24575,'19'0'0,"-9"3"0,-2 7 0,-8 4 0,8-4 0,-6 6 0,7-5 0,-9 7 0,8 1 0,-6-1 0,6 1 0,-8-1 0,0 1 0,0-1 0,0 0 0,0 1 0,0-1 0,8-7 0,-6 5 0,7-6 0,-9 9 0,8-1 0,-6 1 0,6-1 0,-8 1 0,8-9 0,3-2 0,7-8 0,1 0 0,-1 0 0,1 0 0,-1 0 0,1 0 0,-1 0 0,0 0 0,1 0 0,-1 0 0,1 0 0,-1 0 0,1 0 0,-9-3 0,7 2 0,-15-12 0,14 11 0,-6-6 0,9 0 0,-1 6 0,1-6 0,-9 8 0,-2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11.61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74 633 24575,'-10'-8'0,"2"-2"0,0-9 0,6 0 0,-15 9 0,15-6 0,-6 5 0,8-7 0,0-1 0,0 0 0,0 1 0,0-1 0,0 0 0,-9 9 0,7-6 0,-6 5 0,8-7 0,0-1 0,0 0 0,0 1 0,0-1 0,0 0 0,0 1 0,0-1 0,0 1 0,0-1 0,0 0 0,0 1 0,0-1 0,4 9 0,5 2 0,-3-1 0,2-1 0,0 0 0,2 1 0,1 1 0,5 6 0,-6-6 0,9-1 0,-1 7 0,1-6 0,-1 8 0,-7-8 0,13 6 0,-11-7 0,13 9 0,-7 0 0,-9-8 0,6 6 0,-5-6 0,7 8 0,1 0 0,-1 0 0,1 0 0,-1 0 0,1 0 0,-1 0 0,1 0 0,-1 0 0,1-8 0,-1 5 0,1-5 0,-1 8 0,0 0 0,1 0 0,-1 0 0,1 0 0,-1 0 0,1 0 0,-1 0 0,1 0 0,-9 4 0,7-3 0,-7 3 0,0 4 0,7-6 0,-7 6 0,8-8 0,-7 8 0,5-6 0,-6 7 0,9-9 0,-9 8 0,6-6 0,-5 6 0,-1 0 0,6-6 0,-5 7 0,-1-1 0,6-6 0,-5 6 0,-1 0 0,6-6 0,-14 15 0,15-15 0,-7 6 0,0 0 0,7 2 0,-7 1 0,9 5 0,-9-6 0,6 1 0,-5-3 0,-1 0 0,-2 2 0,0 1 0,3-3 0,-1 0 0,6-6 0,-6 15 0,9-15 0,-9 14 0,7-14 0,-15 15 0,22-15 0,-20 14 0,21-14 0,-23 15 0,15-15 0,-7 6 0,8 0 0,1 2 0,-1 1 0,1-3 0,-9 0 0,7-6 0,-15 14 0,14-13 0,-6 5 0,1 0 0,-3 2 0,0 1 0,2-3 0,1 0 0,5-6 0,-14 14 0,14-14 0,-14 15 0,15-15 0,-15 14 0,14-14 0,-14 15 0,7-7 0,-1 0 0,2-1 0,0-1 0,-1 2 0,-1 0 0,2-1 0,0-1 0,-1 2 0,-9 0 0,0-1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12.55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19 1 24575,'0'13'0,"0"1"0,0 4 0,0 1 0,0-1 0,0 1 0,4-1 0,6 1 0,-4-1 0,2 1 0,0-9 0,-6 6 0,15-14 0,-15 15 0,6-7 0,0 0 0,-6 7 0,15-15 0,-15 14 0,14-14 0,-14 15 0,6-7 0,-8 8 0,9-7 0,-7 5 0,6-6 0,-8 9 0,0-1 0,0 1 0,-4-9 0,-5 7 0,3-7 0,-11 8 0,7 1 0,-9-9 0,1-2 0,-1-8 0,1 0 0,7 8 0,-5-5 0,14 5 0,-7-8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14.80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262 1207 24575,'-11'-4'0,"-5"3"0,14-11 0,-15 10 0,15-15 0,-15 7 0,15-9 0,-14 9 0,14-7-1047,-15 15 1047,15-14 0,-6 5 0,8-7 0,-8 8 0,6-7 0,-15 7 0,15-9 0,-15 0 0,7 1 0,0-1 0,1 1 0,1 7-1279,6-5 1279,-6 5 977,8-18-977,0 8 0,0-9 0,-8 12 0,5-1 0,-5 0 0,8 1 0,0-1 0,-8 9 0,6-7 0,-6 7 0,8-9 1349,0 1-1349,0-1 0,0 0 0,0 1 0,-9 7 0,7-5 0,-6 6 0,8-9 0,0 0 0,0 1 0,0-1 0,0 0 0,0 1 0,0-1 0,0 1 0,0-1 0,0 0 0,0 1 0,0-1 0,0 0 0,0 1 0,0-1 0,0 1 0,0-1 0,0 0 0,0 1 0,0-1 0,0 1 0,0-1 0,4 0 0,5 9 0,-3-7 0,3 7 0,-1 0 0,-6-7 0,14 15 0,-5-14 0,7 13 0,1-5 0,-1 8 0,1-8 0,-1 6 0,1-6 0,-1 8 0,1-9 0,-1 7 0,0-6 0,1 8 0,-1 0 0,1 0 0,-1 0 0,1 0 0,-1 0 0,1 0 0,-1 0 0,1 0 0,-1 0 0,1 0 0,-1 0 0,1 0 0,-1 0 0,1 0 0,-1 0 0,-7 4 0,-3 5 0,0-3 0,-6 10 0,14-6 0,-5 1 0,-1 5 0,-2-6 0,0 9 0,-6-1 0,15-7 0,-15 5 0,6-6 0,-8 9 0,8-9 0,-6 6 0,7-5 0,-9 7 0,8-8 0,-6 7 0,6-7 0,0 9 0,-6-1 0,7 1 0,-9-1 0,0 1 0,0-1 0,8 1 0,-6-1 0,6 1 0,-8-1 0,0 0 0,8-7 0,-6 5 0,7-6 0,-9 9 0,0-1 0,0 1 0,0-1 0,0 1 0,0-1 0,0 1 0,0-1 0,0 1 0,0-1 0,0 1 0,-4-9 0,3 6 0,-3-5 0,4 7 0,-8-8 0,6 7 0,-7-7 0,9 9 0,0-1 0,0 1 0,0-1 0,-8-8 0,6 7 0,-15-15 0,15 14 0,-6-5 0,8 7 0,-8 1 0,6-1 0,-6 1 0,-1-9 0,-1-2 0,0 0 0,1 3 0,1-1 0,-2-2 0,-1-8 0,3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0:46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24575,'0'13'0,"0"34"0,0-20-1902,0 35 1902,0-33 0,0 3 0,0-6-2522,0-7 2522,0-1 0,0 1-776,0-1 776,0 1 0,0-1 0,0 1-458,0 7 458,0-5 0,0 6 0,0-9 0,0 1 654,0-1-654,0 0 0,0 1 0,0-1 2216,0 1-2216,0-1 2064,0 1-2064,8-9 0,2-2 0,19-8-2728,-7 0 2728,7 0 0,-11 0-1794,1 0 1794,-1 9 0,1-7 0,-1 6 0,1-8 0,-1 0 0,1 0 0,-1 0 0,1 0 0,-1 0 0,1 0 0,10 0 0,-8 0 0,8 0-2006,-10 0 2006,-1 0 0,1 0-1288,-1 0 1288,1 0 0,-1 0 0,1 0 0,-1 0 0,1 0 0,-1 0 0,1 0 0,-1 0 0,9 0 0,-7 0 0,7 0 0,-9 0 0,1 0 0,-1 0 2341,1 0-2341,-1 0 0,-7-4 0,5 3 1770,-14-11-1770,15 10 2434,-15-15-2434,6 7 1995,-8-9-1995,0 1 0,0-1 0,0 1 0,0-1 0,-4 9 0,3-7 0,-11 15 0,10-15 0,-15 15 0,15-14 0,-14 14 0,14-15 0,-7 7 0,1 0 0,6-7 0,-6 7 0,0-1 0,-3-5 0,1 5 0,-7-7 0,15-1 0,-14 9 0,14-7 0,-7 7 0,1 0 0,6-7 0,-15 15 0,15-15 0,-6 7 0,8-9 0,-8 9 0,6-6 0,-7 5 0,1 1 0,6-7 0,-6 7 0,0 0 0,6-7 0,-7 7 0,9-9 0,0 0 0,0 1 0,-8-1 0,6 1 0,-6-1 0,-1 9 0,-1 1 0,-9 9 0,1 0 0,-1 0 0,1 0 0,-1 0 0,0 0 0,1 0 0,-1 0 0,0 0 0,1 0 0,-1 0 0,1 0 0,7 0 0,3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15.4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24575,'12'0'0,"-6"3"0,2 7 0,1-5 0,-7 12 0,6-7 0,0 0 0,-6 7 0,6-7 0,-8 9 0,0-1 0,0 1 0,0-1 0,0 1 0,9-9 0,-7 17 0,14-22 0,-14 22 0,6-17 0,-8 9 0,0-1 0,0 1 0,9-9 0,1-2 0,8-8 0,1 0 0,-1 0 0,1 0 0,-1 0 0,1 0 0,-1 0 0,1 0 0,-1 0 0,1 0 0,-9-4 0,6 3 0,-14-11 0,15 10 0,-7-14 0,0 5 0,7 1 0,-7-7 0,9 15 0,-9-14 0,6 14 0,-14-7 0,7 9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16.9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1770 940 24575,'-10'-4'0,"-7"3"0,15-11 0,-15 2 0,15-9 0,-6 1 0,8-1 0,-8 0 0,6 1 0,-15-1 0,7 9 0,-1-7 0,3 7 0,0-1-987,6-5 987,-15 14 0,15-15 0,-6 7 0,0 0 0,6-7 0,-7 7 0,1-1 0,6-5 0,-6 5 0,8-7 0,-9 8 0,7-7 0,-6 7 0,0-9 0,6 0 0,-15 1 0,15-1 0,-6 1 0,0 7 0,6-5 987,-7 5-987,9-7 0,-8 7 0,6-5 0,-15 5 0,15-7 0,-6-1 0,8 1 0,-8 7 0,-3 3 0,1 0 0,2-3 0,8-7 0,-9-1 0,-1 9 0,0-7 0,-7 15 0,15-14 0,-14 13 0,14-13 0,-7 6 0,1-1 0,-2 3 0,-1 0 0,3-3 0,0 1 0,-3 2 0,1-1 0,-6 7 0,13-14 0,-13 14 0,14-15 0,-15 15 0,7-6 0,-9 8 0,9-8 0,-7 6 0,7-7 0,-9 1 0,1 6 0,-1-6 0,1 8 0,7-9 0,-5 7 0,5-6 0,-7 8 0,-1 0 0,1 0 0,-1-8 0,0 6 0,1-7 0,-1 9 0,0 0 0,1 0 0,-1 0 0,1 0 0,-1 0 0,0 0 0,1 0 0,-1 0 0,0 0 0,1 0 0,-1 4 0,1 5 0,-1 5 0,0 5 0,1-9 0,7 6 0,-5-13 0,14 13 0,-15-6 0,7 1 0,0 5 0,-7-14 0,15 14 0,-15-14 0,7 15 0,-9-7 0,1 9 0,-1-9 0,9 6 0,-7-5 0,7-1 0,0 6 0,-7-14 0,7 15 0,-9-7 0,0 9 0,1-1 0,-1 1 0,9-1 0,2 1 0,-1-9 0,-1-2 0,0 0 0,1 2 0,1 1 0,6 5 0,-15-14 0,7 15 0,0-7 0,-7 0 0,7 7 0,-1-7 0,-5 0 0,6-2 0,-1 1 0,3 1 0,0 0 0,6 7 0,-15-15 0,15 14 0,-6-6 0,-1 1 0,7 5 0,-6-6 0,8 9 0,0-1 0,0 1 0,0-1 0,-8-8 0,6 7 0,-7-7 0,9 9 0,0-1 0,0 1 0,0-1 0,0 1 0,0-1 0,-8-8 0,6 7 0,-6-7 0,0 0 0,6 7 0,-15-15 0,7 6 0,-1-8 0,3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17.9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24575,'0'13'0,"0"1"0,0 5 0,4-1 0,5 1 0,-3-1 0,3 1 0,-1-1 0,-6 1 0,6-1 0,0 1 0,-6-1 0,6 1 0,-8-1 0,9 1 0,-7-1 0,6 1 0,-8-1-2536,0 1 2536,8-9 0,-6 6 0,6-5 0,-8 7 0,9 1 0,-7-1 0,6 1 673,-8-1-673,0 1 449,0-1-449,8 0 0,2 1 0,1-1 1303,-3 1-1303,-8-1 111,8-7-111,2-3 0,9-8 0,-1 0 0,1 0 0,-1 0 0,9-4 0,-6-6-452,5 4 452,-7-2 0,-1 0 0,1 6 0,-1-15 0,1 15 0,-1-6 0,1 8 0,-9-9 0,6 7 0,-5-6 0,7 0 0,1 6 0,-1-7 452,1 9-452,-1 0 0,1 0 0,-1 0 0,-8-8 0,7 6 0,-15-6 0,6 8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22.81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1427 24575,'38'-4'0,"-18"-5"0,23 3-5157,-33-11 5157,7 15 1438,18-31-1438,-11 18 0,20-20 0,-26 25 0,0-7 0,9-10 0,4 3 0,-1-11 0,-9 15 0,12-23 0,-27 18 0,19-19 0,-9-7 0,-12 15-863,21-17 863,-23 26 0,14 8 0,-6-33 0,9 17-2301,-9-19 2301,-2 28 0,-8 7-2458,9-16 2458,-7 12 688,14-12-688,-14 16 0,6 1 0,-8-18 0,0 14 0,0-13 0,0 16 0,0 0 0,0-8 0,0 7 0,0-7 0,0 8 4160,0 1-4160,0-9 0,0 6 3631,0-6-3631,0 8 862,0-7-862,0 5 0,0-6 0,0 8 0,-4-8 0,-5 7 0,3-7 0,-11 17 0,7-7 0,-9 7 0,1-1 0,-1 3 0,0 8 0,1 0 0,-1 0 0,0 0 0,1 0 0,-1 0 0,1 0 0,-1 0 0,9 4 0,-7-3 0,7 2 0,-1 6 0,-5-7 0,6 6 0,-1 0 0,-5-6 0,5 15 0,-7-15 0,7 14 0,-5-6 0,14 9 0,-15-9 0,15 7 0,-14-15 0,13 14 0,-5-6 0,8 9 0,-8-1 0,6 1 0,-6-1 0,-1-7 0,7 5 0,-6-6 0,8 9 0,0-1 0,-8 1 0,6-1 0,-7 1 0,9-1 0,0 1 0,0-1 0,0 1 0,0-1 0,-8-8 0,6 7 0,-6-7 0,8 9 0,0-1 0,-9-8 0,7 7 0,-6-7 0,8 8 0,0 1 0,0-1 0,0 1 0,0-1 0,0 1 0,0-1 0,0 1-1365,-8-9 1365,6 7 0,-7-7 0,9 8 0,0 1 0,0-1 0,0 1 0,0-1 0,0 1 0,0-1 0,0 1 0,0-1 0,0 1 0,0-1 0,-8 1 0,6-1 0,-6 9 0,8-7 1365,0 7-1365,0-8 0,0-1 0,0-8 0,0-1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23.3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24575,'0'13'0,"0"1"0,0 4 0,0 1 0,0-1 0,0 1 0,0-1 0,0 1 0,0-1 0,0 0 0,0 1 0,0-1 0,0 1 0,0-1 0,0 1 0,0-1 0,0 1 0,0-1 0,0 1 0,0-1 0,0 1 0,0-1 0,0 1 0,0-1 0,0 1 0,0-1 0,0 1 0,0-1 0,0 1 0,3-9 0,7-2 0,-5 0 0,12-6 0,-15 15 0,14-15 0,-5 6 0,7-8 0,1 0 0,-1 0 0,1 0 0,-1 0 0,1 0 0,-1 0 0,0 0 0,1 0 0,-1 0 0,1 0 0,-1 0 0,1-4 0,-9-5 0,7 2 0,-7-9 0,8 6 0,1-1 0,-1-5 0,-7 5 0,5 1 0,-14-7 0,15 7 0,-7 0 0,0-7 0,-2 7 0,0-1 0,-5-5 0,5 6 0,0-1 0,-6-5 0,6 5 0,-8-7 0,0 7 0,0 3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24.89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2541 1108 24575,'0'-13'0,"0"-2"0,0-3 0,0-1 0,0-8 0,0 7 0,0-7 0,-4 16 0,3-5-845,-2 5 845,-6 1 0,7-6 0,-6 5 0,8-7 0,-8-1 0,6 0 0,-15 1 0,15-1 0,-6 0 0,8 1 0,-8 7 0,5-5 0,-5 6 0,0-1 845,-2-5-845,-1 5 0,3-7 0,8-1 0,-8 9 0,-3-7 0,1 7 0,-7-9 0,15 1 0,-22-1 0,19 0 0,-11 1 0,8 7 0,6-5 0,-15 14 0,15-15 0,-15 15 0,15-14 0,-6 5 0,0 1 0,-3 2 0,1-1 0,-7 7 0,15-14 0,-14 14 0,14-15 0,-15 15 0,7-6 0,0 0 0,-7 5 0,15-13 0,-15 14 0,15-15 0,-14 15 0,5-14 0,-7 14 0,-1-15 0,9 7 0,-7-1 0,7 3 0,0 0 0,-7 6 0,15-15 0,-15 15 0,7-6 0,-9 8 0,9-8 0,-6 5 0,5-13 0,-7 14 0,-1-6 0,0 8 0,1 0 0,7-9 0,-5 7 0,14-14 0,-15 14 0,7-7 0,0 1 0,-7 6 0,7-6 0,-9 8 0,0 0 0,1 0 0,-1 0 0,1 0 0,-1-9 0,0 7 0,1-6 0,-1 8 0,0-8 0,1 6 0,-1-7 0,-8 9 0,7 0 0,-7-8 0,8 6 0,0-6 0,1 8 0,-1 0 0,9-8 0,-7 6 0,7-7 0,-9 9 0,1 0 0,-1 0 0,0-8 0,1 6 0,-1-6 0,1 8 0,-1 0 0,9-9 0,-7 7 0,7-6 0,-9 8 0,1-8 0,-1 6 0,0-7 0,1 9 0,-9 0 0,6 0 0,-6 0 0,9 0 0,-1 0 0,0 0 0,1 0 0,-1 0 0,0 0 0,1 0 0,-1 0 0,1 0 0,-1 0 0,0 0 0,1 0 0,-1 0 0,0 0 0,9 4 0,-6-3 0,5 11 0,-7-10 0,-1 14 0,0-13 0,9 13 0,-6-14 0,13 14 0,-13-13 0,6 5 0,-1 0 0,-5-6 0,5 14 0,-7-14 0,7 15 0,-5-15 0,5 6 0,-7 0 0,-1 3 0,1-1 0,-1-2 0,9 0 0,-7-6 0,15 15 0,-15-15 0,7 6 0,0 0 0,-7-6 0,15 15 0,-14-15 0,5 6 0,-7 0 0,-1 3 0,9 7 0,-7-8 0,7-1 0,-1-1 0,-5-6 0,14 14 0,-15-14 0,7 15 0,-9-7 0,1 8 0,-1 1 0,9-1 0,-7 1 0,15-1 0,-14-7 0,13 5 0,-5-6 0,0 1 0,6 5 0,-15-6 0,15 9 0,-6-1 0,0 1 0,6-1 0,-7 1 0,9-1 0,0 1 0,0-1 0,0 1 0,0-1 0,0-8 0,0-1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25.46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24575,'0'13'0,"0"1"0,0 5 0,0-1 0,0 1 0,0-1 0,0 0 0,0 1 0,0-1 0,0 1 0,0-1 0,0 1 0,0-1 0,0 1 0,0-1 0,0 1 0,0-1 0,0 1 0,0-1 0,0 1 0,0-1 0,0 1 0,4-1 0,-3 9 0,4-7 0,-5 7 0,0-8 0,0-1-1403,8-8 1403,-6 7 0,6-7 0,-8 9 0,0-1 0,8-8 0,-6 7 0,7-7 0,-9 9 1403,8-9-1403,2-2 0,8-8 0,1 0 0,-1 0 0,1 0 0,-1 0 0,1 0 0,-1 0 0,1 0 0,-1 0 0,1 0 0,-1 0 0,1 0 0,-1 0 0,1 0 0,-1 0 0,1-4 0,-1 3 0,1-3 0,-1 4 0,1 0 0,-1-9 0,1 7 0,-1-6 0,1 8 0,-1 0 0,1 0 0,-1 0 0,1 0 0,-1 0 0,1 0 0,-1 0 0,1 0 0,-1 0 0,0 0 0,1 0 0,-1 0 0,-7-8 0,5 6 0,-6-7 0,9 9 0,-9 0 0,-2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29.50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5064 2727 24575,'0'-18'0,"0"-1"0,0 0 0,0 1 0,-4 7 0,3-5 0,-2 5 0,-6 1 0,7-6 0,-6 5 0,8-7 0,-8 7 0,6-5 0,-7 5 0,9-7 0,-8 7 0,6-5 0,-6 5 0,8-7 0,0-1 0,-9 9 0,7-7 0,-6 7-1225,8-9 1225,-8 9 0,6-15 0,-6 13 0,8-15 0,0 8 0,-9 9 0,7-7 0,-6 7 0,0-9 0,6 1-635,-7-9 635,9 6 0,0-6 0,-8 9 0,6-1-1421,-6 0 1421,-1 9 0,7-6 0,-6 5 0,0-7 0,6-1 0,-7 0 0,9 1 0,0-1 0,-8 9 0,6-7 0,-6 7 0,8-9 0,0 1 0,-8-1 0,5 0 0,-5 1 0,0 7 0,6-5 0,-6 6 0,8-9 0,-9 9 0,7-7 0,-6 7 0,0-9 0,6 0 0,-7 1 0,1-1-836,6-10 836,-15 7 0,15-15 0,-14 24-651,14-11 651,-7 13 0,1-7 0,6-1 0,-14 0 0,13 1 0,-5-1 0,0 9-253,6-7 253,-15 15 0,15-14 0,-6 5 0,8-7 0,-8 7 0,6-5 0,-15 5 0,15-7 0,-6-1 883,-1 1-883,-1-1 0,0 0 0,1 1 0,1-1 0,-2 9 0,0-7 0,1 7 0,1 0 0,6-7 0,-15 15 834,15-15-834,-6 7 1850,0-9-1850,6 1 0,-15 7 971,15-5-971,-6 6 0,-1-1 0,7-5 0,-14 14 483,14-15-483,-15 15 0,15-15 0,-14 7 0,5-9 0,1 1 0,-7-1 0,7 9 0,0-7 0,-7 7-1707,15-9 1707,-14 9 0,13-7 0,-13 15-968,14-14 968,-15 14 0,15-15 0,-14 15 0,14-14 0,-15 13 0,15-13 0,-15 6 0,7-1 0,0-5 0,-7 14-921,15-15 921,-14 15 0,13-15 0,-13 15 0,14-14 0,-15 14 0,15-15 0,-14 15 0,14-14 0,-15 14 0,15-15 0,-15 15 0,15-15 0,-14 15 0,14-14 0,-15 14 0,7-7 0,0 1 0,-7 6 0,15-15 0,-15 15 0,15-14 1535,-14 14-1535,5-15 0,-7 15-461,7-14 461,-5 14 0,14-15 0,-15 15 0,15-15 0,-14 15 0,5-14 980,-7 14-980,7-15 0,-5 15 0,14-14 0,-15 13 0,7-5 0,-1 0 0,-5 6 0,6-15 0,-9 15 0,0-14 0,1 14-22,7-15 22,-5 15 0,5-6 0,-7-1-459,-12 7 459,17-14 0,-22 14 0,12-16 0,1 7 0,-16 0-3304,25 2 3304,-16 9-240,19-8 240,-7 6-432,7-6 432,-1-1 0,-5 7 0,5-6 0,-7 8 0,-1-8 0,1 6 0,-1-7 0,0 9 0,1 0 0,-1 0 0,9-8 0,-7 6 0,7-6 0,-9 8-101,1 0 101,-1 0 0,9-8 3135,-7 6-3135,7-7 0,-9 9 0,1 0 0,-1 0 0,0 0 0,1 0 0,-1 0 0,0-8 0,1 6 0,-1-6 0,1 8 0,-1 0 0,0 0 496,9-9-496,-7 7 0,7-6 999,-9 8-999,1 0 0,-1 0 134,1 0-134,-1-8 0,0 6 0,1-7 0,-1 9 0,0 0 0,1 0 0,-1 0 0,1 0 0,-1 0 0,0 0 0,1 0 0,-1 0 0,1 0 0,-1 0 0,0 0-1260,9-8 1260,-7 6 0,7-6 0,-9 8 1168,1 0-1168,-1 0 0,1 0 0,-1 0 0,0 0 0,1 0 0,-1 0 0,0 0 0,1 0 0,-1 0 0,1 0 0,-9 0 0,6 0 0,-6 0 0,8 0 0,1 0 0,-1 0 0,1 0 0,-1 0 0,0 0 0,-8 0 0,7 0-2558,-7 0 2558,8 0 0,1 0 0,-1 0 0,9-9 0,-7 7 705,7-6-705,-20 8 0,9 0 0,-8 0 0,10 0 0,1 0 0,-1 0 0,0 0 0,1 0 0,-1 0 0,0 0 0,1 0 0,-1 0 0,1 0-36,-1 0 36,0 0 0,1 0 0,-1 0 0,0 0 0,1 0 2661,-1 0-2661,1 0 0,-1 0 0,0 0 0,1 0 0,-1 0 0,0 0 0,1 0 0,-1 0 0,1 0 0,-1 0 0,0 0 0,1 0 0,-1 0 0,1 0 0,-1 0 528,0 0-528,1 0 128,-1 0-128,0 0 0,1 0 0,-1 4 0,1-3 0,-1 3 0,0 4 0,1-6 0,-1 6 0,0-8 0,-10 10 0,8-8 0,-9 16 0,12-16 0,-1 6 0,1-8 0,-1 0 0,9 8 0,-7-6 0,7 15 0,-9-15 0,0 6 0,9 0 0,-6-6 0,5 6 0,1 1 0,-7-7 0,7 14 0,-9-14 0,1 15 0,-1-7 0,0 8 0,-7 1 0,5-1 0,-6 1 0,8-1 0,1 1 0,-1-1 0,0 1 0,1-1 0,8 1 0,-15-1 0,21 1 0,-13-1 0,9-8 0,6 7 0,-15-15 0,15 14 0,-15-5 0,7-1 0,0 6 0,2-5 0,8 7 0,-9 0 0,-1-7 0,0 5 0,1-6 0,1 1 0,6 5 0,-15-14 0,15 15 0,-6-7 0,8 8 0,-8 1 0,-3-1 0,1 1 0,2-1 0,8 1 0,-8-9 0,5 7 0,-5-7 0,0 8 0,6 1 0,-15-1 0,15 1 0,-6-1 0,8 1 0,0-1 0,0 1 0,-8-1 0,6 1 0,-7-1 0,9 1 0,0-1 0,0 1 0,0-1-1305,-8-8 1305,6 7 0,-6-7 0,8 9 0,0-1 0,0 0 0,0 1 0,0-1 0,0 1 0,0-1 0,0 1 0,0-1 0,0 1 0,0-1 0,0 1 0,0-1 0,0 1 1305,0-1-1305,0 1 0,0-1 0,3-7 0,-2 5 0,3-6 0,-4 9 0,0-1 0,0 1 0,0-1 0,0 1 0,0-1 0,0 1 0,0-1 0,0 1 0,0-1 0,0 1 0,0-1 0,0 1 0,0-1 0,0 0 0,0 1 0,0-1 0,0 1 0,0-1 0,0 1 0,0-1 0,0 1 0,0-1 0,0 1 0,0-1 0,0 1 0,0-1 0,0 1 0,-4-9 0,3 6 0,-2-5 0,3 7 0,0 1 0,0-1 0,0 1 0,-9-1 0,7 1 0,-6-1 0,8 1 0,0-1 0,0 1 0,0-1 0,-8-8 0,6 7 0,-7-7 0,9 9 0,0-1 0,0 1 0,-8-1 0,6 0 0,-6 1 0,8-1 0,0 1 0,-9-9 0,7-2 0,-6-8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30.39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24575,'0'13'0,"5"1"0,4-4 0,-3 6 0,2-5 0,-8 7 0,8-8 0,-6 7 0,15-7 0,-15 9 0,6-1 0,0 1 0,-6-1 0,15-8 0,-15 15 0,14-13 0,-14 15 0,15-17 0,-15 7 0,6-7 0,0 0 0,-6 7 0,7-7 0,-9 8 0,0 1 0,8-1 0,-6 1 0,14-9 0,-14 7 0,6-7 0,1 0 0,-7 6 0,6-5 0,0 7 0,-6 1 0,15-9 0,-7-2 0,8-8 0,2-13 0,-2 10 0,1-19 0,0 20 0,-1-6 0,1-1 0,-1 7 0,1-14-460,-1 14 460,1-15 0,-1 15 0,1-6 0,-1-1 0,1 7 0,-1-14 0,1 14 0,-1-7 0,1 1 0,-1 6 0,0-14 0,1 13 0,-1-5 0,-7 0 0,5 6 0,-6-6 0,1-1 460,5 7-460,-6-6 0,1 8 0,-3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33.61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130 1318 24575,'0'-13'0,"0"-1"0,0-5 0,-16 9 0,12-7 0,-13 7 0,17-9 0,-8 1 0,6-1 0,-6-8 0,8 7-2445,-9 1 2445,7 2 0,-6 7 0,8-8 0,0-1 405,-8 0-405,6 1 0,-7-1 0,9 0 0,0 1 0,0-1 0,0 1 0,0-1 0,-8 9 0,6-7 0,-6-4 0,8 0 0,0-9 0,0 12 0,0-9 0,0 6-384,0-6 384,0 9 0,0-1 0,0 0 0,0 1 0,-9-1 0,7 0 0,-6 1 1806,8-1-1806,0 1 192,0-1-192,0 0 0,0 1 0,0-1 0,4 9 0,-3-7 426,3 7-426,4 0 0,-6-7 0,6 7 0,0-1 0,-6-5 0,15 14 0,-15-15 0,14 15 0,-6-15 0,9 15 0,-9-14 0,7 14 0,-7-6 0,0-1 0,7 7 0,-15-14 0,14 14 0,-6-15 0,9 15 0,-1-15 0,1 7 0,-1 0 0,1-7 0,-1 7 0,1-1 0,-1 3 0,-7 0 0,-3-2 0,0-1 0,2 3 0,9 8 0,-9-8 0,6 6 0,-5-15 0,7 7 0,1-1 0,-1 3 0,1 0 0,-1 6 0,1-15 0,-1 15 0,1-14 0,-1 13 0,1-13 0,-1 14 0,1-6 0,-1 8 0,0 0 0,1 0 0,-1 0 0,1 0 0,-1 0 0,-7 3 0,-3 6 0,0-3 0,2 11 0,1-7 0,5 0 0,-14 7 0,15-7 0,-15 8 0,14 1 0,-14-1 0,15-7 0,-15 5 0,6-6 0,0 1 0,-6 5 0,6-6 0,-8 9 0,0-1 0,9 1 0,-7-1 0,6 1 0,-8-1 0,0 1 0,0-1 0,0 1 0,0-1 0,0 1 0,0-1 0,0 1 0,0-1 0,0 1 0,0-1 0,0 1 0,-4-9 0,-5-2 0,3 0 0,-2 3 0,-1-1 0,7 6 0,-6-5 0,0-1 0,-3-2 0,1 0 0,-7-6 0,15 15 0,-14-7 0,14 8 0,-15-7 0,7 5 0,0-6 0,-7 9 0,7-1 0,-9 1 0,9-1 0,1 1 0,1-9 0,-2-2 0,-1 1 0,3 1 0,8 8 0,-8-7 0,6 5 0,-6-6 0,-1 1 0,7 5 0,-14-6 0,5 9 0,1-1 0,-7 1 0,15-1 0,-14 1 0,14-1 0,-15 1 0,7-1 0,-1 1 0,-5-1 0,6-8 0,-1 7 0,-5-15 0,5 14 0,1-5 0,-7-1 0,7-2 0,0 0 0,-7 3 0,15-1 0,-6-2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0:47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 24575,'0'13'0,"0"1"0,0 5 0,0-1 0,0 1 0,0-1 0,0 1 0,0-1 0,0 1 0,0-1 0,0 1 0,0-1 0,0 1 0,0-1 0,0 1 0,8-9 0,-6 6 0,6-5 0,-8 7 0,0 9 0,9-15 0,-7 13 0,6-15 0,-8 9 0,8-9 0,-6 6 0,6-5 0,1-1 0,-7 6 0,14-14 0,-6 6 0,1 1 0,5-7 0,-14 14 0,14-14 0,-5 6 0,-1 1 0,6-7 0,-5 6 0,-1 0 0,6-6 0,-5 6 0,7-8 0,1 0 0,-1 0 0,1 9 0,-1-7 0,1 6 0,-1-8 0,1 0 0,-1 0 0,1 0 0,-1 0 0,0 0 0,1 0 0,-1 0 0,1-4 0,-1 3 0,1-3 0,-1-4 0,1 6 0,-1-6 0,1 8 0,-1 0 0,12-10 0,-9 8 0,8-8 0,-11 10 0,1 0 0,-1 0 0,1 0 0,-1 0 0,1 0 0,-1 0 0,1 0 0,-1 0 0,1-8 0,-9-2 0,-5-1 0,-6-5 0,-12 14 0,11-15 0,-14 15 0,14-15 0,-15 15 0,15-14 0,-6 6 0,0-1 0,6-5 0,-15 14 0,15-15 0,-6 7 0,-1-1 0,-1-5 0,0 5 0,1-7 0,1 7 0,6-5 0,-14 6 0,13-9 0,-13 9-650,6-7 650,-1-4 0,-5 8 0,14-14 0,-15 16 0,15-7 0,-6-1 0,-1 9 0,7-7 0,-6 7 0,8-9 0,-19 9 0,6 2 0,-16-1 0,18-1 650,-5 0-650,14-7 0,-15 15 0,7-15 0,-9 15 0,1-6 0,7 0 0,-5 6 0,14-15 0,-15 15 0,7-6 0,-9 8 0,0 0 0,1 0 0,7-8 0,-5 5 0,6-5 0,-9 8 0,0 0 0,1 0 0,-1 0 0,9-8 0,-7 6 0,15-6 0,-6 8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34.24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47 1 24575,'0'13'0,"0"1"0,0 4 0,-4 1 0,3-1 0,-3 1 0,-4-1 0,6 9 0,-7-7 0,9 7 0,-8-17 0,6 7 0,-6-7 0,8 9 0,0-1 0,0 0 0,0 1 0,0-1 0,0 1 0,0-1 0,0 1 0,0-1 0,0 1 0,0-1 0,0 1 0,3-9 0,-2 7 0,11-15 0,-10 14 0,15-14 0,-7 6 0,0 1 0,7-7 0,-7 6 0,8-8 0,1 8 0,-1-6 0,1 6 0,-1-8 0,1 0 0,-1 0 0,1 0 0,-1 0 0,1 0 0,-1 0 0,1 0 0,-1 0 0,1 0 0,-1 0 0,1 0 0,-1 0 0,-7-4 0,5 4 0,-6-13 0,9 11 0,-1-14 0,-8 14 0,-1-7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35.54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2008 1713 24575,'0'-18'0,"0"-1"0,0 0 0,0 1 0,0-1 0,0 0 0,0 1 0,0-1 0,0 1 0,0-1 0,0 0 0,0 1 0,0-1 0,0 1 0,0-1 0,-4 0 0,3 1 0,-3-1 0,4 0 0,0 1 0,0-1 0,0 1 0,-8-1 0,6 0 0,-7 1 0,9-1 0,0 0 0,-8 9 0,6-6 0,-6 5 0,8-7 0,0-1 0,0 0 0,0 1 0,-9 7 0,7-5 0,-6 6 0,8-9 0,0 0 0,-8 9 0,6-7 0,-7 7 0,9-9 0,0 1 0,-8 7 0,6-5 0,-6 6 0,0-9 0,5 0 0,-13 1 0,14-1 0,-6 0 0,-1 1 0,-1 7 0,0-5 0,1 6 0,1-1 0,-2-5 0,-1 5 0,3-7 0,0 7 0,6-5 0,-15 14 0,15-15 0,-14 15 0,14-14 0,-15 5 0,7-7 0,-1-1 0,-5 0 0,5 1 0,1-1 0,-7 9 0,7-7 0,0 7 0,-7 0 0,15-7 0,-14 15 0,14-15 0,-15 7 0,7 0 0,-1-7 0,-5 7 0,5-1 0,1-5 0,-6 6 0,5-1 0,1-5 0,-7 14 0,15-15 0,-14 15 0,5-15 0,1 7 0,-7 0 0,7 1 0,-9 1 0,9-2 0,-6-1 0,5 3 0,-7 8 0,7-8 0,-5-2 0,5-1 0,-7 3 0,7 0 0,-5 6 0,5-7 0,1 1 0,-17 6 0,22-15 0,-22 15 0,16-6 0,-7 8 0,-1 0 0,1-8 0,-1 6-1554,9-15 1554,-7 15 0,7-6 0,-9 8 0,9-8 0,-7 6 0,7-7 0,-9 1 0,1 6 0,-1-6 0,0 8-1289,9-9 1289,-7 7 0,7-6 0,-8 8 0,-1-8 0,0 6 0,1-7 0,-1 9 0,0-8 0,1 6 0,-1-6 0,1 8 0,-1 0 0,0 0 0,1 0 1448,-1 0-1448,9-9 0,-7 7 0,7-6 0,-9 8 0,1 0 0,-1 0 1395,0 0-1395,1 0 0,-1 0 0,0 0 0,1 0 0,-1 0 0,1 0 0,-1 4 0,0-3 0,1 11 0,-1-10 0,9 14 0,-7-14 0,15 15 0,-14-15 0,5 14 0,-7-14 0,7 15 0,-5-15 0,5 14 0,-7-6 0,-1 9 0,1-1 0,-1 1 0,9-1 0,-7-7 0,15 5 0,-15-6 0,7 9 0,0-1 0,1 1 0,9-1 0,-8-7 0,6 5 0,-6-6 0,0 17 0,5-6 0,-13 5 0,14-7 0,-6-1 0,8 1 0,0-1 0,0 1 0,0-1 0,0 1 0,0-1 0,0 1 0,0-1 0,0 1 0,-9-9 0,7 6 0,-6-5 0,8 7 0,0 0 0,0 1 0,0-1 0,0 1 0,0-1 0,0 1 0,0-1 0,0 1 0,0-1 0,0 1 0,0-1 0,0 1 0,0-1 0,0 1 0,0-1 0,0 1 0,0-1 0,0 1 0,0-1 0,0 1 0,0-1 0,0 1 0,0-1 0,0 1 0,4-1 0,-3 1 0,3-1 0,4-8 0,-9-1 0,0-9 0,-5 0 0,-2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36.13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24575,'13'0'0,"1"0"0,5 0 0,-9 4-1702,-2 5 1702,-8 5 551,8 5-551,-5-1 0,5 1 281,0-9-281,-6 6 0,14-5 0,-13 7 0,5 1 0,-8-1 0,8 1 0,-6-1 0,6 1 0,-8-1 0,0 1 0,8-1 0,-6 1 0,7-1 870,-9 1-870,8-9 0,-6 6 0,6-6 0,-8 9 0,0-1 0,0 1 0,8-9 0,-6 7 0,7-7 0,-9 8 0,0 1 0,0-1 0,8-7 0,-6 5 0,14-14 0,-5 6 0,7-8 0,1 0 0,-1 0 0,1 0 0,-9-3 0,6 2 0,-14-12 0,15 11 0,-7-6 0,0 0 0,7 6 0,-7-15 0,8 15 0,-7-14 0,5 14 0,-6-7 0,1 1 0,5 6 0,-6-15 0,9 15 0,-9-6 0,-2 8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37.99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5226 2318 24575,'0'-33'0,"0"-15"0,-14 9 0,3 8 0,-5-2 0,8 23 0,0-1 0,6-5 0,-15 5 0,15-7 0,-6-1 0,-1 0 0,7 1 0,-14-1 0,14 1 0,-15-1 0,15 0 0,-6 1 0,0 7 0,5-13 0,-13 19 0,14-19 0,-6 13 0,8-7-1336,-9 7 1336,7-5 0,-6 5 0,0 1 0,6-6 0,-7-3 0,9-2 0,-8-6-2595,6 9 2595,-6-1 0,8 0-1074,0 1 1074,-9 7 1080,7-5-1080,-14 6 0,14-9 0,-7 0 0,9 1 0,-8-1 0,-2 9 0,-1-7 0,3 7 2595,0-17-2595,6 6 0,-6-6 0,-1 17 1330,7-7-1330,-6 7 0,0 0 0,6-7 0,-7 7 0,9-9 0,-8 1 0,6-1 0,-6 0-1512,-1 9 1512,7-6-938,-6 5 938,0 1 0,6-7 0,-7 7 0,1-9 0,6 1 0,-6-1 0,0 9 0,6-7 0,-15 7 0,15-9-1496,-15 9 1496,15-7 0,-14 7 0,14-9 0,-7 1 0,1 7 0,6-5 0,-6 5 0,-1-7 0,7-1 0,-6 1 0,0 7 1318,6-5-1318,-15 5 0,15-7 0,-6-1 929,0 9-929,6-7 0,-15 7 0,7-9 0,-1 1 0,-5 7 0,14-5 0,-7 5 0,1 1 1699,-2-6-1699,-1 5 0,-5-7 0,14-1 0,-15 9 0,15-7 0,-14 7 0,5-1 0,1-5 0,2 5 0,-1 1 0,7-6 0,-14 13 0,14-13 0,-15 14 0,7-15 0,-9 7 0,1 0 0,7-7 0,3 7 0,0-1 0,-3 3 0,1 0 0,-7 6 0,15-15 0,-14 15 0,14-14 0,-15 14 0,7-7 0,0 1 0,-7 6 0,15-15 0,-15 15 0,7-6 0,0 0 0,-7 6 0,7-7 0,-9 1 0,1 6 0,7-15 0,-5 15 0,5-6 0,1 0 0,-7 6 0,7-6 0,-9-1 0,1 7 0,-1-6 0,9 0 0,-7 6 0,7-7 0,-9 9 0,1-8 0,-1 6 0,0-6 0,9-1 0,-6 7 0,13-14 0,-13 14 0,6-7 0,-9 9 0,0 0 0,9-8 0,-7 6 0,7-6 0,-9 8 0,1 0 0,-1-8 0,1 5 0,-1-5 0,0 8 0,1 0 0,-1 0 0,1 0 0,7-8 0,-5 6 0,5-6 0,-7 8 0,-1 0 0,0 0 0,1 0 0,-1 0 0,1 0 0,-1 0 0,0-9 0,1 7 0,-9-6 0,6 0 0,-6 6 0,9-7 0,-1 9 0,0 0 0,9-8 0,-7 6 0,7-6 0,-9 8 0,1 0 0,8-9 0,-7 7 0,7-6 0,-9 8 0,0 0 0,1 0 0,-1 0 0,1 0 0,-1 0 0,0 0 0,1-8 0,-1 6 0,0-7 0,1 9 0,-1 0 0,1 0 0,-1 0 0,0 0 0,1 0 0,-1 0 0,0 0 0,1-8 0,-1 6 0,1-6 0,-1 8 0,0 0 0,1 0 0,-1 0 0,0 0 0,1 0 0,-1 0 0,1 0 0,-1 0 0,0 0 0,1 0 0,-1 0 0,1 0 0,-1 0 0,0 0 0,1 0 0,-1 0 0,0 0 0,1 0 0,-1 0 0,1 0 0,-1 0 0,0 0 0,1 0 0,-1 0 0,0 0 0,1 0 0,-1 0 0,1 0 0,-1 0 0,0 0 0,1 0 0,-1 0 0,0 0 0,1 0 0,-1 0 0,1 0 0,-1 0 0,0 0 0,1 0 0,-1 0 0,1 0 0,-9 0 0,6 0 0,-6 0 0,8 0 0,1 0 0,-1 0 0,1 0 0,-1 0 0,0 0 0,1 0 0,-1 0 0,0 0 0,1 0 0,-1 0 0,1 0 0,-1 0 0,0 0 0,1 0 0,-1 0 0,0 0 0,9 4 0,-6-3 0,5 2 0,-7-3 0,-1 8 0,0-5 0,1 5 0,-1-8 0,1 0 0,-1 0 0,0 8 0,1 2 0,-1 1 0,0-3 0,1-8 0,7 8 0,-5-6 0,6 14 0,-9-14 0,0 15 0,1-15 0,-1 6 0,9 0 0,-7-6 0,15 15 0,-14-15 0,5 14 0,-7-5 0,-1 7 0,0-8 0,1 7 0,-1-7 0,1 9 0,-1-1 0,0 1 0,1-1 0,-1 1 0,0-1 0,1 0 0,-1 1 0,1-1 0,-1 1 0,0-1 0,1 1 0,7-1 0,3 1 0,0-9 0,6 7 0,-15-15 0,15 14 0,-14-14 0,13 15 0,-5-7 0,8 8 0,-8 1 0,-2-9 0,-1 6 0,3-5 0,8 7 0,0 1 0,-8-9 0,-3 6 0,1-5 0,2 7 0,8 1 0,-9-1 0,7 1 0,-6-1 0,0-8 0,6 7 0,-7-7 0,9 9 0,-8-1 0,6 1 0,-14-1 0,14 0 0,-7 1 0,9-1 0,0 1 0,0-1 0,-8-7 0,6 5 0,-6-6 0,-1 9 0,7-1 0,-14 1 0,14-1 0,-7 1 0,9-1 0,-8-7 0,6 5 0,-6-6 0,-1 9 0,7-1 0,-14-7 0,14 5 0,-6-6 0,-1 0 0,7 7 0,-6-7 0,0 9 0,6-1 0,-15 1 0,15-1 0,-15 1 0,15-1 0,-14-8 0,14 7 0,-7-7 0,1 9 0,6-1 0,-14-8 0,13 7 0,-5-7 0,0 0 0,6 7 0,-15-15 0,15 14 0,-6-6 0,8 9 0,-8-9 0,6 7 0,-15-15 0,15 14 0,-6-6 0,-1 9 0,7-1 0,-14-7 0,14 5 0,-7-6 0,1 1 0,6 5 0,-6-6 0,0 1 0,5 5 0,-5-6 0,0 1 0,6 5 0,-15-6 0,15 9 0,-6-1 0,8 1 0,-8-9 0,6 6 0,-15-5 0,15 7 0,-6 1 0,8-1 0,-9-8 0,7 7 0,-6-7 0,0 0 0,6 7 0,-15-15 0,7 6 0,-9-8 0,9-4 0,-7-5 0,15-5 0,-6-5 0,0 9 0,6-7 0,-7 15 0,9-6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21:56:38.68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24575,'12'0'0,"2"0"0,-3 3 0,-3 7 0,0-5 0,-6 12 0,6-7 0,1 9 0,-7-1 0,6 1 0,-8-1 0,0 1 0,0-1 0,0 1 0,0-1 0,0 0 0,0 1 0,8-1 0,-6 1 0,6-1 0,-8 1 0,0-1 0,0 1 0,0-1 0,0 1 0,9-9 0,-7 7 0,14-15 0,-6 6 0,9-8 0,-1 0 0,1 0 0,-1 0 0,1 0 0,-1 0 0,1 0 0,-1 0 0,1 0 0,-1 0 0,1 0 0,-1 0 0,1 0 0,-1 0 0,1 0 0,-1 0 0,1 0 0,-1 0 0,1 0 0,-1 0 0,1 0 0,-1 0 0,0 0 0,1 0 0,-1-4 0,1 3 0,-1-4 0,1 5 0,-1-8 0,1 6 0,-1-6 0,1 8 0,-1 0 0,-7-8 0,5 5 0,-6-5 0,9 8 0,-1 0 0,-7-8 0,5 6 0,-14-6 0,6 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0:48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81 24575,'0'13'0,"0"1"0,0 12 0,0-5-4908,0 6 4908,0-9 0,0 1 1367,0-1-1367,0 1 0,0-1-1028,0 1 1028,0-1 0,0 0 0,0 1 0,0-1 0,0 1 0,0-1 0,0 1 0,0-1 0,0 1 0,0-1 0,0 1 0,0-1 0,0 1 0,0-1 0,0 1 0,4-1 0,5 1 0,-3-1 0,2 1 0,-8-1-1011,8-8 1011,-5 7 0,5-7 0,0 0 0,-6 7 0,6-7 2179,0 9-2179,-5-1 0,13-8 92,-14 7-92,6-7 0,-8 9 1998,8-9-1998,-6 6 0,15-14 0,-15 15 0,14-15 0,-14 14 0,15-14 0,-7 6 1301,9-8-1301,-1 0 0,1 0 0,-1 0 10,-8-3-10,7-7 0,-7 5 0,9-12 0,-1 15 0,1-6 0,-1-1 0,0 7 0,1-6 0,8 0 0,-7 6-436,7-7 436,-9 9 0,1-8 0,-1 6 0,1-6 0,-1 8 0,1 0 0,-1 0 0,1 0 0,-1 0 0,1 0 0,-1 0 0,1 0 0,-1 0 0,1-8 0,-1 5 0,1-5 436,-1 8-436,1 0 0,-1 0 0,1 0 0,-1 0 0,1 0 0,-1 0 0,-8 4 0,7-3 0,-7 3 0,9-4 0,-9-4 0,-2-5 0,-8-6 0,0-3 0,0-1 0,0 1 0,0-1 0,0 0 0,0 1 0,0-1 0,0 0 0,0 1 0,0-1 0,0 1-1236,-4 7 1236,3-5 0,-11 5 0,10-7 0,-6-1 0,0 1 0,-3-1 0,1 0 0,2 1 0,-1 7 0,7-5 0,-6 5 0,8-7 0,-8-1 0,6 1 0,-15 7 0,15-5 0,-15 14 0,15-15 0,-6 7 0,8-9 0,-8 9 0,6-7 0,-7 7 0,1-1 0,6-5 0,-14 6 0,14-9 0,-7 0 0,1 1 0,-2-1 0,-1 0 0,-5 1 0,14-1 0,-7 1 1236,1 7-1236,-2 3 0,-9 8 0,1 0 0,-1 0 0,0 0 0,1 0 0,-1 0 0,0 0 0,1 0 0,-1 0 0,1 0 0,-9 0 0,6 0-2704,-6 0 2704,8 0 0,1 0-68,-1 0 68,1 0 0,-1 0 0,0 0 0,1 0 0,-1 0 0,0 0 0,1 0 0,-1 0 0,1 0 0,-1 0 0,0 0 0,1 0 0,-1 0 0,1 0 0,-1 0 0,0 0 0,1 0 0,-1 0 2694,0 0-2694,1 0 78,-1 0-78,9 4 0,2-3 0,8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6T18:50:55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BC4EB-2D9A-C542-A578-2B57E0FB18FF}" type="datetimeFigureOut">
              <a:rPr lang="en-US" smtClean="0"/>
              <a:t>10/6/21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71AF9-BBC8-D045-B571-D125776D9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316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44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5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45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8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62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36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4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3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20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164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962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273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22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751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2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72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889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496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492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96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79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404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499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781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578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540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602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896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407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187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4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9028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377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897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117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835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113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439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8631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111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933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4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671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468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433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381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398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128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328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322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5286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866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6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239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870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962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497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9201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947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43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03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60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9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1C33-5988-D54F-BB26-5D5DAD4A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BA848-FA4A-0346-83E1-44D13A16B7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5C035-42E1-754D-AF29-0F9C9762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B3E9-0CED-1B46-B041-1C2CC850E913}" type="datetime1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0DB20-4AFA-0443-8463-CC96FA03A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9BBF5-37BB-9A42-966A-311186825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5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EE77-F66E-F949-AC99-DF4C4F649119}" type="datetime1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1763" y="6353464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48490" y="360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4EDC054-3F3E-9A4C-8863-5890942F1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291319"/>
            <a:ext cx="8941419" cy="11625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9520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0" y="6356349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rgbClr val="FFD2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1D401-D15E-B84A-8905-AA31033AA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211" y="305173"/>
            <a:ext cx="8941419" cy="11625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1377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0" y="6356349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60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AB10-9C5B-3C49-B908-D60D65720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B2FF2-3514-7E4F-979B-7D465AE1B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229F0-20F9-7245-A8DF-ED91AF9AB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A5D27-77B1-A446-B071-2F2327DE6C51}" type="datetime1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0ABE4-540A-8A46-BADB-D57CF3600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E289A-E7A6-7041-AC8D-F84B98520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87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80083-B51B-F64B-AA55-08C12C45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269A8-BAB3-5047-9C68-7A1701E5C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3138AC-E452-D440-864F-ECCBC3D38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6ABF0-DD3E-AB42-9B7A-29D73575C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EE7FA-812F-EE4B-97B5-D6CE3F082AAD}" type="datetime1">
              <a:rPr lang="en-US" smtClean="0"/>
              <a:t>10/6/21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F0AD2-EEAA-084E-86BF-5E9E486A6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EA0A6-0275-B747-9008-35F9B8FB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90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8F68-5C69-394B-8BCF-D20309B0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7271F-5514-F246-8093-A1E88A3AC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AF8BF-D8FB-054F-AFB9-095D0F84E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5D8762-E4ED-944E-9C50-E6D1F7468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414A51-2447-9447-9E65-910F362E10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34532E-F973-AE4F-B307-9C4ABFDB4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3C00-66B6-4A4A-A860-E1848453299D}" type="datetime1">
              <a:rPr lang="en-US" smtClean="0"/>
              <a:t>10/6/21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E3EA70-3106-774D-8323-DEFC4395D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B0D810-CC25-514E-90F4-4DE901DD1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89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F5B8A-B85B-3A4C-A622-549F6B280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338235-253C-054A-863C-FEEF02C12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90A7-1731-0142-B22D-906FA7E5FD6F}" type="datetime1">
              <a:rPr lang="en-US" smtClean="0"/>
              <a:t>10/6/21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C82665-4262-8347-AD55-38E1521E8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CF5E5-C99B-3C42-B309-3F0AF7B7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10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5FFE0-C88F-AC4C-B413-4CA676645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2F22-1847-3741-97A0-FBB6C40DDBE4}" type="datetime1">
              <a:rPr lang="en-US" smtClean="0"/>
              <a:t>10/6/21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9AA98C-D40D-8D43-98C3-46A866A4A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8FF45-51F5-8141-9CC0-7DC330B6B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84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1E2CB-80F8-D044-9E4B-F28537928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BA669-90B7-C24B-85DE-2B3AE23BA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37B98-29BA-8C4A-92D6-327615463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2CC34-7FA9-D642-B02C-D5F95E464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A145-D001-0043-BDFD-43F84EC21D21}" type="datetime1">
              <a:rPr lang="en-US" smtClean="0"/>
              <a:t>10/6/21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A75B0C-13CF-B44D-AC2B-62756B96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29ACA-557C-D642-9221-716CB885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5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4B498-A163-CC43-81E8-5B8BB1A5D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191C70-2BE4-4C4B-82E5-BDF2E7FCE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15BF7-13A1-7A4C-81CA-FF68AE174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B23D8-BE98-3444-8236-7530A84F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DBB61-3F76-834E-931F-A09ADFED271D}" type="datetime1">
              <a:rPr lang="en-US" smtClean="0"/>
              <a:t>10/6/21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8367-2C30-414A-B7CB-0A1C4A799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8D990-6B2E-9840-8478-36F0D89AC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56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9E59-0172-044D-B347-0BC5D4E9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F38CA-0A1E-9849-ADED-8250CFBBE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" panose="02000503020000020003" pitchFamily="2" charset="0"/>
              </a:defRPr>
            </a:lvl1pPr>
            <a:lvl2pPr>
              <a:defRPr>
                <a:latin typeface="Avenir" panose="02000503020000020003" pitchFamily="2" charset="0"/>
              </a:defRPr>
            </a:lvl2pPr>
            <a:lvl3pPr>
              <a:defRPr>
                <a:latin typeface="Avenir" panose="02000503020000020003" pitchFamily="2" charset="0"/>
              </a:defRPr>
            </a:lvl3pPr>
            <a:lvl4pPr>
              <a:defRPr>
                <a:latin typeface="Avenir" panose="02000503020000020003" pitchFamily="2" charset="0"/>
              </a:defRPr>
            </a:lvl4pPr>
            <a:lvl5pPr>
              <a:defRPr>
                <a:latin typeface="Avenir" panose="02000503020000020003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1BB-2EE1-4A4E-A529-52F1E1195EE2}" type="datetime1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4572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rgbClr val="00B6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59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DCC8A-803B-724E-AECF-F9E466395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5D74CA-2C44-7141-A60F-B722C70D0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83FFE-E161-C74A-BD5F-88AF473E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46D3-B105-C547-8D99-C7EF16289A44}" type="datetime1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345C2-A542-C644-9046-6C4684C7E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BCC9B-1D97-6E46-8F5C-D7A15AEFB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23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155349-E760-A049-B782-49DD46AAC9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F6423-2F3F-EE4C-9C5E-4D2744E35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FC342-0932-3E49-AB8D-9E0003723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2528B-01BC-DC4B-A165-7D762F3D6F95}" type="datetime1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7E810-6B49-2448-9378-755458BB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4FFE0-7A6D-074A-AC35-C18BEA6D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0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1BB-2EE1-4A4E-A529-52F1E1195EE2}" type="datetime1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926" y="6351089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7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ft_blue_rnngen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1BB-2EE1-4A4E-A529-52F1E1195EE2}" type="datetime1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926" y="6351089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CB97D5-FF91-D048-B68A-4C27602D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86" y="264119"/>
            <a:ext cx="3228098" cy="551431"/>
          </a:xfrm>
        </p:spPr>
        <p:txBody>
          <a:bodyPr>
            <a:normAutofit/>
          </a:bodyPr>
          <a:lstStyle/>
          <a:p>
            <a:r>
              <a:rPr lang="en-US" dirty="0"/>
              <a:t>RNN: Generation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A1BF71-7685-7A48-B3C2-CF114B820895}"/>
              </a:ext>
            </a:extLst>
          </p:cNvPr>
          <p:cNvSpPr/>
          <p:nvPr userDrawn="1"/>
        </p:nvSpPr>
        <p:spPr>
          <a:xfrm>
            <a:off x="806939" y="757278"/>
            <a:ext cx="2872476" cy="9421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15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ft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9E59-0172-044D-B347-0BC5D4E9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F38CA-0A1E-9849-ADED-8250CFBBE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" panose="02000503020000020003" pitchFamily="2" charset="0"/>
              </a:defRPr>
            </a:lvl1pPr>
            <a:lvl2pPr>
              <a:defRPr>
                <a:latin typeface="Avenir" panose="02000503020000020003" pitchFamily="2" charset="0"/>
              </a:defRPr>
            </a:lvl2pPr>
            <a:lvl3pPr>
              <a:defRPr>
                <a:latin typeface="Avenir" panose="02000503020000020003" pitchFamily="2" charset="0"/>
              </a:defRPr>
            </a:lvl3pPr>
            <a:lvl4pPr>
              <a:defRPr>
                <a:latin typeface="Avenir" panose="02000503020000020003" pitchFamily="2" charset="0"/>
              </a:defRPr>
            </a:lvl4pPr>
            <a:lvl5pPr>
              <a:defRPr>
                <a:latin typeface="Avenir" panose="02000503020000020003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1BB-2EE1-4A4E-A529-52F1E1195EE2}" type="datetime1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4572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rgbClr val="BDA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03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ft_purple_lst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9E59-0172-044D-B347-0BC5D4E9A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01931"/>
            <a:ext cx="5257800" cy="631203"/>
          </a:xfrm>
        </p:spPr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1BB-2EE1-4A4E-A529-52F1E1195EE2}" type="datetime1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55502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51955" y="31865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rgbClr val="BDA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765461-4928-6445-B134-8DED9485542D}"/>
              </a:ext>
            </a:extLst>
          </p:cNvPr>
          <p:cNvSpPr/>
          <p:nvPr userDrawn="1"/>
        </p:nvSpPr>
        <p:spPr>
          <a:xfrm>
            <a:off x="903805" y="771482"/>
            <a:ext cx="1326778" cy="916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21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EE77-F66E-F949-AC99-DF4C4F649119}" type="datetime1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2491" y="6356350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837FDFF-5600-CB48-A342-D2712CA1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319"/>
            <a:ext cx="8941419" cy="11625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298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gh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9E59-0172-044D-B347-0BC5D4E9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F38CA-0A1E-9849-ADED-8250CFBBE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" panose="02000503020000020003" pitchFamily="2" charset="0"/>
              </a:defRPr>
            </a:lvl1pPr>
            <a:lvl2pPr>
              <a:defRPr>
                <a:latin typeface="Avenir" panose="02000503020000020003" pitchFamily="2" charset="0"/>
              </a:defRPr>
            </a:lvl2pPr>
            <a:lvl3pPr>
              <a:defRPr>
                <a:latin typeface="Avenir" panose="02000503020000020003" pitchFamily="2" charset="0"/>
              </a:defRPr>
            </a:lvl3pPr>
            <a:lvl4pPr>
              <a:defRPr>
                <a:latin typeface="Avenir" panose="02000503020000020003" pitchFamily="2" charset="0"/>
              </a:defRPr>
            </a:lvl4pPr>
            <a:lvl5pPr>
              <a:defRPr>
                <a:latin typeface="Avenir" panose="02000503020000020003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EE77-F66E-F949-AC99-DF4C4F649119}" type="datetime1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4572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4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_green_b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EE77-F66E-F949-AC99-DF4C4F649119}" type="datetime1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9011" y="6356350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6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46D1F4-47AB-674E-B7B4-644977D59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956" y="277465"/>
            <a:ext cx="8941419" cy="1162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A9934-6E1E-624F-92F4-CA26E392B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979DC-2FF9-4F4E-A3A8-2BED888F8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472B0-F58B-A84F-B873-83B8FAE83B2D}" type="datetime1">
              <a:rPr lang="en-US" smtClean="0"/>
              <a:t>10/6/21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DBD27-42C0-3542-A8C3-E254AF9AE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D511D-0DCF-4D4D-8359-143BCAE24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1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8" r:id="rId4"/>
    <p:sldLayoutId id="2147483666" r:id="rId5"/>
    <p:sldLayoutId id="2147483669" r:id="rId6"/>
    <p:sldLayoutId id="2147483660" r:id="rId7"/>
    <p:sldLayoutId id="2147483661" r:id="rId8"/>
    <p:sldLayoutId id="2147483670" r:id="rId9"/>
    <p:sldLayoutId id="2147483662" r:id="rId10"/>
    <p:sldLayoutId id="2147483663" r:id="rId11"/>
    <p:sldLayoutId id="2147483667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1"/>
          </a:solidFill>
          <a:latin typeface="Avenir Book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2.png"/><Relationship Id="rId21" Type="http://schemas.openxmlformats.org/officeDocument/2006/relationships/customXml" Target="../ink/ink11.xml"/><Relationship Id="rId42" Type="http://schemas.openxmlformats.org/officeDocument/2006/relationships/customXml" Target="../ink/ink23.xml"/><Relationship Id="rId63" Type="http://schemas.openxmlformats.org/officeDocument/2006/relationships/customXml" Target="../ink/ink34.xml"/><Relationship Id="rId84" Type="http://schemas.openxmlformats.org/officeDocument/2006/relationships/customXml" Target="../ink/ink47.xml"/><Relationship Id="rId138" Type="http://schemas.openxmlformats.org/officeDocument/2006/relationships/customXml" Target="../ink/ink74.xml"/><Relationship Id="rId16" Type="http://schemas.openxmlformats.org/officeDocument/2006/relationships/image" Target="../media/image16.png"/><Relationship Id="rId107" Type="http://schemas.openxmlformats.org/officeDocument/2006/relationships/image" Target="../media/image57.png"/><Relationship Id="rId11" Type="http://schemas.openxmlformats.org/officeDocument/2006/relationships/customXml" Target="../ink/ink6.xml"/><Relationship Id="rId32" Type="http://schemas.openxmlformats.org/officeDocument/2006/relationships/customXml" Target="../ink/ink17.xml"/><Relationship Id="rId37" Type="http://schemas.openxmlformats.org/officeDocument/2006/relationships/customXml" Target="../ink/ink20.xml"/><Relationship Id="rId53" Type="http://schemas.openxmlformats.org/officeDocument/2006/relationships/image" Target="../media/image33.png"/><Relationship Id="rId58" Type="http://schemas.openxmlformats.org/officeDocument/2006/relationships/customXml" Target="../ink/ink31.xml"/><Relationship Id="rId74" Type="http://schemas.openxmlformats.org/officeDocument/2006/relationships/customXml" Target="../ink/ink42.xml"/><Relationship Id="rId79" Type="http://schemas.openxmlformats.org/officeDocument/2006/relationships/image" Target="../media/image43.png"/><Relationship Id="rId102" Type="http://schemas.openxmlformats.org/officeDocument/2006/relationships/customXml" Target="../ink/ink56.xml"/><Relationship Id="rId123" Type="http://schemas.openxmlformats.org/officeDocument/2006/relationships/image" Target="../media/image65.png"/><Relationship Id="rId128" Type="http://schemas.openxmlformats.org/officeDocument/2006/relationships/customXml" Target="../ink/ink69.xml"/><Relationship Id="rId5" Type="http://schemas.openxmlformats.org/officeDocument/2006/relationships/customXml" Target="../ink/ink3.xml"/><Relationship Id="rId90" Type="http://schemas.openxmlformats.org/officeDocument/2006/relationships/customXml" Target="../ink/ink50.xml"/><Relationship Id="rId95" Type="http://schemas.openxmlformats.org/officeDocument/2006/relationships/image" Target="../media/image51.png"/><Relationship Id="rId22" Type="http://schemas.openxmlformats.org/officeDocument/2006/relationships/image" Target="../media/image19.png"/><Relationship Id="rId27" Type="http://schemas.openxmlformats.org/officeDocument/2006/relationships/customXml" Target="../ink/ink14.xml"/><Relationship Id="rId43" Type="http://schemas.openxmlformats.org/officeDocument/2006/relationships/image" Target="../media/image28.png"/><Relationship Id="rId48" Type="http://schemas.openxmlformats.org/officeDocument/2006/relationships/customXml" Target="../ink/ink26.xml"/><Relationship Id="rId64" Type="http://schemas.openxmlformats.org/officeDocument/2006/relationships/customXml" Target="../ink/ink35.xml"/><Relationship Id="rId69" Type="http://schemas.openxmlformats.org/officeDocument/2006/relationships/image" Target="../media/image38.png"/><Relationship Id="rId113" Type="http://schemas.openxmlformats.org/officeDocument/2006/relationships/image" Target="../media/image60.png"/><Relationship Id="rId118" Type="http://schemas.openxmlformats.org/officeDocument/2006/relationships/customXml" Target="../ink/ink64.xml"/><Relationship Id="rId134" Type="http://schemas.openxmlformats.org/officeDocument/2006/relationships/customXml" Target="../ink/ink72.xml"/><Relationship Id="rId139" Type="http://schemas.openxmlformats.org/officeDocument/2006/relationships/image" Target="../media/image73.png"/><Relationship Id="rId80" Type="http://schemas.openxmlformats.org/officeDocument/2006/relationships/customXml" Target="../ink/ink45.xml"/><Relationship Id="rId85" Type="http://schemas.openxmlformats.org/officeDocument/2006/relationships/image" Target="../media/image46.png"/><Relationship Id="rId12" Type="http://schemas.openxmlformats.org/officeDocument/2006/relationships/image" Target="../media/image14.png"/><Relationship Id="rId17" Type="http://schemas.openxmlformats.org/officeDocument/2006/relationships/customXml" Target="../ink/ink9.xml"/><Relationship Id="rId33" Type="http://schemas.openxmlformats.org/officeDocument/2006/relationships/image" Target="../media/image24.png"/><Relationship Id="rId38" Type="http://schemas.openxmlformats.org/officeDocument/2006/relationships/image" Target="../media/image26.png"/><Relationship Id="rId59" Type="http://schemas.openxmlformats.org/officeDocument/2006/relationships/image" Target="../media/image36.png"/><Relationship Id="rId103" Type="http://schemas.openxmlformats.org/officeDocument/2006/relationships/image" Target="../media/image55.png"/><Relationship Id="rId108" Type="http://schemas.openxmlformats.org/officeDocument/2006/relationships/customXml" Target="../ink/ink59.xml"/><Relationship Id="rId124" Type="http://schemas.openxmlformats.org/officeDocument/2006/relationships/customXml" Target="../ink/ink67.xml"/><Relationship Id="rId129" Type="http://schemas.openxmlformats.org/officeDocument/2006/relationships/image" Target="../media/image68.png"/><Relationship Id="rId54" Type="http://schemas.openxmlformats.org/officeDocument/2006/relationships/customXml" Target="../ink/ink29.xml"/><Relationship Id="rId70" Type="http://schemas.openxmlformats.org/officeDocument/2006/relationships/customXml" Target="../ink/ink40.xml"/><Relationship Id="rId75" Type="http://schemas.openxmlformats.org/officeDocument/2006/relationships/image" Target="../media/image41.png"/><Relationship Id="rId91" Type="http://schemas.openxmlformats.org/officeDocument/2006/relationships/image" Target="../media/image49.png"/><Relationship Id="rId96" Type="http://schemas.openxmlformats.org/officeDocument/2006/relationships/customXml" Target="../ink/ink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23" Type="http://schemas.openxmlformats.org/officeDocument/2006/relationships/customXml" Target="../ink/ink12.xml"/><Relationship Id="rId28" Type="http://schemas.openxmlformats.org/officeDocument/2006/relationships/image" Target="../media/image22.png"/><Relationship Id="rId49" Type="http://schemas.openxmlformats.org/officeDocument/2006/relationships/image" Target="../media/image31.png"/><Relationship Id="rId114" Type="http://schemas.openxmlformats.org/officeDocument/2006/relationships/customXml" Target="../ink/ink62.xml"/><Relationship Id="rId119" Type="http://schemas.openxmlformats.org/officeDocument/2006/relationships/image" Target="../media/image63.png"/><Relationship Id="rId44" Type="http://schemas.openxmlformats.org/officeDocument/2006/relationships/customXml" Target="../ink/ink24.xml"/><Relationship Id="rId60" Type="http://schemas.openxmlformats.org/officeDocument/2006/relationships/customXml" Target="../ink/ink32.xml"/><Relationship Id="rId65" Type="http://schemas.openxmlformats.org/officeDocument/2006/relationships/customXml" Target="../ink/ink36.xml"/><Relationship Id="rId81" Type="http://schemas.openxmlformats.org/officeDocument/2006/relationships/image" Target="../media/image44.png"/><Relationship Id="rId86" Type="http://schemas.openxmlformats.org/officeDocument/2006/relationships/customXml" Target="../ink/ink48.xml"/><Relationship Id="rId130" Type="http://schemas.openxmlformats.org/officeDocument/2006/relationships/customXml" Target="../ink/ink70.xml"/><Relationship Id="rId135" Type="http://schemas.openxmlformats.org/officeDocument/2006/relationships/image" Target="../media/image71.png"/><Relationship Id="rId13" Type="http://schemas.openxmlformats.org/officeDocument/2006/relationships/customXml" Target="../ink/ink7.xml"/><Relationship Id="rId18" Type="http://schemas.openxmlformats.org/officeDocument/2006/relationships/image" Target="../media/image17.png"/><Relationship Id="rId39" Type="http://schemas.openxmlformats.org/officeDocument/2006/relationships/customXml" Target="../ink/ink21.xml"/><Relationship Id="rId109" Type="http://schemas.openxmlformats.org/officeDocument/2006/relationships/image" Target="../media/image58.png"/><Relationship Id="rId34" Type="http://schemas.openxmlformats.org/officeDocument/2006/relationships/customXml" Target="../ink/ink18.xml"/><Relationship Id="rId50" Type="http://schemas.openxmlformats.org/officeDocument/2006/relationships/customXml" Target="../ink/ink27.xml"/><Relationship Id="rId55" Type="http://schemas.openxmlformats.org/officeDocument/2006/relationships/image" Target="../media/image34.png"/><Relationship Id="rId76" Type="http://schemas.openxmlformats.org/officeDocument/2006/relationships/customXml" Target="../ink/ink43.xml"/><Relationship Id="rId97" Type="http://schemas.openxmlformats.org/officeDocument/2006/relationships/image" Target="../media/image52.png"/><Relationship Id="rId104" Type="http://schemas.openxmlformats.org/officeDocument/2006/relationships/customXml" Target="../ink/ink57.xml"/><Relationship Id="rId120" Type="http://schemas.openxmlformats.org/officeDocument/2006/relationships/customXml" Target="../ink/ink65.xml"/><Relationship Id="rId125" Type="http://schemas.openxmlformats.org/officeDocument/2006/relationships/image" Target="../media/image66.png"/><Relationship Id="rId7" Type="http://schemas.openxmlformats.org/officeDocument/2006/relationships/customXml" Target="../ink/ink4.xml"/><Relationship Id="rId71" Type="http://schemas.openxmlformats.org/officeDocument/2006/relationships/image" Target="../media/image39.png"/><Relationship Id="rId92" Type="http://schemas.openxmlformats.org/officeDocument/2006/relationships/customXml" Target="../ink/ink51.xml"/><Relationship Id="rId2" Type="http://schemas.openxmlformats.org/officeDocument/2006/relationships/notesSlide" Target="../notesSlides/notesSlide10.xml"/><Relationship Id="rId29" Type="http://schemas.openxmlformats.org/officeDocument/2006/relationships/customXml" Target="../ink/ink15.xml"/><Relationship Id="rId24" Type="http://schemas.openxmlformats.org/officeDocument/2006/relationships/image" Target="../media/image20.png"/><Relationship Id="rId40" Type="http://schemas.openxmlformats.org/officeDocument/2006/relationships/image" Target="../media/image27.png"/><Relationship Id="rId45" Type="http://schemas.openxmlformats.org/officeDocument/2006/relationships/image" Target="../media/image29.png"/><Relationship Id="rId66" Type="http://schemas.openxmlformats.org/officeDocument/2006/relationships/customXml" Target="../ink/ink37.xml"/><Relationship Id="rId87" Type="http://schemas.openxmlformats.org/officeDocument/2006/relationships/image" Target="../media/image47.png"/><Relationship Id="rId110" Type="http://schemas.openxmlformats.org/officeDocument/2006/relationships/customXml" Target="../ink/ink60.xml"/><Relationship Id="rId115" Type="http://schemas.openxmlformats.org/officeDocument/2006/relationships/image" Target="../media/image61.png"/><Relationship Id="rId131" Type="http://schemas.openxmlformats.org/officeDocument/2006/relationships/image" Target="../media/image69.png"/><Relationship Id="rId136" Type="http://schemas.openxmlformats.org/officeDocument/2006/relationships/customXml" Target="../ink/ink73.xml"/><Relationship Id="rId61" Type="http://schemas.openxmlformats.org/officeDocument/2006/relationships/image" Target="../media/image37.png"/><Relationship Id="rId82" Type="http://schemas.openxmlformats.org/officeDocument/2006/relationships/customXml" Target="../ink/ink46.xml"/><Relationship Id="rId19" Type="http://schemas.openxmlformats.org/officeDocument/2006/relationships/customXml" Target="../ink/ink10.xml"/><Relationship Id="rId14" Type="http://schemas.openxmlformats.org/officeDocument/2006/relationships/image" Target="../media/image15.png"/><Relationship Id="rId30" Type="http://schemas.openxmlformats.org/officeDocument/2006/relationships/customXml" Target="../ink/ink16.xml"/><Relationship Id="rId35" Type="http://schemas.openxmlformats.org/officeDocument/2006/relationships/image" Target="../media/image25.png"/><Relationship Id="rId56" Type="http://schemas.openxmlformats.org/officeDocument/2006/relationships/customXml" Target="../ink/ink30.xml"/><Relationship Id="rId77" Type="http://schemas.openxmlformats.org/officeDocument/2006/relationships/image" Target="../media/image42.png"/><Relationship Id="rId100" Type="http://schemas.openxmlformats.org/officeDocument/2006/relationships/customXml" Target="../ink/ink55.xml"/><Relationship Id="rId105" Type="http://schemas.openxmlformats.org/officeDocument/2006/relationships/image" Target="../media/image56.png"/><Relationship Id="rId126" Type="http://schemas.openxmlformats.org/officeDocument/2006/relationships/customXml" Target="../ink/ink68.xml"/><Relationship Id="rId8" Type="http://schemas.openxmlformats.org/officeDocument/2006/relationships/image" Target="../media/image12.png"/><Relationship Id="rId51" Type="http://schemas.openxmlformats.org/officeDocument/2006/relationships/image" Target="../media/image32.png"/><Relationship Id="rId72" Type="http://schemas.openxmlformats.org/officeDocument/2006/relationships/customXml" Target="../ink/ink41.xml"/><Relationship Id="rId93" Type="http://schemas.openxmlformats.org/officeDocument/2006/relationships/image" Target="../media/image50.png"/><Relationship Id="rId98" Type="http://schemas.openxmlformats.org/officeDocument/2006/relationships/customXml" Target="../ink/ink54.xml"/><Relationship Id="rId121" Type="http://schemas.openxmlformats.org/officeDocument/2006/relationships/image" Target="../media/image64.png"/><Relationship Id="rId3" Type="http://schemas.openxmlformats.org/officeDocument/2006/relationships/customXml" Target="../ink/ink2.xml"/><Relationship Id="rId25" Type="http://schemas.openxmlformats.org/officeDocument/2006/relationships/customXml" Target="../ink/ink13.xml"/><Relationship Id="rId46" Type="http://schemas.openxmlformats.org/officeDocument/2006/relationships/customXml" Target="../ink/ink25.xml"/><Relationship Id="rId67" Type="http://schemas.openxmlformats.org/officeDocument/2006/relationships/customXml" Target="../ink/ink38.xml"/><Relationship Id="rId116" Type="http://schemas.openxmlformats.org/officeDocument/2006/relationships/customXml" Target="../ink/ink63.xml"/><Relationship Id="rId137" Type="http://schemas.openxmlformats.org/officeDocument/2006/relationships/image" Target="../media/image72.png"/><Relationship Id="rId20" Type="http://schemas.openxmlformats.org/officeDocument/2006/relationships/image" Target="../media/image18.png"/><Relationship Id="rId41" Type="http://schemas.openxmlformats.org/officeDocument/2006/relationships/customXml" Target="../ink/ink22.xml"/><Relationship Id="rId62" Type="http://schemas.openxmlformats.org/officeDocument/2006/relationships/customXml" Target="../ink/ink33.xml"/><Relationship Id="rId83" Type="http://schemas.openxmlformats.org/officeDocument/2006/relationships/image" Target="../media/image45.png"/><Relationship Id="rId88" Type="http://schemas.openxmlformats.org/officeDocument/2006/relationships/customXml" Target="../ink/ink49.xml"/><Relationship Id="rId111" Type="http://schemas.openxmlformats.org/officeDocument/2006/relationships/image" Target="../media/image59.png"/><Relationship Id="rId132" Type="http://schemas.openxmlformats.org/officeDocument/2006/relationships/customXml" Target="../ink/ink71.xml"/><Relationship Id="rId15" Type="http://schemas.openxmlformats.org/officeDocument/2006/relationships/customXml" Target="../ink/ink8.xml"/><Relationship Id="rId36" Type="http://schemas.openxmlformats.org/officeDocument/2006/relationships/customXml" Target="../ink/ink19.xml"/><Relationship Id="rId57" Type="http://schemas.openxmlformats.org/officeDocument/2006/relationships/image" Target="../media/image35.png"/><Relationship Id="rId106" Type="http://schemas.openxmlformats.org/officeDocument/2006/relationships/customXml" Target="../ink/ink58.xml"/><Relationship Id="rId127" Type="http://schemas.openxmlformats.org/officeDocument/2006/relationships/image" Target="../media/image67.png"/><Relationship Id="rId10" Type="http://schemas.openxmlformats.org/officeDocument/2006/relationships/image" Target="../media/image13.png"/><Relationship Id="rId31" Type="http://schemas.openxmlformats.org/officeDocument/2006/relationships/image" Target="../media/image23.png"/><Relationship Id="rId52" Type="http://schemas.openxmlformats.org/officeDocument/2006/relationships/customXml" Target="../ink/ink28.xml"/><Relationship Id="rId73" Type="http://schemas.openxmlformats.org/officeDocument/2006/relationships/image" Target="../media/image40.png"/><Relationship Id="rId78" Type="http://schemas.openxmlformats.org/officeDocument/2006/relationships/customXml" Target="../ink/ink44.xml"/><Relationship Id="rId94" Type="http://schemas.openxmlformats.org/officeDocument/2006/relationships/customXml" Target="../ink/ink52.xml"/><Relationship Id="rId99" Type="http://schemas.openxmlformats.org/officeDocument/2006/relationships/image" Target="../media/image53.png"/><Relationship Id="rId101" Type="http://schemas.openxmlformats.org/officeDocument/2006/relationships/image" Target="../media/image54.png"/><Relationship Id="rId122" Type="http://schemas.openxmlformats.org/officeDocument/2006/relationships/customXml" Target="../ink/ink66.xml"/><Relationship Id="rId4" Type="http://schemas.openxmlformats.org/officeDocument/2006/relationships/image" Target="../media/image10.png"/><Relationship Id="rId9" Type="http://schemas.openxmlformats.org/officeDocument/2006/relationships/customXml" Target="../ink/ink5.xml"/><Relationship Id="rId26" Type="http://schemas.openxmlformats.org/officeDocument/2006/relationships/image" Target="../media/image21.png"/><Relationship Id="rId47" Type="http://schemas.openxmlformats.org/officeDocument/2006/relationships/image" Target="../media/image30.png"/><Relationship Id="rId68" Type="http://schemas.openxmlformats.org/officeDocument/2006/relationships/customXml" Target="../ink/ink39.xml"/><Relationship Id="rId89" Type="http://schemas.openxmlformats.org/officeDocument/2006/relationships/image" Target="../media/image48.png"/><Relationship Id="rId112" Type="http://schemas.openxmlformats.org/officeDocument/2006/relationships/customXml" Target="../ink/ink61.xml"/><Relationship Id="rId133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proceedings.neurips.cc/paper/2016/file/a486cd07e4ac3d270571622f4f316ec5-Paper.pdf" TargetMode="Externa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42AC2B2-BE48-F147-B8F0-C4214DE57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9818" y="3766079"/>
            <a:ext cx="9144000" cy="205498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C00000"/>
                </a:solidFill>
                <a:latin typeface="Avenir Medium" panose="02000503020000020003" pitchFamily="2" charset="0"/>
              </a:rPr>
              <a:t>Harvard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AC295/CS287r/CSCI E-115B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Chris Tanner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66A7DC-809D-3741-93BC-D14DE36F96EC}"/>
              </a:ext>
            </a:extLst>
          </p:cNvPr>
          <p:cNvGrpSpPr>
            <a:grpSpLocks noChangeAspect="1"/>
          </p:cNvGrpSpPr>
          <p:nvPr/>
        </p:nvGrpSpPr>
        <p:grpSpPr>
          <a:xfrm>
            <a:off x="7891509" y="3690215"/>
            <a:ext cx="1789742" cy="1001334"/>
            <a:chOff x="3383860" y="4092499"/>
            <a:chExt cx="1774304" cy="1102997"/>
          </a:xfrm>
        </p:grpSpPr>
        <p:pic>
          <p:nvPicPr>
            <p:cNvPr id="5" name="Picture 4" descr="iacs.png">
              <a:extLst>
                <a:ext uri="{FF2B5EF4-FFF2-40B4-BE49-F238E27FC236}">
                  <a16:creationId xmlns:a16="http://schemas.microsoft.com/office/drawing/2014/main" id="{9086F760-9B6C-E246-8627-D5679938DA1E}"/>
                </a:ext>
              </a:extLst>
            </p:cNvPr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6" name="Picture 5" descr="harvard.png">
              <a:extLst>
                <a:ext uri="{FF2B5EF4-FFF2-40B4-BE49-F238E27FC236}">
                  <a16:creationId xmlns:a16="http://schemas.microsoft.com/office/drawing/2014/main" id="{0F533E74-7ECE-6C40-86AD-66A084918B0E}"/>
                </a:ext>
              </a:extLst>
            </p:cNvPr>
            <p:cNvPicPr>
              <a:picLocks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00021C8-F00C-6C43-B330-F8BA8DD2CC26}"/>
              </a:ext>
            </a:extLst>
          </p:cNvPr>
          <p:cNvSpPr/>
          <p:nvPr/>
        </p:nvSpPr>
        <p:spPr>
          <a:xfrm>
            <a:off x="2009021" y="3303329"/>
            <a:ext cx="7806044" cy="99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0095D9-816C-7842-801A-6D3B6EE1281A}"/>
              </a:ext>
            </a:extLst>
          </p:cNvPr>
          <p:cNvSpPr/>
          <p:nvPr/>
        </p:nvSpPr>
        <p:spPr>
          <a:xfrm>
            <a:off x="2009021" y="3392360"/>
            <a:ext cx="7806044" cy="864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EBC667-27E4-3A43-9E29-B8A44ADC4F14}"/>
              </a:ext>
            </a:extLst>
          </p:cNvPr>
          <p:cNvSpPr/>
          <p:nvPr/>
        </p:nvSpPr>
        <p:spPr>
          <a:xfrm>
            <a:off x="2009020" y="2360452"/>
            <a:ext cx="6790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The Power of Transformer Encoders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ED3A784-FA36-F34D-8D7C-D82D66A90F42}"/>
              </a:ext>
            </a:extLst>
          </p:cNvPr>
          <p:cNvSpPr txBox="1">
            <a:spLocks/>
          </p:cNvSpPr>
          <p:nvPr/>
        </p:nvSpPr>
        <p:spPr>
          <a:xfrm>
            <a:off x="2015533" y="1554710"/>
            <a:ext cx="9312569" cy="80574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Avenir Medium" panose="02000503020000020003" pitchFamily="2" charset="0"/>
              </a:rPr>
              <a:t>Lecture 11: BERT</a:t>
            </a:r>
            <a:endParaRPr lang="en-US" sz="2400" dirty="0">
              <a:latin typeface="Karla" pitchFamily="2" charset="0"/>
              <a:ea typeface="Karl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FDE2F6-A847-1047-9F68-BFB729842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2876" y="5517058"/>
            <a:ext cx="1340942" cy="134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67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35A569-EC68-4A42-80AD-C5C464DF3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65" y="247650"/>
            <a:ext cx="11026270" cy="6362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CD935C-D019-194B-A2F6-4BED61CEAC6E}"/>
              </a:ext>
            </a:extLst>
          </p:cNvPr>
          <p:cNvSpPr/>
          <p:nvPr/>
        </p:nvSpPr>
        <p:spPr>
          <a:xfrm>
            <a:off x="8673483" y="6333351"/>
            <a:ext cx="33728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https://</a:t>
            </a:r>
            <a:r>
              <a:rPr lang="en-US" sz="1200" dirty="0" err="1">
                <a:solidFill>
                  <a:srgbClr val="C00000"/>
                </a:solidFill>
              </a:rPr>
              <a:t>jalammar.github.io</a:t>
            </a:r>
            <a:r>
              <a:rPr lang="en-US" sz="1200" dirty="0">
                <a:solidFill>
                  <a:srgbClr val="C00000"/>
                </a:solidFill>
              </a:rPr>
              <a:t>/illustrated-transformer/</a:t>
            </a:r>
          </a:p>
        </p:txBody>
      </p:sp>
    </p:spTree>
    <p:extLst>
      <p:ext uri="{BB962C8B-B14F-4D97-AF65-F5344CB8AC3E}">
        <p14:creationId xmlns:p14="http://schemas.microsoft.com/office/powerpoint/2010/main" val="27977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itle 1">
            <a:extLst>
              <a:ext uri="{FF2B5EF4-FFF2-40B4-BE49-F238E27FC236}">
                <a16:creationId xmlns:a16="http://schemas.microsoft.com/office/drawing/2014/main" id="{F7C84E60-3213-8040-BF12-1DCAACCA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8826500" cy="625438"/>
          </a:xfrm>
        </p:spPr>
        <p:txBody>
          <a:bodyPr/>
          <a:lstStyle/>
          <a:p>
            <a:r>
              <a:rPr lang="en-US" dirty="0"/>
              <a:t>Three ways to Attend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324424" y="610651"/>
            <a:ext cx="3426647" cy="917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D4CF8A7D-B6CF-6E48-BD63-F35D97E697F3}"/>
              </a:ext>
            </a:extLst>
          </p:cNvPr>
          <p:cNvSpPr/>
          <p:nvPr/>
        </p:nvSpPr>
        <p:spPr>
          <a:xfrm>
            <a:off x="1086073" y="1742638"/>
            <a:ext cx="5473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Encoder</a:t>
            </a:r>
            <a:r>
              <a:rPr lang="en-US" sz="2800" dirty="0">
                <a:latin typeface="Avenir Book" panose="02000503020000020003" pitchFamily="2" charset="0"/>
              </a:rPr>
              <a:t>-</a:t>
            </a:r>
            <a:r>
              <a:rPr lang="en-US" sz="2800" dirty="0">
                <a:solidFill>
                  <a:srgbClr val="7030A0"/>
                </a:solidFill>
                <a:latin typeface="Avenir Book" panose="02000503020000020003" pitchFamily="2" charset="0"/>
              </a:rPr>
              <a:t>Decoder</a:t>
            </a:r>
            <a:r>
              <a:rPr lang="en-US" sz="2800" dirty="0">
                <a:latin typeface="Avenir Book" panose="02000503020000020003" pitchFamily="2" charset="0"/>
              </a:rPr>
              <a:t> Attention</a:t>
            </a: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72A044F6-5276-534C-899B-5448A8FA28D3}"/>
              </a:ext>
            </a:extLst>
          </p:cNvPr>
          <p:cNvSpPr/>
          <p:nvPr/>
        </p:nvSpPr>
        <p:spPr>
          <a:xfrm>
            <a:off x="10911969" y="2204303"/>
            <a:ext cx="963586" cy="62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20C54EE6-CA87-1A4E-9A75-F6E0E0369DA4}"/>
              </a:ext>
            </a:extLst>
          </p:cNvPr>
          <p:cNvSpPr/>
          <p:nvPr/>
        </p:nvSpPr>
        <p:spPr>
          <a:xfrm>
            <a:off x="1086072" y="3146877"/>
            <a:ext cx="4588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Encoder</a:t>
            </a:r>
            <a:r>
              <a:rPr lang="en-US" sz="2800" dirty="0">
                <a:latin typeface="Avenir Book" panose="02000503020000020003" pitchFamily="2" charset="0"/>
              </a:rPr>
              <a:t> Self-Attention</a:t>
            </a: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6D1C2E24-1890-6741-ACA6-CF16C1BF3B0B}"/>
              </a:ext>
            </a:extLst>
          </p:cNvPr>
          <p:cNvSpPr/>
          <p:nvPr/>
        </p:nvSpPr>
        <p:spPr>
          <a:xfrm>
            <a:off x="1086073" y="4653698"/>
            <a:ext cx="5915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Avenir Book" panose="02000503020000020003" pitchFamily="2" charset="0"/>
              </a:rPr>
              <a:t>Decoder</a:t>
            </a:r>
            <a:r>
              <a:rPr lang="en-US" sz="2800" dirty="0">
                <a:latin typeface="Avenir Book" panose="02000503020000020003" pitchFamily="2" charset="0"/>
              </a:rPr>
              <a:t> Masked Self-Attention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10715A-2146-3449-B738-318690536053}"/>
              </a:ext>
            </a:extLst>
          </p:cNvPr>
          <p:cNvGrpSpPr/>
          <p:nvPr/>
        </p:nvGrpSpPr>
        <p:grpSpPr>
          <a:xfrm>
            <a:off x="7348689" y="2199265"/>
            <a:ext cx="541080" cy="233640"/>
            <a:chOff x="7437935" y="2467115"/>
            <a:chExt cx="541080" cy="233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0733472-36E0-B94E-9C3F-CA4474760D14}"/>
                    </a:ext>
                  </a:extLst>
                </p14:cNvPr>
                <p14:cNvContentPartPr/>
                <p14:nvPr/>
              </p14:nvContentPartPr>
              <p14:xfrm>
                <a:off x="7437935" y="2530835"/>
                <a:ext cx="219600" cy="1699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0733472-36E0-B94E-9C3F-CA4474760D1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429295" y="2521835"/>
                  <a:ext cx="23724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C6E89CA-222E-2943-8951-344C279EDC1E}"/>
                    </a:ext>
                  </a:extLst>
                </p14:cNvPr>
                <p14:cNvContentPartPr/>
                <p14:nvPr/>
              </p14:nvContentPartPr>
              <p14:xfrm>
                <a:off x="7687415" y="2487635"/>
                <a:ext cx="136800" cy="1652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C6E89CA-222E-2943-8951-344C279EDC1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78775" y="2478635"/>
                  <a:ext cx="15444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7E69CEE-C81A-9E48-A14F-7139DEA85D5D}"/>
                    </a:ext>
                  </a:extLst>
                </p14:cNvPr>
                <p14:cNvContentPartPr/>
                <p14:nvPr/>
              </p14:nvContentPartPr>
              <p14:xfrm>
                <a:off x="7868855" y="2467115"/>
                <a:ext cx="110160" cy="1699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7E69CEE-C81A-9E48-A14F-7139DEA85D5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860215" y="2458475"/>
                  <a:ext cx="1278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3C24DB5-6168-124A-8DAA-81156DCD5DC7}"/>
                    </a:ext>
                  </a:extLst>
                </p14:cNvPr>
                <p14:cNvContentPartPr/>
                <p14:nvPr/>
              </p14:nvContentPartPr>
              <p14:xfrm>
                <a:off x="7512455" y="2546315"/>
                <a:ext cx="124200" cy="838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3C24DB5-6168-124A-8DAA-81156DCD5DC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03455" y="2537675"/>
                  <a:ext cx="141840" cy="10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55614B-8946-1F48-B10E-B1D9FBB6C371}"/>
              </a:ext>
            </a:extLst>
          </p:cNvPr>
          <p:cNvGrpSpPr/>
          <p:nvPr/>
        </p:nvGrpSpPr>
        <p:grpSpPr>
          <a:xfrm>
            <a:off x="6884289" y="637585"/>
            <a:ext cx="4027680" cy="1353600"/>
            <a:chOff x="6973535" y="905435"/>
            <a:chExt cx="4027680" cy="1353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AFD3A6E-B7DB-DE4C-A3AB-30103A909F4E}"/>
                    </a:ext>
                  </a:extLst>
                </p14:cNvPr>
                <p14:cNvContentPartPr/>
                <p14:nvPr/>
              </p14:nvContentPartPr>
              <p14:xfrm>
                <a:off x="6973535" y="1897955"/>
                <a:ext cx="303840" cy="25164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AFD3A6E-B7DB-DE4C-A3AB-30103A909F4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64895" y="1888955"/>
                  <a:ext cx="32148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C808148-02DB-B047-8C26-81B9F76CD14C}"/>
                    </a:ext>
                  </a:extLst>
                </p14:cNvPr>
                <p14:cNvContentPartPr/>
                <p14:nvPr/>
              </p14:nvContentPartPr>
              <p14:xfrm>
                <a:off x="7611455" y="1899395"/>
                <a:ext cx="327240" cy="2476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C808148-02DB-B047-8C26-81B9F76CD14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602815" y="1890755"/>
                  <a:ext cx="34488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509D37D-13F8-DC4D-B6B9-16FD8186AF72}"/>
                    </a:ext>
                  </a:extLst>
                </p14:cNvPr>
                <p14:cNvContentPartPr/>
                <p14:nvPr/>
              </p14:nvContentPartPr>
              <p14:xfrm>
                <a:off x="8142455" y="1916675"/>
                <a:ext cx="358560" cy="3250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509D37D-13F8-DC4D-B6B9-16FD8186AF7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133815" y="1907675"/>
                  <a:ext cx="37620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137EA31-DADC-0B43-8F2E-B105641EEBED}"/>
                    </a:ext>
                  </a:extLst>
                </p14:cNvPr>
                <p14:cNvContentPartPr/>
                <p14:nvPr/>
              </p14:nvContentPartPr>
              <p14:xfrm>
                <a:off x="10054415" y="2061395"/>
                <a:ext cx="360" cy="3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137EA31-DADC-0B43-8F2E-B105641EEBE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045775" y="205239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BD04C83-E35B-544F-B2CF-0ECDFD5AD3E6}"/>
                    </a:ext>
                  </a:extLst>
                </p14:cNvPr>
                <p14:cNvContentPartPr/>
                <p14:nvPr/>
              </p14:nvContentPartPr>
              <p14:xfrm>
                <a:off x="9928775" y="1900835"/>
                <a:ext cx="204840" cy="3492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BD04C83-E35B-544F-B2CF-0ECDFD5AD3E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920135" y="1892195"/>
                  <a:ext cx="22248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EE5CC10-FCC7-E546-8BF6-106170154CC4}"/>
                    </a:ext>
                  </a:extLst>
                </p14:cNvPr>
                <p14:cNvContentPartPr/>
                <p14:nvPr/>
              </p14:nvContentPartPr>
              <p14:xfrm>
                <a:off x="10319735" y="1920275"/>
                <a:ext cx="246600" cy="3387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EE5CC10-FCC7-E546-8BF6-106170154CC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311095" y="1911275"/>
                  <a:ext cx="26424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8643FD0-E7E8-0247-9FED-05F663EBB662}"/>
                    </a:ext>
                  </a:extLst>
                </p14:cNvPr>
                <p14:cNvContentPartPr/>
                <p14:nvPr/>
              </p14:nvContentPartPr>
              <p14:xfrm>
                <a:off x="10731575" y="1917395"/>
                <a:ext cx="269640" cy="3387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8643FD0-E7E8-0247-9FED-05F663EBB66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722575" y="1908755"/>
                  <a:ext cx="28728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B14DA4F-BB9A-964C-A13C-EB8B02C9E5AE}"/>
                    </a:ext>
                  </a:extLst>
                </p14:cNvPr>
                <p14:cNvContentPartPr/>
                <p14:nvPr/>
              </p14:nvContentPartPr>
              <p14:xfrm>
                <a:off x="8222015" y="1359035"/>
                <a:ext cx="1703520" cy="4132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B14DA4F-BB9A-964C-A13C-EB8B02C9E5A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213015" y="1350035"/>
                  <a:ext cx="172116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5A2846A-4C07-BD4A-8BB8-6172C027F1C6}"/>
                    </a:ext>
                  </a:extLst>
                </p14:cNvPr>
                <p14:cNvContentPartPr/>
                <p14:nvPr/>
              </p14:nvContentPartPr>
              <p14:xfrm>
                <a:off x="8222015" y="1644515"/>
                <a:ext cx="216720" cy="1231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5A2846A-4C07-BD4A-8BB8-6172C027F1C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213015" y="1635515"/>
                  <a:ext cx="2343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191F6BD-C690-A54E-8ACB-BFC17A417C1B}"/>
                    </a:ext>
                  </a:extLst>
                </p14:cNvPr>
                <p14:cNvContentPartPr/>
                <p14:nvPr/>
              </p14:nvContentPartPr>
              <p14:xfrm>
                <a:off x="8618735" y="1243835"/>
                <a:ext cx="360" cy="3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191F6BD-C690-A54E-8ACB-BFC17A417C1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610095" y="12348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C7A9D4D-46D4-6D4F-8720-0B02F7AE846B}"/>
                    </a:ext>
                  </a:extLst>
                </p14:cNvPr>
                <p14:cNvContentPartPr/>
                <p14:nvPr/>
              </p14:nvContentPartPr>
              <p14:xfrm>
                <a:off x="8530175" y="905435"/>
                <a:ext cx="137880" cy="2379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C7A9D4D-46D4-6D4F-8720-0B02F7AE846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521175" y="896795"/>
                  <a:ext cx="1555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01AA2AF-FA6E-BA46-9BCE-3649D30EAF5F}"/>
                    </a:ext>
                  </a:extLst>
                </p14:cNvPr>
                <p14:cNvContentPartPr/>
                <p14:nvPr/>
              </p14:nvContentPartPr>
              <p14:xfrm>
                <a:off x="7675175" y="1263275"/>
                <a:ext cx="2395440" cy="5061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01AA2AF-FA6E-BA46-9BCE-3649D30EAF5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666535" y="1254275"/>
                  <a:ext cx="2413080" cy="52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92A15A6-41EA-E942-9466-8167BDC3AE6D}"/>
                    </a:ext>
                  </a:extLst>
                </p14:cNvPr>
                <p14:cNvContentPartPr/>
                <p14:nvPr/>
              </p14:nvContentPartPr>
              <p14:xfrm>
                <a:off x="7588055" y="1588355"/>
                <a:ext cx="258480" cy="1630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92A15A6-41EA-E942-9466-8167BDC3AE6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579415" y="1579715"/>
                  <a:ext cx="27612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2E0B444-D1AE-064F-9F9E-23A7E4DE4118}"/>
                    </a:ext>
                  </a:extLst>
                </p14:cNvPr>
                <p14:cNvContentPartPr/>
                <p14:nvPr/>
              </p14:nvContentPartPr>
              <p14:xfrm>
                <a:off x="9088895" y="1710035"/>
                <a:ext cx="360" cy="36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2E0B444-D1AE-064F-9F9E-23A7E4DE411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080255" y="170139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E0FDCA5-2753-B041-BF62-FDD928A06214}"/>
                    </a:ext>
                  </a:extLst>
                </p14:cNvPr>
                <p14:cNvContentPartPr/>
                <p14:nvPr/>
              </p14:nvContentPartPr>
              <p14:xfrm>
                <a:off x="9005015" y="1445435"/>
                <a:ext cx="130680" cy="1681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E0FDCA5-2753-B041-BF62-FDD928A0621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996015" y="1436795"/>
                  <a:ext cx="1483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4E1C6FD-EE2E-FC45-83B7-898FB46F57D9}"/>
                    </a:ext>
                  </a:extLst>
                </p14:cNvPr>
                <p14:cNvContentPartPr/>
                <p14:nvPr/>
              </p14:nvContentPartPr>
              <p14:xfrm>
                <a:off x="7046975" y="1067795"/>
                <a:ext cx="3098520" cy="76680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4E1C6FD-EE2E-FC45-83B7-898FB46F57D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037975" y="1059155"/>
                  <a:ext cx="3116160" cy="78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0FC77CA-77F6-134E-A48A-2C3E4B264AD3}"/>
                    </a:ext>
                  </a:extLst>
                </p14:cNvPr>
                <p14:cNvContentPartPr/>
                <p14:nvPr/>
              </p14:nvContentPartPr>
              <p14:xfrm>
                <a:off x="7142735" y="1411955"/>
                <a:ext cx="360" cy="3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0FC77CA-77F6-134E-A48A-2C3E4B264AD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133735" y="140295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F5B00DD-C92C-5F41-9724-90B2396EEC93}"/>
                    </a:ext>
                  </a:extLst>
                </p14:cNvPr>
                <p14:cNvContentPartPr/>
                <p14:nvPr/>
              </p14:nvContentPartPr>
              <p14:xfrm>
                <a:off x="6991175" y="915875"/>
                <a:ext cx="191160" cy="2818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F5B00DD-C92C-5F41-9724-90B2396EEC9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982175" y="906875"/>
                  <a:ext cx="208800" cy="29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CCBE41D-A95D-2C45-9264-1C8B74E36EEB}"/>
              </a:ext>
            </a:extLst>
          </p:cNvPr>
          <p:cNvGrpSpPr/>
          <p:nvPr/>
        </p:nvGrpSpPr>
        <p:grpSpPr>
          <a:xfrm>
            <a:off x="10171449" y="2224825"/>
            <a:ext cx="541080" cy="334440"/>
            <a:chOff x="10260695" y="2492675"/>
            <a:chExt cx="541080" cy="334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6E4F7AD-F898-2A49-82FA-7CEA31C4040E}"/>
                    </a:ext>
                  </a:extLst>
                </p14:cNvPr>
                <p14:cNvContentPartPr/>
                <p14:nvPr/>
              </p14:nvContentPartPr>
              <p14:xfrm>
                <a:off x="10260695" y="2492675"/>
                <a:ext cx="136440" cy="3340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6E4F7AD-F898-2A49-82FA-7CEA31C4040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252055" y="2484035"/>
                  <a:ext cx="15408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9A759FB-CBDE-6C4A-90CC-B78E42A45BA1}"/>
                    </a:ext>
                  </a:extLst>
                </p14:cNvPr>
                <p14:cNvContentPartPr/>
                <p14:nvPr/>
              </p14:nvContentPartPr>
              <p14:xfrm>
                <a:off x="10449695" y="2651795"/>
                <a:ext cx="192960" cy="16992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9A759FB-CBDE-6C4A-90CC-B78E42A45BA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440695" y="2643155"/>
                  <a:ext cx="2106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6A08444-58AB-8449-B01D-B425A9F8FB68}"/>
                    </a:ext>
                  </a:extLst>
                </p14:cNvPr>
                <p14:cNvContentPartPr/>
                <p14:nvPr/>
              </p14:nvContentPartPr>
              <p14:xfrm>
                <a:off x="10691975" y="2657195"/>
                <a:ext cx="109800" cy="16992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6A08444-58AB-8449-B01D-B425A9F8FB6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683335" y="2648555"/>
                  <a:ext cx="127440" cy="187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E5ED8ED5-8C68-6540-98BC-07636E9C0CD4}"/>
                  </a:ext>
                </a:extLst>
              </p14:cNvPr>
              <p14:cNvContentPartPr/>
              <p14:nvPr/>
            </p14:nvContentPartPr>
            <p14:xfrm>
              <a:off x="7100975" y="3765635"/>
              <a:ext cx="392400" cy="358560"/>
            </p14:xfrm>
          </p:contentPart>
        </mc:Choice>
        <mc:Fallback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E5ED8ED5-8C68-6540-98BC-07636E9C0CD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092335" y="3756995"/>
                <a:ext cx="41004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52397C1D-2F42-F447-AEDA-76D6E9103AF8}"/>
                  </a:ext>
                </a:extLst>
              </p14:cNvPr>
              <p14:cNvContentPartPr/>
              <p14:nvPr/>
            </p14:nvContentPartPr>
            <p14:xfrm>
              <a:off x="8012855" y="3714515"/>
              <a:ext cx="432720" cy="435960"/>
            </p14:xfrm>
          </p:contentPart>
        </mc:Choice>
        <mc:Fallback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52397C1D-2F42-F447-AEDA-76D6E9103AF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003855" y="3705515"/>
                <a:ext cx="45036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1F63FED7-8123-9649-8692-EA8802F3692E}"/>
                  </a:ext>
                </a:extLst>
              </p14:cNvPr>
              <p14:cNvContentPartPr/>
              <p14:nvPr/>
            </p14:nvContentPartPr>
            <p14:xfrm>
              <a:off x="8977295" y="3736115"/>
              <a:ext cx="380160" cy="453960"/>
            </p14:xfrm>
          </p:contentPart>
        </mc:Choice>
        <mc:Fallback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1F63FED7-8123-9649-8692-EA8802F3692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968295" y="3727115"/>
                <a:ext cx="397800" cy="47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1952E186-A5F6-704A-9009-E6A520E55677}"/>
                  </a:ext>
                </a:extLst>
              </p14:cNvPr>
              <p14:cNvContentPartPr/>
              <p14:nvPr/>
            </p14:nvContentPartPr>
            <p14:xfrm>
              <a:off x="7143455" y="3764915"/>
              <a:ext cx="327240" cy="342720"/>
            </p14:xfrm>
          </p:contentPart>
        </mc:Choice>
        <mc:Fallback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1952E186-A5F6-704A-9009-E6A520E5567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134815" y="3756275"/>
                <a:ext cx="34488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7CBEB50E-A33C-7945-9ADA-77CF356951E2}"/>
                  </a:ext>
                </a:extLst>
              </p14:cNvPr>
              <p14:cNvContentPartPr/>
              <p14:nvPr/>
            </p14:nvContentPartPr>
            <p14:xfrm>
              <a:off x="7976135" y="3723875"/>
              <a:ext cx="438120" cy="376560"/>
            </p14:xfrm>
          </p:contentPart>
        </mc:Choice>
        <mc:Fallback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7CBEB50E-A33C-7945-9ADA-77CF356951E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967495" y="3715235"/>
                <a:ext cx="455760" cy="3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4DC60CFF-A082-984D-A262-84C158398D72}"/>
                  </a:ext>
                </a:extLst>
              </p14:cNvPr>
              <p14:cNvContentPartPr/>
              <p14:nvPr/>
            </p14:nvContentPartPr>
            <p14:xfrm>
              <a:off x="9014735" y="3763835"/>
              <a:ext cx="306720" cy="401040"/>
            </p14:xfrm>
          </p:contentPart>
        </mc:Choice>
        <mc:Fallback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4DC60CFF-A082-984D-A262-84C158398D7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006095" y="3754835"/>
                <a:ext cx="32436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394" name="Ink 393">
                <a:extLst>
                  <a:ext uri="{FF2B5EF4-FFF2-40B4-BE49-F238E27FC236}">
                    <a16:creationId xmlns:a16="http://schemas.microsoft.com/office/drawing/2014/main" id="{CE2F3999-F58E-A749-9D0F-7156B408EF26}"/>
                  </a:ext>
                </a:extLst>
              </p14:cNvPr>
              <p14:cNvContentPartPr/>
              <p14:nvPr/>
            </p14:nvContentPartPr>
            <p14:xfrm>
              <a:off x="7216209" y="5735495"/>
              <a:ext cx="392400" cy="358560"/>
            </p14:xfrm>
          </p:contentPart>
        </mc:Choice>
        <mc:Fallback>
          <p:pic>
            <p:nvPicPr>
              <p:cNvPr id="394" name="Ink 393">
                <a:extLst>
                  <a:ext uri="{FF2B5EF4-FFF2-40B4-BE49-F238E27FC236}">
                    <a16:creationId xmlns:a16="http://schemas.microsoft.com/office/drawing/2014/main" id="{CE2F3999-F58E-A749-9D0F-7156B408EF26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207569" y="5726855"/>
                <a:ext cx="41004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395" name="Ink 394">
                <a:extLst>
                  <a:ext uri="{FF2B5EF4-FFF2-40B4-BE49-F238E27FC236}">
                    <a16:creationId xmlns:a16="http://schemas.microsoft.com/office/drawing/2014/main" id="{506C7568-E7DF-224A-B870-82D36B181733}"/>
                  </a:ext>
                </a:extLst>
              </p14:cNvPr>
              <p14:cNvContentPartPr/>
              <p14:nvPr/>
            </p14:nvContentPartPr>
            <p14:xfrm>
              <a:off x="8128089" y="5684375"/>
              <a:ext cx="432720" cy="435960"/>
            </p14:xfrm>
          </p:contentPart>
        </mc:Choice>
        <mc:Fallback>
          <p:pic>
            <p:nvPicPr>
              <p:cNvPr id="395" name="Ink 394">
                <a:extLst>
                  <a:ext uri="{FF2B5EF4-FFF2-40B4-BE49-F238E27FC236}">
                    <a16:creationId xmlns:a16="http://schemas.microsoft.com/office/drawing/2014/main" id="{506C7568-E7DF-224A-B870-82D36B18173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119089" y="5675375"/>
                <a:ext cx="45036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396" name="Ink 395">
                <a:extLst>
                  <a:ext uri="{FF2B5EF4-FFF2-40B4-BE49-F238E27FC236}">
                    <a16:creationId xmlns:a16="http://schemas.microsoft.com/office/drawing/2014/main" id="{DCF6783B-F890-AA4B-9F1B-C7DF6E8DCFBF}"/>
                  </a:ext>
                </a:extLst>
              </p14:cNvPr>
              <p14:cNvContentPartPr/>
              <p14:nvPr/>
            </p14:nvContentPartPr>
            <p14:xfrm>
              <a:off x="9092529" y="5705975"/>
              <a:ext cx="380160" cy="453960"/>
            </p14:xfrm>
          </p:contentPart>
        </mc:Choice>
        <mc:Fallback>
          <p:pic>
            <p:nvPicPr>
              <p:cNvPr id="396" name="Ink 395">
                <a:extLst>
                  <a:ext uri="{FF2B5EF4-FFF2-40B4-BE49-F238E27FC236}">
                    <a16:creationId xmlns:a16="http://schemas.microsoft.com/office/drawing/2014/main" id="{DCF6783B-F890-AA4B-9F1B-C7DF6E8DCFBF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083529" y="5696975"/>
                <a:ext cx="397800" cy="47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97" name="Ink 396">
                <a:extLst>
                  <a:ext uri="{FF2B5EF4-FFF2-40B4-BE49-F238E27FC236}">
                    <a16:creationId xmlns:a16="http://schemas.microsoft.com/office/drawing/2014/main" id="{2FF22057-C637-734A-8DD5-69FD84372DC5}"/>
                  </a:ext>
                </a:extLst>
              </p14:cNvPr>
              <p14:cNvContentPartPr/>
              <p14:nvPr/>
            </p14:nvContentPartPr>
            <p14:xfrm>
              <a:off x="7258689" y="5734775"/>
              <a:ext cx="327240" cy="342720"/>
            </p14:xfrm>
          </p:contentPart>
        </mc:Choice>
        <mc:Fallback>
          <p:pic>
            <p:nvPicPr>
              <p:cNvPr id="397" name="Ink 396">
                <a:extLst>
                  <a:ext uri="{FF2B5EF4-FFF2-40B4-BE49-F238E27FC236}">
                    <a16:creationId xmlns:a16="http://schemas.microsoft.com/office/drawing/2014/main" id="{2FF22057-C637-734A-8DD5-69FD84372DC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7250049" y="5726135"/>
                <a:ext cx="34488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398" name="Ink 397">
                <a:extLst>
                  <a:ext uri="{FF2B5EF4-FFF2-40B4-BE49-F238E27FC236}">
                    <a16:creationId xmlns:a16="http://schemas.microsoft.com/office/drawing/2014/main" id="{19C13275-AE3F-1A43-8B9F-1770B965619D}"/>
                  </a:ext>
                </a:extLst>
              </p14:cNvPr>
              <p14:cNvContentPartPr/>
              <p14:nvPr/>
            </p14:nvContentPartPr>
            <p14:xfrm>
              <a:off x="8091369" y="5693735"/>
              <a:ext cx="438120" cy="376560"/>
            </p14:xfrm>
          </p:contentPart>
        </mc:Choice>
        <mc:Fallback>
          <p:pic>
            <p:nvPicPr>
              <p:cNvPr id="398" name="Ink 397">
                <a:extLst>
                  <a:ext uri="{FF2B5EF4-FFF2-40B4-BE49-F238E27FC236}">
                    <a16:creationId xmlns:a16="http://schemas.microsoft.com/office/drawing/2014/main" id="{19C13275-AE3F-1A43-8B9F-1770B965619D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082729" y="5685095"/>
                <a:ext cx="455760" cy="3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99" name="Ink 398">
                <a:extLst>
                  <a:ext uri="{FF2B5EF4-FFF2-40B4-BE49-F238E27FC236}">
                    <a16:creationId xmlns:a16="http://schemas.microsoft.com/office/drawing/2014/main" id="{0039E86D-2DED-D747-A912-8F8DFC4DF819}"/>
                  </a:ext>
                </a:extLst>
              </p14:cNvPr>
              <p14:cNvContentPartPr/>
              <p14:nvPr/>
            </p14:nvContentPartPr>
            <p14:xfrm>
              <a:off x="9129969" y="5733695"/>
              <a:ext cx="306720" cy="401040"/>
            </p14:xfrm>
          </p:contentPart>
        </mc:Choice>
        <mc:Fallback>
          <p:pic>
            <p:nvPicPr>
              <p:cNvPr id="399" name="Ink 398">
                <a:extLst>
                  <a:ext uri="{FF2B5EF4-FFF2-40B4-BE49-F238E27FC236}">
                    <a16:creationId xmlns:a16="http://schemas.microsoft.com/office/drawing/2014/main" id="{0039E86D-2DED-D747-A912-8F8DFC4DF81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121329" y="5724695"/>
                <a:ext cx="324360" cy="41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3" name="Group 172">
            <a:extLst>
              <a:ext uri="{FF2B5EF4-FFF2-40B4-BE49-F238E27FC236}">
                <a16:creationId xmlns:a16="http://schemas.microsoft.com/office/drawing/2014/main" id="{CD4E559B-8410-214F-B4BC-85193C883ABC}"/>
              </a:ext>
            </a:extLst>
          </p:cNvPr>
          <p:cNvGrpSpPr/>
          <p:nvPr/>
        </p:nvGrpSpPr>
        <p:grpSpPr>
          <a:xfrm>
            <a:off x="7801175" y="4415795"/>
            <a:ext cx="637200" cy="195120"/>
            <a:chOff x="7801175" y="4415795"/>
            <a:chExt cx="637200" cy="195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6B82984C-AE10-2E41-ACBE-40B9802957CD}"/>
                    </a:ext>
                  </a:extLst>
                </p14:cNvPr>
                <p14:cNvContentPartPr/>
                <p14:nvPr/>
              </p14:nvContentPartPr>
              <p14:xfrm>
                <a:off x="7801175" y="4415795"/>
                <a:ext cx="103320" cy="19512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6B82984C-AE10-2E41-ACBE-40B9802957C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792175" y="4406795"/>
                  <a:ext cx="1209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CA8C8F0A-8787-FB48-B365-6A71939BD978}"/>
                    </a:ext>
                  </a:extLst>
                </p14:cNvPr>
                <p14:cNvContentPartPr/>
                <p14:nvPr/>
              </p14:nvContentPartPr>
              <p14:xfrm>
                <a:off x="7995935" y="4453235"/>
                <a:ext cx="176400" cy="14256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CA8C8F0A-8787-FB48-B365-6A71939BD97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987295" y="4444235"/>
                  <a:ext cx="19404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E5CA4375-AEE6-8248-A526-B54A399F5ABC}"/>
                    </a:ext>
                  </a:extLst>
                </p14:cNvPr>
                <p14:cNvContentPartPr/>
                <p14:nvPr/>
              </p14:nvContentPartPr>
              <p14:xfrm>
                <a:off x="8255135" y="4416875"/>
                <a:ext cx="183240" cy="14328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E5CA4375-AEE6-8248-A526-B54A399F5AB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246495" y="4407875"/>
                  <a:ext cx="200880" cy="16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A76E09B2-38FE-3649-9908-606A2EF25EC5}"/>
              </a:ext>
            </a:extLst>
          </p:cNvPr>
          <p:cNvGrpSpPr/>
          <p:nvPr/>
        </p:nvGrpSpPr>
        <p:grpSpPr>
          <a:xfrm>
            <a:off x="8038055" y="6349715"/>
            <a:ext cx="707760" cy="373680"/>
            <a:chOff x="8038055" y="6349715"/>
            <a:chExt cx="707760" cy="373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40972BE-A3B8-224F-8320-F688278AF818}"/>
                    </a:ext>
                  </a:extLst>
                </p14:cNvPr>
                <p14:cNvContentPartPr/>
                <p14:nvPr/>
              </p14:nvContentPartPr>
              <p14:xfrm>
                <a:off x="8038055" y="6349715"/>
                <a:ext cx="149760" cy="33876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40972BE-A3B8-224F-8320-F688278AF81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029415" y="6340715"/>
                  <a:ext cx="16740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DD8FE106-EFFA-D141-A1E8-A5C36A390E55}"/>
                    </a:ext>
                  </a:extLst>
                </p14:cNvPr>
                <p14:cNvContentPartPr/>
                <p14:nvPr/>
              </p14:nvContentPartPr>
              <p14:xfrm>
                <a:off x="8293655" y="6494075"/>
                <a:ext cx="232920" cy="20952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DD8FE106-EFFA-D141-A1E8-A5C36A390E5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285015" y="6485435"/>
                  <a:ext cx="25056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B4DAAD98-C4B4-8F4D-87A1-D3F0FAC4DA66}"/>
                    </a:ext>
                  </a:extLst>
                </p14:cNvPr>
                <p14:cNvContentPartPr/>
                <p14:nvPr/>
              </p14:nvContentPartPr>
              <p14:xfrm>
                <a:off x="8602535" y="6504875"/>
                <a:ext cx="143280" cy="21852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B4DAAD98-C4B4-8F4D-87A1-D3F0FAC4DA6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593895" y="6496235"/>
                  <a:ext cx="160920" cy="23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D83E1599-3B01-F64C-BD65-C1A16C75F432}"/>
              </a:ext>
            </a:extLst>
          </p:cNvPr>
          <p:cNvGrpSpPr/>
          <p:nvPr/>
        </p:nvGrpSpPr>
        <p:grpSpPr>
          <a:xfrm>
            <a:off x="6883535" y="2951315"/>
            <a:ext cx="2400480" cy="773280"/>
            <a:chOff x="6883535" y="2951315"/>
            <a:chExt cx="2400480" cy="773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75159B45-1309-7742-B317-83996A3848A3}"/>
                    </a:ext>
                  </a:extLst>
                </p14:cNvPr>
                <p14:cNvContentPartPr/>
                <p14:nvPr/>
              </p14:nvContentPartPr>
              <p14:xfrm>
                <a:off x="6883535" y="3205115"/>
                <a:ext cx="349560" cy="51948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75159B45-1309-7742-B317-83996A3848A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874895" y="3196115"/>
                  <a:ext cx="367200" cy="53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40C4CBE5-FC64-9249-BB60-ECD285A9A833}"/>
                    </a:ext>
                  </a:extLst>
                </p14:cNvPr>
                <p14:cNvContentPartPr/>
                <p14:nvPr/>
              </p14:nvContentPartPr>
              <p14:xfrm>
                <a:off x="7135535" y="3539555"/>
                <a:ext cx="176400" cy="10908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40C4CBE5-FC64-9249-BB60-ECD285A9A83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126895" y="3530915"/>
                  <a:ext cx="19404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FEC3BE76-D1CB-A041-AE5B-E9C89F520464}"/>
                    </a:ext>
                  </a:extLst>
                </p14:cNvPr>
                <p14:cNvContentPartPr/>
                <p14:nvPr/>
              </p14:nvContentPartPr>
              <p14:xfrm>
                <a:off x="7391495" y="3112595"/>
                <a:ext cx="816480" cy="52416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FEC3BE76-D1CB-A041-AE5B-E9C89F52046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382495" y="3103955"/>
                  <a:ext cx="834120" cy="54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836DC8D5-01ED-274E-BB5B-D9CC1DCD5B87}"/>
                    </a:ext>
                  </a:extLst>
                </p14:cNvPr>
                <p14:cNvContentPartPr/>
                <p14:nvPr/>
              </p14:nvContentPartPr>
              <p14:xfrm>
                <a:off x="8157215" y="3338675"/>
                <a:ext cx="129960" cy="15660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836DC8D5-01ED-274E-BB5B-D9CC1DCD5B8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148575" y="3329675"/>
                  <a:ext cx="14760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4574B5D2-D7D3-C54B-8DF5-556B27CAE59A}"/>
                    </a:ext>
                  </a:extLst>
                </p14:cNvPr>
                <p14:cNvContentPartPr/>
                <p14:nvPr/>
              </p14:nvContentPartPr>
              <p14:xfrm>
                <a:off x="7366655" y="2951315"/>
                <a:ext cx="1850760" cy="71208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4574B5D2-D7D3-C54B-8DF5-556B27CAE59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357655" y="2942675"/>
                  <a:ext cx="1868400" cy="72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2A59835F-5621-0F4E-A979-9FB58E599D85}"/>
                    </a:ext>
                  </a:extLst>
                </p14:cNvPr>
                <p14:cNvContentPartPr/>
                <p14:nvPr/>
              </p14:nvContentPartPr>
              <p14:xfrm>
                <a:off x="9132815" y="3392675"/>
                <a:ext cx="151200" cy="189720"/>
              </p14:xfrm>
            </p:contentPart>
          </mc:Choice>
          <mc:Fallback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2A59835F-5621-0F4E-A979-9FB58E599D8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123815" y="3383675"/>
                  <a:ext cx="168840" cy="20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4F77950E-A73A-1F45-91AC-948B28CCBD6E}"/>
              </a:ext>
            </a:extLst>
          </p:cNvPr>
          <p:cNvGrpSpPr/>
          <p:nvPr/>
        </p:nvGrpSpPr>
        <p:grpSpPr>
          <a:xfrm>
            <a:off x="7151375" y="5129315"/>
            <a:ext cx="408240" cy="523080"/>
            <a:chOff x="7151375" y="5129315"/>
            <a:chExt cx="408240" cy="523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09099128-4990-C745-AACB-B65DACF5075E}"/>
                    </a:ext>
                  </a:extLst>
                </p14:cNvPr>
                <p14:cNvContentPartPr/>
                <p14:nvPr/>
              </p14:nvContentPartPr>
              <p14:xfrm>
                <a:off x="7151375" y="5129315"/>
                <a:ext cx="329400" cy="523080"/>
              </p14:xfrm>
            </p:contentPart>
          </mc:Choice>
          <mc:Fallback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09099128-4990-C745-AACB-B65DACF5075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142735" y="5120675"/>
                  <a:ext cx="347040" cy="54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9BCF4534-DBDC-9345-B7F7-D5E0DFEAC73B}"/>
                    </a:ext>
                  </a:extLst>
                </p14:cNvPr>
                <p14:cNvContentPartPr/>
                <p14:nvPr/>
              </p14:nvContentPartPr>
              <p14:xfrm>
                <a:off x="7363415" y="5407235"/>
                <a:ext cx="196200" cy="163440"/>
              </p14:xfrm>
            </p:contentPart>
          </mc:Choice>
          <mc:Fallback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9BCF4534-DBDC-9345-B7F7-D5E0DFEAC73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354775" y="5398595"/>
                  <a:ext cx="21384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4" name="Group 583">
            <a:extLst>
              <a:ext uri="{FF2B5EF4-FFF2-40B4-BE49-F238E27FC236}">
                <a16:creationId xmlns:a16="http://schemas.microsoft.com/office/drawing/2014/main" id="{F7241BDD-7BAE-1248-AEBB-F1E55F3C1E4B}"/>
              </a:ext>
            </a:extLst>
          </p:cNvPr>
          <p:cNvGrpSpPr/>
          <p:nvPr/>
        </p:nvGrpSpPr>
        <p:grpSpPr>
          <a:xfrm>
            <a:off x="7502375" y="3242555"/>
            <a:ext cx="1530360" cy="446760"/>
            <a:chOff x="7502375" y="3242555"/>
            <a:chExt cx="1530360" cy="446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576" name="Ink 575">
                  <a:extLst>
                    <a:ext uri="{FF2B5EF4-FFF2-40B4-BE49-F238E27FC236}">
                      <a16:creationId xmlns:a16="http://schemas.microsoft.com/office/drawing/2014/main" id="{6F3BB9A7-5C29-9A4C-ADA2-E46BFA76ECEA}"/>
                    </a:ext>
                  </a:extLst>
                </p14:cNvPr>
                <p14:cNvContentPartPr/>
                <p14:nvPr/>
              </p14:nvContentPartPr>
              <p14:xfrm>
                <a:off x="7946255" y="3242555"/>
                <a:ext cx="243000" cy="425880"/>
              </p14:xfrm>
            </p:contentPart>
          </mc:Choice>
          <mc:Fallback>
            <p:pic>
              <p:nvPicPr>
                <p:cNvPr id="576" name="Ink 575">
                  <a:extLst>
                    <a:ext uri="{FF2B5EF4-FFF2-40B4-BE49-F238E27FC236}">
                      <a16:creationId xmlns:a16="http://schemas.microsoft.com/office/drawing/2014/main" id="{6F3BB9A7-5C29-9A4C-ADA2-E46BFA76ECE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937255" y="3233555"/>
                  <a:ext cx="26064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577" name="Ink 576">
                  <a:extLst>
                    <a:ext uri="{FF2B5EF4-FFF2-40B4-BE49-F238E27FC236}">
                      <a16:creationId xmlns:a16="http://schemas.microsoft.com/office/drawing/2014/main" id="{B6BD8352-5159-C745-BE10-F698F8A63612}"/>
                    </a:ext>
                  </a:extLst>
                </p14:cNvPr>
                <p14:cNvContentPartPr/>
                <p14:nvPr/>
              </p14:nvContentPartPr>
              <p14:xfrm>
                <a:off x="8111495" y="3547475"/>
                <a:ext cx="149760" cy="141840"/>
              </p14:xfrm>
            </p:contentPart>
          </mc:Choice>
          <mc:Fallback>
            <p:pic>
              <p:nvPicPr>
                <p:cNvPr id="577" name="Ink 576">
                  <a:extLst>
                    <a:ext uri="{FF2B5EF4-FFF2-40B4-BE49-F238E27FC236}">
                      <a16:creationId xmlns:a16="http://schemas.microsoft.com/office/drawing/2014/main" id="{B6BD8352-5159-C745-BE10-F698F8A6361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102855" y="3538835"/>
                  <a:ext cx="16740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580" name="Ink 579">
                  <a:extLst>
                    <a:ext uri="{FF2B5EF4-FFF2-40B4-BE49-F238E27FC236}">
                      <a16:creationId xmlns:a16="http://schemas.microsoft.com/office/drawing/2014/main" id="{1162DF2F-F992-E843-A189-8667B20B26F5}"/>
                    </a:ext>
                  </a:extLst>
                </p14:cNvPr>
                <p14:cNvContentPartPr/>
                <p14:nvPr/>
              </p14:nvContentPartPr>
              <p14:xfrm>
                <a:off x="7539455" y="3407795"/>
                <a:ext cx="446040" cy="245160"/>
              </p14:xfrm>
            </p:contentPart>
          </mc:Choice>
          <mc:Fallback>
            <p:pic>
              <p:nvPicPr>
                <p:cNvPr id="580" name="Ink 579">
                  <a:extLst>
                    <a:ext uri="{FF2B5EF4-FFF2-40B4-BE49-F238E27FC236}">
                      <a16:creationId xmlns:a16="http://schemas.microsoft.com/office/drawing/2014/main" id="{1162DF2F-F992-E843-A189-8667B20B26F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530815" y="3399155"/>
                  <a:ext cx="4636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581" name="Ink 580">
                  <a:extLst>
                    <a:ext uri="{FF2B5EF4-FFF2-40B4-BE49-F238E27FC236}">
                      <a16:creationId xmlns:a16="http://schemas.microsoft.com/office/drawing/2014/main" id="{0CD76610-AB6D-C344-9046-92B5CCD1B958}"/>
                    </a:ext>
                  </a:extLst>
                </p14:cNvPr>
                <p14:cNvContentPartPr/>
                <p14:nvPr/>
              </p14:nvContentPartPr>
              <p14:xfrm>
                <a:off x="7502375" y="3508595"/>
                <a:ext cx="180000" cy="143280"/>
              </p14:xfrm>
            </p:contentPart>
          </mc:Choice>
          <mc:Fallback>
            <p:pic>
              <p:nvPicPr>
                <p:cNvPr id="581" name="Ink 580">
                  <a:extLst>
                    <a:ext uri="{FF2B5EF4-FFF2-40B4-BE49-F238E27FC236}">
                      <a16:creationId xmlns:a16="http://schemas.microsoft.com/office/drawing/2014/main" id="{0CD76610-AB6D-C344-9046-92B5CCD1B95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493375" y="3499955"/>
                  <a:ext cx="19764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582" name="Ink 581">
                  <a:extLst>
                    <a:ext uri="{FF2B5EF4-FFF2-40B4-BE49-F238E27FC236}">
                      <a16:creationId xmlns:a16="http://schemas.microsoft.com/office/drawing/2014/main" id="{827BDD48-F149-DA46-9139-43A8AE475A80}"/>
                    </a:ext>
                  </a:extLst>
                </p14:cNvPr>
                <p14:cNvContentPartPr/>
                <p14:nvPr/>
              </p14:nvContentPartPr>
              <p14:xfrm>
                <a:off x="8410295" y="3353435"/>
                <a:ext cx="582480" cy="236160"/>
              </p14:xfrm>
            </p:contentPart>
          </mc:Choice>
          <mc:Fallback>
            <p:pic>
              <p:nvPicPr>
                <p:cNvPr id="582" name="Ink 581">
                  <a:extLst>
                    <a:ext uri="{FF2B5EF4-FFF2-40B4-BE49-F238E27FC236}">
                      <a16:creationId xmlns:a16="http://schemas.microsoft.com/office/drawing/2014/main" id="{827BDD48-F149-DA46-9139-43A8AE475A8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401295" y="3344435"/>
                  <a:ext cx="60012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583" name="Ink 582">
                  <a:extLst>
                    <a:ext uri="{FF2B5EF4-FFF2-40B4-BE49-F238E27FC236}">
                      <a16:creationId xmlns:a16="http://schemas.microsoft.com/office/drawing/2014/main" id="{C36A5E9F-C1CB-EA4E-A108-C3CC2C5007AD}"/>
                    </a:ext>
                  </a:extLst>
                </p14:cNvPr>
                <p14:cNvContentPartPr/>
                <p14:nvPr/>
              </p14:nvContentPartPr>
              <p14:xfrm>
                <a:off x="8975495" y="3431915"/>
                <a:ext cx="57240" cy="189720"/>
              </p14:xfrm>
            </p:contentPart>
          </mc:Choice>
          <mc:Fallback>
            <p:pic>
              <p:nvPicPr>
                <p:cNvPr id="583" name="Ink 582">
                  <a:extLst>
                    <a:ext uri="{FF2B5EF4-FFF2-40B4-BE49-F238E27FC236}">
                      <a16:creationId xmlns:a16="http://schemas.microsoft.com/office/drawing/2014/main" id="{C36A5E9F-C1CB-EA4E-A108-C3CC2C5007A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966495" y="3423275"/>
                  <a:ext cx="74880" cy="20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9" name="Group 588">
            <a:extLst>
              <a:ext uri="{FF2B5EF4-FFF2-40B4-BE49-F238E27FC236}">
                <a16:creationId xmlns:a16="http://schemas.microsoft.com/office/drawing/2014/main" id="{4B0B6D36-490C-0440-BD65-6203D2B3A526}"/>
              </a:ext>
            </a:extLst>
          </p:cNvPr>
          <p:cNvGrpSpPr/>
          <p:nvPr/>
        </p:nvGrpSpPr>
        <p:grpSpPr>
          <a:xfrm>
            <a:off x="7485095" y="5169635"/>
            <a:ext cx="998640" cy="441720"/>
            <a:chOff x="7485095" y="5169635"/>
            <a:chExt cx="998640" cy="441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585" name="Ink 584">
                  <a:extLst>
                    <a:ext uri="{FF2B5EF4-FFF2-40B4-BE49-F238E27FC236}">
                      <a16:creationId xmlns:a16="http://schemas.microsoft.com/office/drawing/2014/main" id="{5736B6D0-AB26-E847-8E53-0D29144C09DD}"/>
                    </a:ext>
                  </a:extLst>
                </p14:cNvPr>
                <p14:cNvContentPartPr/>
                <p14:nvPr/>
              </p14:nvContentPartPr>
              <p14:xfrm>
                <a:off x="8134535" y="5169635"/>
                <a:ext cx="270000" cy="434520"/>
              </p14:xfrm>
            </p:contentPart>
          </mc:Choice>
          <mc:Fallback>
            <p:pic>
              <p:nvPicPr>
                <p:cNvPr id="585" name="Ink 584">
                  <a:extLst>
                    <a:ext uri="{FF2B5EF4-FFF2-40B4-BE49-F238E27FC236}">
                      <a16:creationId xmlns:a16="http://schemas.microsoft.com/office/drawing/2014/main" id="{5736B6D0-AB26-E847-8E53-0D29144C09D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8125895" y="5160995"/>
                  <a:ext cx="28764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586" name="Ink 585">
                  <a:extLst>
                    <a:ext uri="{FF2B5EF4-FFF2-40B4-BE49-F238E27FC236}">
                      <a16:creationId xmlns:a16="http://schemas.microsoft.com/office/drawing/2014/main" id="{C3BC1D34-D602-3743-ADC6-C446E57BEA4C}"/>
                    </a:ext>
                  </a:extLst>
                </p14:cNvPr>
                <p14:cNvContentPartPr/>
                <p14:nvPr/>
              </p14:nvContentPartPr>
              <p14:xfrm>
                <a:off x="8320655" y="5455115"/>
                <a:ext cx="163080" cy="118440"/>
              </p14:xfrm>
            </p:contentPart>
          </mc:Choice>
          <mc:Fallback>
            <p:pic>
              <p:nvPicPr>
                <p:cNvPr id="586" name="Ink 585">
                  <a:extLst>
                    <a:ext uri="{FF2B5EF4-FFF2-40B4-BE49-F238E27FC236}">
                      <a16:creationId xmlns:a16="http://schemas.microsoft.com/office/drawing/2014/main" id="{C3BC1D34-D602-3743-ADC6-C446E57BEA4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8312015" y="5446475"/>
                  <a:ext cx="1807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587" name="Ink 586">
                  <a:extLst>
                    <a:ext uri="{FF2B5EF4-FFF2-40B4-BE49-F238E27FC236}">
                      <a16:creationId xmlns:a16="http://schemas.microsoft.com/office/drawing/2014/main" id="{4E26A00B-42AB-5F4D-8886-86FADDE7913C}"/>
                    </a:ext>
                  </a:extLst>
                </p14:cNvPr>
                <p14:cNvContentPartPr/>
                <p14:nvPr/>
              </p14:nvContentPartPr>
              <p14:xfrm>
                <a:off x="7552055" y="5250275"/>
                <a:ext cx="637200" cy="338760"/>
              </p14:xfrm>
            </p:contentPart>
          </mc:Choice>
          <mc:Fallback>
            <p:pic>
              <p:nvPicPr>
                <p:cNvPr id="587" name="Ink 586">
                  <a:extLst>
                    <a:ext uri="{FF2B5EF4-FFF2-40B4-BE49-F238E27FC236}">
                      <a16:creationId xmlns:a16="http://schemas.microsoft.com/office/drawing/2014/main" id="{4E26A00B-42AB-5F4D-8886-86FADDE7913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543415" y="5241275"/>
                  <a:ext cx="65484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588" name="Ink 587">
                  <a:extLst>
                    <a:ext uri="{FF2B5EF4-FFF2-40B4-BE49-F238E27FC236}">
                      <a16:creationId xmlns:a16="http://schemas.microsoft.com/office/drawing/2014/main" id="{FE011BEB-AD5C-784E-A885-0F1823E5A353}"/>
                    </a:ext>
                  </a:extLst>
                </p14:cNvPr>
                <p14:cNvContentPartPr/>
                <p14:nvPr/>
              </p14:nvContentPartPr>
              <p14:xfrm>
                <a:off x="7485095" y="5388515"/>
                <a:ext cx="236520" cy="222840"/>
              </p14:xfrm>
            </p:contentPart>
          </mc:Choice>
          <mc:Fallback>
            <p:pic>
              <p:nvPicPr>
                <p:cNvPr id="588" name="Ink 587">
                  <a:extLst>
                    <a:ext uri="{FF2B5EF4-FFF2-40B4-BE49-F238E27FC236}">
                      <a16:creationId xmlns:a16="http://schemas.microsoft.com/office/drawing/2014/main" id="{FE011BEB-AD5C-784E-A885-0F1823E5A35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476455" y="5379515"/>
                  <a:ext cx="254160" cy="24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9" name="Group 598">
            <a:extLst>
              <a:ext uri="{FF2B5EF4-FFF2-40B4-BE49-F238E27FC236}">
                <a16:creationId xmlns:a16="http://schemas.microsoft.com/office/drawing/2014/main" id="{747144C0-29FC-F548-A59D-08790425BDD4}"/>
              </a:ext>
            </a:extLst>
          </p:cNvPr>
          <p:cNvGrpSpPr/>
          <p:nvPr/>
        </p:nvGrpSpPr>
        <p:grpSpPr>
          <a:xfrm>
            <a:off x="7349015" y="2702195"/>
            <a:ext cx="2242800" cy="982080"/>
            <a:chOff x="7349015" y="2702195"/>
            <a:chExt cx="2242800" cy="982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590" name="Ink 589">
                  <a:extLst>
                    <a:ext uri="{FF2B5EF4-FFF2-40B4-BE49-F238E27FC236}">
                      <a16:creationId xmlns:a16="http://schemas.microsoft.com/office/drawing/2014/main" id="{6FF44845-63D6-BE49-9A35-6A039548EA2B}"/>
                    </a:ext>
                  </a:extLst>
                </p14:cNvPr>
                <p14:cNvContentPartPr/>
                <p14:nvPr/>
              </p14:nvContentPartPr>
              <p14:xfrm>
                <a:off x="9380135" y="3130235"/>
                <a:ext cx="211680" cy="514080"/>
              </p14:xfrm>
            </p:contentPart>
          </mc:Choice>
          <mc:Fallback>
            <p:pic>
              <p:nvPicPr>
                <p:cNvPr id="590" name="Ink 589">
                  <a:extLst>
                    <a:ext uri="{FF2B5EF4-FFF2-40B4-BE49-F238E27FC236}">
                      <a16:creationId xmlns:a16="http://schemas.microsoft.com/office/drawing/2014/main" id="{6FF44845-63D6-BE49-9A35-6A039548EA2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371135" y="3121235"/>
                  <a:ext cx="229320" cy="53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591" name="Ink 590">
                  <a:extLst>
                    <a:ext uri="{FF2B5EF4-FFF2-40B4-BE49-F238E27FC236}">
                      <a16:creationId xmlns:a16="http://schemas.microsoft.com/office/drawing/2014/main" id="{BC04D654-4884-6646-B6A3-CB923DA560FF}"/>
                    </a:ext>
                  </a:extLst>
                </p14:cNvPr>
                <p14:cNvContentPartPr/>
                <p14:nvPr/>
              </p14:nvContentPartPr>
              <p14:xfrm>
                <a:off x="9346655" y="3428315"/>
                <a:ext cx="183240" cy="209520"/>
              </p14:xfrm>
            </p:contentPart>
          </mc:Choice>
          <mc:Fallback>
            <p:pic>
              <p:nvPicPr>
                <p:cNvPr id="591" name="Ink 590">
                  <a:extLst>
                    <a:ext uri="{FF2B5EF4-FFF2-40B4-BE49-F238E27FC236}">
                      <a16:creationId xmlns:a16="http://schemas.microsoft.com/office/drawing/2014/main" id="{BC04D654-4884-6646-B6A3-CB923DA560FF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338015" y="3419675"/>
                  <a:ext cx="20088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593" name="Ink 592">
                  <a:extLst>
                    <a:ext uri="{FF2B5EF4-FFF2-40B4-BE49-F238E27FC236}">
                      <a16:creationId xmlns:a16="http://schemas.microsoft.com/office/drawing/2014/main" id="{8A947780-9780-7147-AA2C-83907318EA77}"/>
                    </a:ext>
                  </a:extLst>
                </p14:cNvPr>
                <p14:cNvContentPartPr/>
                <p14:nvPr/>
              </p14:nvContentPartPr>
              <p14:xfrm>
                <a:off x="8284295" y="3283595"/>
                <a:ext cx="915120" cy="398880"/>
              </p14:xfrm>
            </p:contentPart>
          </mc:Choice>
          <mc:Fallback>
            <p:pic>
              <p:nvPicPr>
                <p:cNvPr id="593" name="Ink 592">
                  <a:extLst>
                    <a:ext uri="{FF2B5EF4-FFF2-40B4-BE49-F238E27FC236}">
                      <a16:creationId xmlns:a16="http://schemas.microsoft.com/office/drawing/2014/main" id="{8A947780-9780-7147-AA2C-83907318EA7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275295" y="3274595"/>
                  <a:ext cx="93276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594" name="Ink 593">
                  <a:extLst>
                    <a:ext uri="{FF2B5EF4-FFF2-40B4-BE49-F238E27FC236}">
                      <a16:creationId xmlns:a16="http://schemas.microsoft.com/office/drawing/2014/main" id="{E81652A7-0D70-D541-9BF6-F5ACBDE4EA9B}"/>
                    </a:ext>
                  </a:extLst>
                </p14:cNvPr>
                <p14:cNvContentPartPr/>
                <p14:nvPr/>
              </p14:nvContentPartPr>
              <p14:xfrm>
                <a:off x="8284295" y="3348755"/>
                <a:ext cx="289800" cy="243000"/>
              </p14:xfrm>
            </p:contentPart>
          </mc:Choice>
          <mc:Fallback>
            <p:pic>
              <p:nvPicPr>
                <p:cNvPr id="594" name="Ink 593">
                  <a:extLst>
                    <a:ext uri="{FF2B5EF4-FFF2-40B4-BE49-F238E27FC236}">
                      <a16:creationId xmlns:a16="http://schemas.microsoft.com/office/drawing/2014/main" id="{E81652A7-0D70-D541-9BF6-F5ACBDE4EA9B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275295" y="3339755"/>
                  <a:ext cx="30744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597" name="Ink 596">
                  <a:extLst>
                    <a:ext uri="{FF2B5EF4-FFF2-40B4-BE49-F238E27FC236}">
                      <a16:creationId xmlns:a16="http://schemas.microsoft.com/office/drawing/2014/main" id="{1C228218-06EE-E843-BFC0-825DCD205634}"/>
                    </a:ext>
                  </a:extLst>
                </p14:cNvPr>
                <p14:cNvContentPartPr/>
                <p14:nvPr/>
              </p14:nvContentPartPr>
              <p14:xfrm>
                <a:off x="7442975" y="2702195"/>
                <a:ext cx="1823400" cy="982080"/>
              </p14:xfrm>
            </p:contentPart>
          </mc:Choice>
          <mc:Fallback>
            <p:pic>
              <p:nvPicPr>
                <p:cNvPr id="597" name="Ink 596">
                  <a:extLst>
                    <a:ext uri="{FF2B5EF4-FFF2-40B4-BE49-F238E27FC236}">
                      <a16:creationId xmlns:a16="http://schemas.microsoft.com/office/drawing/2014/main" id="{1C228218-06EE-E843-BFC0-825DCD20563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433975" y="2693195"/>
                  <a:ext cx="1841040" cy="9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598" name="Ink 597">
                  <a:extLst>
                    <a:ext uri="{FF2B5EF4-FFF2-40B4-BE49-F238E27FC236}">
                      <a16:creationId xmlns:a16="http://schemas.microsoft.com/office/drawing/2014/main" id="{D0B7F4AD-C193-944C-9243-A37B562ECFED}"/>
                    </a:ext>
                  </a:extLst>
                </p14:cNvPr>
                <p14:cNvContentPartPr/>
                <p14:nvPr/>
              </p14:nvContentPartPr>
              <p14:xfrm>
                <a:off x="7349015" y="3393755"/>
                <a:ext cx="276840" cy="196200"/>
              </p14:xfrm>
            </p:contentPart>
          </mc:Choice>
          <mc:Fallback>
            <p:pic>
              <p:nvPicPr>
                <p:cNvPr id="598" name="Ink 597">
                  <a:extLst>
                    <a:ext uri="{FF2B5EF4-FFF2-40B4-BE49-F238E27FC236}">
                      <a16:creationId xmlns:a16="http://schemas.microsoft.com/office/drawing/2014/main" id="{D0B7F4AD-C193-944C-9243-A37B562ECFE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340015" y="3385115"/>
                  <a:ext cx="294480" cy="21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7" name="Group 606">
            <a:extLst>
              <a:ext uri="{FF2B5EF4-FFF2-40B4-BE49-F238E27FC236}">
                <a16:creationId xmlns:a16="http://schemas.microsoft.com/office/drawing/2014/main" id="{801C9E80-8AD9-BE4A-933D-F0FDEE322D86}"/>
              </a:ext>
            </a:extLst>
          </p:cNvPr>
          <p:cNvGrpSpPr/>
          <p:nvPr/>
        </p:nvGrpSpPr>
        <p:grpSpPr>
          <a:xfrm>
            <a:off x="7415615" y="4792715"/>
            <a:ext cx="2187000" cy="834840"/>
            <a:chOff x="7415615" y="4792715"/>
            <a:chExt cx="2187000" cy="834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600" name="Ink 599">
                  <a:extLst>
                    <a:ext uri="{FF2B5EF4-FFF2-40B4-BE49-F238E27FC236}">
                      <a16:creationId xmlns:a16="http://schemas.microsoft.com/office/drawing/2014/main" id="{77F20462-C1BF-5343-9D4E-F1AD2F23524F}"/>
                    </a:ext>
                  </a:extLst>
                </p14:cNvPr>
                <p14:cNvContentPartPr/>
                <p14:nvPr/>
              </p14:nvContentPartPr>
              <p14:xfrm>
                <a:off x="9266375" y="5137955"/>
                <a:ext cx="336240" cy="474840"/>
              </p14:xfrm>
            </p:contentPart>
          </mc:Choice>
          <mc:Fallback>
            <p:pic>
              <p:nvPicPr>
                <p:cNvPr id="600" name="Ink 599">
                  <a:extLst>
                    <a:ext uri="{FF2B5EF4-FFF2-40B4-BE49-F238E27FC236}">
                      <a16:creationId xmlns:a16="http://schemas.microsoft.com/office/drawing/2014/main" id="{77F20462-C1BF-5343-9D4E-F1AD2F23524F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257375" y="5129315"/>
                  <a:ext cx="35388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601" name="Ink 600">
                  <a:extLst>
                    <a:ext uri="{FF2B5EF4-FFF2-40B4-BE49-F238E27FC236}">
                      <a16:creationId xmlns:a16="http://schemas.microsoft.com/office/drawing/2014/main" id="{A82D83CD-607A-C449-911E-0E0975814840}"/>
                    </a:ext>
                  </a:extLst>
                </p14:cNvPr>
                <p14:cNvContentPartPr/>
                <p14:nvPr/>
              </p14:nvContentPartPr>
              <p14:xfrm>
                <a:off x="9410735" y="5429555"/>
                <a:ext cx="176400" cy="196200"/>
              </p14:xfrm>
            </p:contentPart>
          </mc:Choice>
          <mc:Fallback>
            <p:pic>
              <p:nvPicPr>
                <p:cNvPr id="601" name="Ink 600">
                  <a:extLst>
                    <a:ext uri="{FF2B5EF4-FFF2-40B4-BE49-F238E27FC236}">
                      <a16:creationId xmlns:a16="http://schemas.microsoft.com/office/drawing/2014/main" id="{A82D83CD-607A-C449-911E-0E097581484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402095" y="5420915"/>
                  <a:ext cx="19404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602" name="Ink 601">
                  <a:extLst>
                    <a:ext uri="{FF2B5EF4-FFF2-40B4-BE49-F238E27FC236}">
                      <a16:creationId xmlns:a16="http://schemas.microsoft.com/office/drawing/2014/main" id="{4D51C9C4-47A6-E04B-B22A-EC04BD23B639}"/>
                    </a:ext>
                  </a:extLst>
                </p14:cNvPr>
                <p14:cNvContentPartPr/>
                <p14:nvPr/>
              </p14:nvContentPartPr>
              <p14:xfrm>
                <a:off x="8479775" y="4979195"/>
                <a:ext cx="722880" cy="617040"/>
              </p14:xfrm>
            </p:contentPart>
          </mc:Choice>
          <mc:Fallback>
            <p:pic>
              <p:nvPicPr>
                <p:cNvPr id="602" name="Ink 601">
                  <a:extLst>
                    <a:ext uri="{FF2B5EF4-FFF2-40B4-BE49-F238E27FC236}">
                      <a16:creationId xmlns:a16="http://schemas.microsoft.com/office/drawing/2014/main" id="{4D51C9C4-47A6-E04B-B22A-EC04BD23B63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471135" y="4970195"/>
                  <a:ext cx="740520" cy="63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603" name="Ink 602">
                  <a:extLst>
                    <a:ext uri="{FF2B5EF4-FFF2-40B4-BE49-F238E27FC236}">
                      <a16:creationId xmlns:a16="http://schemas.microsoft.com/office/drawing/2014/main" id="{2425E785-49C2-1B4A-B05C-59640A497846}"/>
                    </a:ext>
                  </a:extLst>
                </p14:cNvPr>
                <p14:cNvContentPartPr/>
                <p14:nvPr/>
              </p14:nvContentPartPr>
              <p14:xfrm>
                <a:off x="8446655" y="5257475"/>
                <a:ext cx="189720" cy="203040"/>
              </p14:xfrm>
            </p:contentPart>
          </mc:Choice>
          <mc:Fallback>
            <p:pic>
              <p:nvPicPr>
                <p:cNvPr id="603" name="Ink 602">
                  <a:extLst>
                    <a:ext uri="{FF2B5EF4-FFF2-40B4-BE49-F238E27FC236}">
                      <a16:creationId xmlns:a16="http://schemas.microsoft.com/office/drawing/2014/main" id="{2425E785-49C2-1B4A-B05C-59640A49784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437655" y="5248475"/>
                  <a:ext cx="2073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605" name="Ink 604">
                  <a:extLst>
                    <a:ext uri="{FF2B5EF4-FFF2-40B4-BE49-F238E27FC236}">
                      <a16:creationId xmlns:a16="http://schemas.microsoft.com/office/drawing/2014/main" id="{5E79A2DE-D6B2-5446-8DF5-20EA8CCBADDA}"/>
                    </a:ext>
                  </a:extLst>
                </p14:cNvPr>
                <p14:cNvContentPartPr/>
                <p14:nvPr/>
              </p14:nvContentPartPr>
              <p14:xfrm>
                <a:off x="7435775" y="4792715"/>
                <a:ext cx="1881360" cy="834840"/>
              </p14:xfrm>
            </p:contentPart>
          </mc:Choice>
          <mc:Fallback>
            <p:pic>
              <p:nvPicPr>
                <p:cNvPr id="605" name="Ink 604">
                  <a:extLst>
                    <a:ext uri="{FF2B5EF4-FFF2-40B4-BE49-F238E27FC236}">
                      <a16:creationId xmlns:a16="http://schemas.microsoft.com/office/drawing/2014/main" id="{5E79A2DE-D6B2-5446-8DF5-20EA8CCBADDA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426775" y="4784075"/>
                  <a:ext cx="1899000" cy="85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606" name="Ink 605">
                  <a:extLst>
                    <a:ext uri="{FF2B5EF4-FFF2-40B4-BE49-F238E27FC236}">
                      <a16:creationId xmlns:a16="http://schemas.microsoft.com/office/drawing/2014/main" id="{9F73CF80-BDED-214B-9F8B-224B0D9FB47A}"/>
                    </a:ext>
                  </a:extLst>
                </p14:cNvPr>
                <p14:cNvContentPartPr/>
                <p14:nvPr/>
              </p14:nvContentPartPr>
              <p14:xfrm>
                <a:off x="7415615" y="5350355"/>
                <a:ext cx="309600" cy="149760"/>
              </p14:xfrm>
            </p:contentPart>
          </mc:Choice>
          <mc:Fallback>
            <p:pic>
              <p:nvPicPr>
                <p:cNvPr id="606" name="Ink 605">
                  <a:extLst>
                    <a:ext uri="{FF2B5EF4-FFF2-40B4-BE49-F238E27FC236}">
                      <a16:creationId xmlns:a16="http://schemas.microsoft.com/office/drawing/2014/main" id="{9F73CF80-BDED-214B-9F8B-224B0D9FB47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406975" y="5341715"/>
                  <a:ext cx="327240" cy="167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56387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059F7B9-ACA1-1D46-B765-9415AB7D4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1" y="212435"/>
            <a:ext cx="11900658" cy="653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CD935C-D019-194B-A2F6-4BED61CEAC6E}"/>
              </a:ext>
            </a:extLst>
          </p:cNvPr>
          <p:cNvSpPr/>
          <p:nvPr/>
        </p:nvSpPr>
        <p:spPr>
          <a:xfrm>
            <a:off x="8673483" y="6333351"/>
            <a:ext cx="33728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https://</a:t>
            </a:r>
            <a:r>
              <a:rPr lang="en-US" sz="1200" dirty="0" err="1">
                <a:solidFill>
                  <a:srgbClr val="C00000"/>
                </a:solidFill>
              </a:rPr>
              <a:t>jalammar.github.io</a:t>
            </a:r>
            <a:r>
              <a:rPr lang="en-US" sz="1200" dirty="0">
                <a:solidFill>
                  <a:srgbClr val="C00000"/>
                </a:solidFill>
              </a:rPr>
              <a:t>/illustrated-transformer/</a:t>
            </a:r>
          </a:p>
        </p:txBody>
      </p:sp>
    </p:spTree>
    <p:extLst>
      <p:ext uri="{BB962C8B-B14F-4D97-AF65-F5344CB8AC3E}">
        <p14:creationId xmlns:p14="http://schemas.microsoft.com/office/powerpoint/2010/main" val="2104071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FA032A3-B128-134C-9266-2A4A96C0D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" y="114301"/>
            <a:ext cx="12021502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CD935C-D019-194B-A2F6-4BED61CEAC6E}"/>
              </a:ext>
            </a:extLst>
          </p:cNvPr>
          <p:cNvSpPr/>
          <p:nvPr/>
        </p:nvSpPr>
        <p:spPr>
          <a:xfrm>
            <a:off x="8673483" y="6333351"/>
            <a:ext cx="33728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https://</a:t>
            </a:r>
            <a:r>
              <a:rPr lang="en-US" sz="1200" dirty="0" err="1">
                <a:solidFill>
                  <a:srgbClr val="C00000"/>
                </a:solidFill>
              </a:rPr>
              <a:t>jalammar.github.io</a:t>
            </a:r>
            <a:r>
              <a:rPr lang="en-US" sz="1200" dirty="0">
                <a:solidFill>
                  <a:srgbClr val="C00000"/>
                </a:solidFill>
              </a:rPr>
              <a:t>/illustrated-transformer/</a:t>
            </a:r>
          </a:p>
        </p:txBody>
      </p:sp>
    </p:spTree>
    <p:extLst>
      <p:ext uri="{BB962C8B-B14F-4D97-AF65-F5344CB8AC3E}">
        <p14:creationId xmlns:p14="http://schemas.microsoft.com/office/powerpoint/2010/main" val="1607556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B14805-6C4F-3E4A-B9F0-8A0E1F5EA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626" y="192847"/>
            <a:ext cx="4391592" cy="64723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49DF8F-B913-1444-9092-A7E2FEF8FC9A}"/>
              </a:ext>
            </a:extLst>
          </p:cNvPr>
          <p:cNvSpPr/>
          <p:nvPr/>
        </p:nvSpPr>
        <p:spPr>
          <a:xfrm>
            <a:off x="7865146" y="6403542"/>
            <a:ext cx="4198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Attention is All you Need (2017) https://</a:t>
            </a:r>
            <a:r>
              <a:rPr lang="en-US" sz="1100" dirty="0" err="1">
                <a:solidFill>
                  <a:srgbClr val="C00000"/>
                </a:solidFill>
              </a:rPr>
              <a:t>arxiv.org</a:t>
            </a:r>
            <a:r>
              <a:rPr lang="en-US" sz="1100" dirty="0">
                <a:solidFill>
                  <a:srgbClr val="C00000"/>
                </a:solidFill>
              </a:rPr>
              <a:t>/pdf/1706.03762.pdf</a:t>
            </a:r>
          </a:p>
        </p:txBody>
      </p:sp>
    </p:spTree>
    <p:extLst>
      <p:ext uri="{BB962C8B-B14F-4D97-AF65-F5344CB8AC3E}">
        <p14:creationId xmlns:p14="http://schemas.microsoft.com/office/powerpoint/2010/main" val="3860639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660AEFCE-35C4-274A-A0EA-1CF662502CDB}"/>
              </a:ext>
            </a:extLst>
          </p:cNvPr>
          <p:cNvSpPr txBox="1">
            <a:spLocks/>
          </p:cNvSpPr>
          <p:nvPr/>
        </p:nvSpPr>
        <p:spPr>
          <a:xfrm>
            <a:off x="1712328" y="1096482"/>
            <a:ext cx="9527172" cy="2324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Loss Function</a:t>
            </a:r>
            <a:r>
              <a:rPr lang="en-US" dirty="0">
                <a:latin typeface="Avenir Light" panose="020B0402020203020204" pitchFamily="34" charset="77"/>
              </a:rPr>
              <a:t>: cross-entropy (predicting translated word)</a:t>
            </a:r>
          </a:p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Training Time: </a:t>
            </a:r>
            <a:r>
              <a:rPr lang="en-US" dirty="0">
                <a:latin typeface="Avenir Light" panose="020B0402020203020204" pitchFamily="34" charset="77"/>
              </a:rPr>
              <a:t>~4 days on (8) GPUs</a:t>
            </a: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CB69C0EB-6522-BE4C-90C9-DF75AE77B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3549650"/>
            <a:ext cx="112268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04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660AEFCE-35C4-274A-A0EA-1CF662502CDB}"/>
              </a:ext>
            </a:extLst>
          </p:cNvPr>
          <p:cNvSpPr txBox="1">
            <a:spLocks/>
          </p:cNvSpPr>
          <p:nvPr/>
        </p:nvSpPr>
        <p:spPr>
          <a:xfrm>
            <a:off x="4356100" y="446732"/>
            <a:ext cx="5613400" cy="10750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n</a:t>
            </a:r>
            <a:r>
              <a:rPr lang="en-US" sz="2400" dirty="0">
                <a:latin typeface="Avenir Light" panose="020B0402020203020204" pitchFamily="34" charset="77"/>
              </a:rPr>
              <a:t> = sequence length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d</a:t>
            </a:r>
            <a:r>
              <a:rPr lang="en-US" sz="2400" dirty="0">
                <a:latin typeface="Avenir Light" panose="020B0402020203020204" pitchFamily="34" charset="77"/>
              </a:rPr>
              <a:t> = length of representation (vector)</a:t>
            </a: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CB69C0EB-6522-BE4C-90C9-DF75AE77B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3549650"/>
            <a:ext cx="11226800" cy="2324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BF8546-0A89-694F-8677-60C6CB4FC0D7}"/>
              </a:ext>
            </a:extLst>
          </p:cNvPr>
          <p:cNvSpPr/>
          <p:nvPr/>
        </p:nvSpPr>
        <p:spPr>
          <a:xfrm>
            <a:off x="2074627" y="2025134"/>
            <a:ext cx="9081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venir Light" panose="020B0402020203020204" pitchFamily="34" charset="77"/>
              </a:rPr>
              <a:t>Q: Is the complexity of self-attention good?</a:t>
            </a:r>
          </a:p>
        </p:txBody>
      </p:sp>
    </p:spTree>
    <p:extLst>
      <p:ext uri="{BB962C8B-B14F-4D97-AF65-F5344CB8AC3E}">
        <p14:creationId xmlns:p14="http://schemas.microsoft.com/office/powerpoint/2010/main" val="593468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Content Placeholder 2">
                <a:extLst>
                  <a:ext uri="{FF2B5EF4-FFF2-40B4-BE49-F238E27FC236}">
                    <a16:creationId xmlns:a16="http://schemas.microsoft.com/office/drawing/2014/main" id="{660AEFCE-35C4-274A-A0EA-1CF662502C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3800" y="575965"/>
                <a:ext cx="9804400" cy="23241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b="1" dirty="0">
                    <a:latin typeface="Avenir Light" panose="020B0402020203020204" pitchFamily="34" charset="77"/>
                  </a:rPr>
                  <a:t>Important: </a:t>
                </a:r>
                <a:r>
                  <a:rPr lang="en-US" sz="2400" dirty="0">
                    <a:latin typeface="Avenir Light" panose="020B0402020203020204" pitchFamily="34" charset="77"/>
                  </a:rPr>
                  <a:t>when learning dependencies b/w words, you don’t want long paths. Shorter is better.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Self-attention</a:t>
                </a:r>
                <a:r>
                  <a:rPr lang="en-US" sz="2400" dirty="0">
                    <a:latin typeface="Avenir Light" panose="020B0402020203020204" pitchFamily="34" charset="77"/>
                  </a:rPr>
                  <a:t> connects all positions with a constant # of sequentially executed operations, whereas RNNs require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8" name="Content Placeholder 2">
                <a:extLst>
                  <a:ext uri="{FF2B5EF4-FFF2-40B4-BE49-F238E27FC236}">
                    <a16:creationId xmlns:a16="http://schemas.microsoft.com/office/drawing/2014/main" id="{660AEFCE-35C4-274A-A0EA-1CF662502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800" y="575965"/>
                <a:ext cx="9804400" cy="2324100"/>
              </a:xfrm>
              <a:prstGeom prst="rect">
                <a:avLst/>
              </a:prstGeom>
              <a:blipFill>
                <a:blip r:embed="rId3"/>
                <a:stretch>
                  <a:fillRect l="-1036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1" name="Picture 140">
            <a:extLst>
              <a:ext uri="{FF2B5EF4-FFF2-40B4-BE49-F238E27FC236}">
                <a16:creationId xmlns:a16="http://schemas.microsoft.com/office/drawing/2014/main" id="{CB69C0EB-6522-BE4C-90C9-DF75AE77B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3549650"/>
            <a:ext cx="11226800" cy="2324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5914FB-3387-D848-AF83-499A87F84AA5}"/>
              </a:ext>
            </a:extLst>
          </p:cNvPr>
          <p:cNvSpPr/>
          <p:nvPr/>
        </p:nvSpPr>
        <p:spPr>
          <a:xfrm>
            <a:off x="254547" y="6421735"/>
            <a:ext cx="25119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https://</a:t>
            </a:r>
            <a:r>
              <a:rPr lang="en-US" sz="1200" dirty="0" err="1">
                <a:solidFill>
                  <a:srgbClr val="C00000"/>
                </a:solidFill>
              </a:rPr>
              <a:t>arxiv.org</a:t>
            </a:r>
            <a:r>
              <a:rPr lang="en-US" sz="1200" dirty="0">
                <a:solidFill>
                  <a:srgbClr val="C00000"/>
                </a:solidFill>
              </a:rPr>
              <a:t>/pdf/1706.03762.pdf</a:t>
            </a:r>
          </a:p>
        </p:txBody>
      </p:sp>
    </p:spTree>
    <p:extLst>
      <p:ext uri="{BB962C8B-B14F-4D97-AF65-F5344CB8AC3E}">
        <p14:creationId xmlns:p14="http://schemas.microsoft.com/office/powerpoint/2010/main" val="3132102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660AEFCE-35C4-274A-A0EA-1CF662502CDB}"/>
              </a:ext>
            </a:extLst>
          </p:cNvPr>
          <p:cNvSpPr txBox="1">
            <a:spLocks/>
          </p:cNvSpPr>
          <p:nvPr/>
        </p:nvSpPr>
        <p:spPr>
          <a:xfrm>
            <a:off x="825500" y="429731"/>
            <a:ext cx="10185400" cy="618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Machine Translation results: </a:t>
            </a:r>
            <a:r>
              <a:rPr lang="en-US" dirty="0">
                <a:latin typeface="Avenir Light" panose="020B0402020203020204" pitchFamily="34" charset="77"/>
              </a:rPr>
              <a:t>state-of-the-art (at the time)</a:t>
            </a:r>
          </a:p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:</a:t>
            </a:r>
            <a:endParaRPr lang="en-US" dirty="0">
              <a:latin typeface="Avenir Light" panose="020B0402020203020204" pitchFamily="34" charset="77"/>
            </a:endParaRPr>
          </a:p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endParaRPr lang="en-US" dirty="0">
              <a:latin typeface="Avenir Light" panose="020B0402020203020204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FBA2B-D18A-D948-9311-FC9D9524E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1530350"/>
            <a:ext cx="105410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47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660AEFCE-35C4-274A-A0EA-1CF662502CDB}"/>
              </a:ext>
            </a:extLst>
          </p:cNvPr>
          <p:cNvSpPr txBox="1">
            <a:spLocks/>
          </p:cNvSpPr>
          <p:nvPr/>
        </p:nvSpPr>
        <p:spPr>
          <a:xfrm>
            <a:off x="825500" y="429731"/>
            <a:ext cx="10185400" cy="618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Machine Translation results: </a:t>
            </a:r>
            <a:r>
              <a:rPr lang="en-US" dirty="0">
                <a:latin typeface="Avenir Light" panose="020B0402020203020204" pitchFamily="34" charset="77"/>
              </a:rPr>
              <a:t>state-of-the-art (at the time)</a:t>
            </a:r>
          </a:p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endParaRPr lang="en-US" dirty="0">
              <a:latin typeface="Avenir Light" panose="020B0402020203020204" pitchFamily="34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DDCC111-9390-8649-88E0-CAE77274DD7F}"/>
              </a:ext>
            </a:extLst>
          </p:cNvPr>
          <p:cNvSpPr txBox="1">
            <a:spLocks/>
          </p:cNvSpPr>
          <p:nvPr/>
        </p:nvSpPr>
        <p:spPr>
          <a:xfrm>
            <a:off x="1193800" y="2499831"/>
            <a:ext cx="9550400" cy="3634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dirty="0">
                <a:latin typeface="Avenir Light" panose="020B0402020203020204" pitchFamily="34" charset="77"/>
              </a:rPr>
              <a:t>You can </a:t>
            </a:r>
            <a:r>
              <a:rPr lang="en-US" u="sng" dirty="0">
                <a:latin typeface="Avenir Light" panose="020B0402020203020204" pitchFamily="34" charset="77"/>
              </a:rPr>
              <a:t>train</a:t>
            </a:r>
            <a:r>
              <a:rPr lang="en-US" dirty="0">
                <a:latin typeface="Avenir Light" panose="020B0402020203020204" pitchFamily="34" charset="77"/>
              </a:rPr>
              <a:t> to translate from </a:t>
            </a:r>
            <a:r>
              <a:rPr lang="en-US" b="1" dirty="0">
                <a:solidFill>
                  <a:srgbClr val="00B050"/>
                </a:solidFill>
                <a:latin typeface="Avenir Light" panose="020B0402020203020204" pitchFamily="34" charset="77"/>
              </a:rPr>
              <a:t>Language A </a:t>
            </a:r>
            <a:r>
              <a:rPr lang="en-US" dirty="0">
                <a:latin typeface="Avenir Light" panose="020B0402020203020204" pitchFamily="34" charset="77"/>
              </a:rPr>
              <a:t>to </a:t>
            </a:r>
            <a:r>
              <a:rPr lang="en-US" b="1" dirty="0">
                <a:solidFill>
                  <a:srgbClr val="7030A0"/>
                </a:solidFill>
                <a:latin typeface="Avenir Light" panose="020B0402020203020204" pitchFamily="34" charset="77"/>
              </a:rPr>
              <a:t>Language B.</a:t>
            </a:r>
          </a:p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dirty="0">
                <a:latin typeface="Avenir Light" panose="020B0402020203020204" pitchFamily="34" charset="77"/>
              </a:rPr>
              <a:t>Then </a:t>
            </a:r>
            <a:r>
              <a:rPr lang="en-US" u="sng" dirty="0">
                <a:latin typeface="Avenir Light" panose="020B0402020203020204" pitchFamily="34" charset="77"/>
              </a:rPr>
              <a:t>train</a:t>
            </a:r>
            <a:r>
              <a:rPr lang="en-US" dirty="0">
                <a:latin typeface="Avenir Light" panose="020B0402020203020204" pitchFamily="34" charset="77"/>
              </a:rPr>
              <a:t> it to translate from </a:t>
            </a:r>
            <a:r>
              <a:rPr lang="en-US" b="1" dirty="0">
                <a:solidFill>
                  <a:srgbClr val="7030A0"/>
                </a:solidFill>
                <a:latin typeface="Avenir Light" panose="020B0402020203020204" pitchFamily="34" charset="77"/>
              </a:rPr>
              <a:t>Language B.</a:t>
            </a:r>
            <a:r>
              <a:rPr lang="en-US" dirty="0">
                <a:latin typeface="Avenir Light" panose="020B0402020203020204" pitchFamily="34" charset="77"/>
              </a:rPr>
              <a:t> to </a:t>
            </a: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Language C</a:t>
            </a:r>
            <a:r>
              <a:rPr lang="en-US" dirty="0">
                <a:latin typeface="Avenir Light" panose="020B0402020203020204" pitchFamily="34" charset="77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u="sng" dirty="0">
                <a:latin typeface="Avenir Light" panose="020B0402020203020204" pitchFamily="34" charset="77"/>
              </a:rPr>
              <a:t>Then, without training,</a:t>
            </a:r>
            <a:r>
              <a:rPr lang="en-US" dirty="0">
                <a:latin typeface="Avenir Light" panose="020B0402020203020204" pitchFamily="34" charset="77"/>
              </a:rPr>
              <a:t> it can translate from </a:t>
            </a:r>
            <a:r>
              <a:rPr lang="en-US" b="1" dirty="0">
                <a:solidFill>
                  <a:srgbClr val="00B050"/>
                </a:solidFill>
                <a:latin typeface="Avenir Light" panose="020B0402020203020204" pitchFamily="34" charset="77"/>
              </a:rPr>
              <a:t>Language A </a:t>
            </a:r>
            <a:r>
              <a:rPr lang="en-US" dirty="0">
                <a:latin typeface="Avenir Light" panose="020B0402020203020204" pitchFamily="34" charset="77"/>
              </a:rPr>
              <a:t>to </a:t>
            </a: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Language C</a:t>
            </a:r>
            <a:endParaRPr lang="en-US" dirty="0"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85430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9940EEF-B88C-554B-B25D-830CE2C9CCC3}"/>
              </a:ext>
            </a:extLst>
          </p:cNvPr>
          <p:cNvSpPr/>
          <p:nvPr/>
        </p:nvSpPr>
        <p:spPr>
          <a:xfrm>
            <a:off x="78542" y="78248"/>
            <a:ext cx="12018455" cy="6708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6578C99-6A4C-1B40-A415-68F7D9C630A5}"/>
                  </a:ext>
                </a:extLst>
              </p14:cNvPr>
              <p14:cNvContentPartPr/>
              <p14:nvPr/>
            </p14:nvContentPartPr>
            <p14:xfrm>
              <a:off x="3355364" y="-1054527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6578C99-6A4C-1B40-A415-68F7D9C630A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6724" y="-106352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F78DE27-43D9-944D-8BD9-31FF2C046D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04" y="835618"/>
            <a:ext cx="12000554" cy="595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35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34620D-0F95-CF41-A1E6-7DEC5AC14B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D58F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660AEFCE-35C4-274A-A0EA-1CF662502CDB}"/>
              </a:ext>
            </a:extLst>
          </p:cNvPr>
          <p:cNvSpPr txBox="1">
            <a:spLocks/>
          </p:cNvSpPr>
          <p:nvPr/>
        </p:nvSpPr>
        <p:spPr>
          <a:xfrm>
            <a:off x="1392658" y="969481"/>
            <a:ext cx="9787702" cy="4919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3500"/>
              </a:spcBef>
            </a:pPr>
            <a:r>
              <a:rPr lang="en-US" b="1" dirty="0">
                <a:latin typeface="Avenir Light" panose="020B0402020203020204" pitchFamily="34" charset="77"/>
              </a:rPr>
              <a:t>What if we don’t want to decode/translate?</a:t>
            </a:r>
          </a:p>
          <a:p>
            <a:pPr>
              <a:lnSpc>
                <a:spcPct val="150000"/>
              </a:lnSpc>
              <a:spcBef>
                <a:spcPts val="3500"/>
              </a:spcBef>
            </a:pP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Just want to perform a particular task </a:t>
            </a:r>
            <a:r>
              <a:rPr lang="en-US" b="1" dirty="0">
                <a:latin typeface="Avenir Light" panose="020B0402020203020204" pitchFamily="34" charset="77"/>
              </a:rPr>
              <a:t>(e.g., classification)</a:t>
            </a:r>
          </a:p>
          <a:p>
            <a:pPr>
              <a:lnSpc>
                <a:spcPct val="150000"/>
              </a:lnSpc>
              <a:spcBef>
                <a:spcPts val="3500"/>
              </a:spcBef>
            </a:pPr>
            <a:r>
              <a:rPr lang="en-US" b="1" dirty="0">
                <a:latin typeface="Avenir Light" panose="020B0402020203020204" pitchFamily="34" charset="77"/>
              </a:rPr>
              <a:t>Want even more robust, flexible, </a:t>
            </a: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rich representation</a:t>
            </a:r>
            <a:r>
              <a:rPr lang="en-US" b="1" dirty="0">
                <a:latin typeface="Avenir Light" panose="020B0402020203020204" pitchFamily="34" charset="77"/>
              </a:rPr>
              <a:t>!</a:t>
            </a:r>
          </a:p>
          <a:p>
            <a:pPr>
              <a:lnSpc>
                <a:spcPct val="150000"/>
              </a:lnSpc>
              <a:spcBef>
                <a:spcPts val="3500"/>
              </a:spcBef>
            </a:pPr>
            <a:r>
              <a:rPr lang="en-US" b="1" dirty="0">
                <a:latin typeface="Avenir Light" panose="020B0402020203020204" pitchFamily="34" charset="77"/>
              </a:rPr>
              <a:t>Want to explicitly capture </a:t>
            </a: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fluency</a:t>
            </a:r>
            <a:r>
              <a:rPr lang="en-US" b="1" dirty="0">
                <a:latin typeface="Avenir Light" panose="020B0402020203020204" pitchFamily="34" charset="77"/>
              </a:rPr>
              <a:t>, somehow. </a:t>
            </a:r>
          </a:p>
        </p:txBody>
      </p:sp>
    </p:spTree>
    <p:extLst>
      <p:ext uri="{BB962C8B-B14F-4D97-AF65-F5344CB8AC3E}">
        <p14:creationId xmlns:p14="http://schemas.microsoft.com/office/powerpoint/2010/main" val="697207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C93A8AE-8F25-D14B-BAEC-22CBAD6AD250}"/>
              </a:ext>
            </a:extLst>
          </p:cNvPr>
          <p:cNvSpPr/>
          <p:nvPr/>
        </p:nvSpPr>
        <p:spPr>
          <a:xfrm>
            <a:off x="2123863" y="1386792"/>
            <a:ext cx="3682577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DAB0366A-5361-BE44-B5E9-741ADC5E6DA8}"/>
              </a:ext>
            </a:extLst>
          </p:cNvPr>
          <p:cNvSpPr txBox="1">
            <a:spLocks/>
          </p:cNvSpPr>
          <p:nvPr/>
        </p:nvSpPr>
        <p:spPr>
          <a:xfrm>
            <a:off x="2154343" y="1053178"/>
            <a:ext cx="4582634" cy="5336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Decoder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Learning/Data/Tasks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 Fine-Tuning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Extensions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A2B262-1905-B048-9BD2-3DC366DF00F8}"/>
              </a:ext>
            </a:extLst>
          </p:cNvPr>
          <p:cNvSpPr/>
          <p:nvPr/>
        </p:nvSpPr>
        <p:spPr>
          <a:xfrm>
            <a:off x="1071344" y="1538140"/>
            <a:ext cx="771242" cy="907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0C0715-8833-7240-B8B8-8B7B5D1B06CA}"/>
              </a:ext>
            </a:extLst>
          </p:cNvPr>
          <p:cNvSpPr/>
          <p:nvPr/>
        </p:nvSpPr>
        <p:spPr>
          <a:xfrm>
            <a:off x="1071344" y="1628855"/>
            <a:ext cx="771242" cy="10036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562E6-709B-E943-A2A2-21214AA18931}"/>
              </a:ext>
            </a:extLst>
          </p:cNvPr>
          <p:cNvSpPr/>
          <p:nvPr/>
        </p:nvSpPr>
        <p:spPr>
          <a:xfrm>
            <a:off x="1071344" y="4058330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43A94-3318-F14C-B3B1-3C34F08C0F93}"/>
              </a:ext>
            </a:extLst>
          </p:cNvPr>
          <p:cNvSpPr/>
          <p:nvPr/>
        </p:nvSpPr>
        <p:spPr>
          <a:xfrm>
            <a:off x="1071344" y="4149045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10466-1E7F-1F40-B739-C94E9BE2D7DC}"/>
              </a:ext>
            </a:extLst>
          </p:cNvPr>
          <p:cNvSpPr/>
          <p:nvPr/>
        </p:nvSpPr>
        <p:spPr>
          <a:xfrm>
            <a:off x="1071344" y="2382901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CEF7C-B7F4-0B42-B697-667670128C14}"/>
              </a:ext>
            </a:extLst>
          </p:cNvPr>
          <p:cNvSpPr/>
          <p:nvPr/>
        </p:nvSpPr>
        <p:spPr>
          <a:xfrm>
            <a:off x="1071344" y="2473616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3250625"/>
            <a:ext cx="771242" cy="907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3341340"/>
            <a:ext cx="771242" cy="100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FE705F-EE79-9345-8B58-E40BA9DDD031}"/>
              </a:ext>
            </a:extLst>
          </p:cNvPr>
          <p:cNvSpPr/>
          <p:nvPr/>
        </p:nvSpPr>
        <p:spPr>
          <a:xfrm>
            <a:off x="1071344" y="4924398"/>
            <a:ext cx="771242" cy="907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BB5125-AA9E-AF4F-8387-14AC72DBFBF0}"/>
              </a:ext>
            </a:extLst>
          </p:cNvPr>
          <p:cNvSpPr/>
          <p:nvPr/>
        </p:nvSpPr>
        <p:spPr>
          <a:xfrm>
            <a:off x="1071344" y="5015113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545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C93A8AE-8F25-D14B-BAEC-22CBAD6AD250}"/>
              </a:ext>
            </a:extLst>
          </p:cNvPr>
          <p:cNvSpPr/>
          <p:nvPr/>
        </p:nvSpPr>
        <p:spPr>
          <a:xfrm>
            <a:off x="2154343" y="2231553"/>
            <a:ext cx="3468322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A2B262-1905-B048-9BD2-3DC366DF00F8}"/>
              </a:ext>
            </a:extLst>
          </p:cNvPr>
          <p:cNvSpPr/>
          <p:nvPr/>
        </p:nvSpPr>
        <p:spPr>
          <a:xfrm>
            <a:off x="1071344" y="1538140"/>
            <a:ext cx="771242" cy="907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0C0715-8833-7240-B8B8-8B7B5D1B06CA}"/>
              </a:ext>
            </a:extLst>
          </p:cNvPr>
          <p:cNvSpPr/>
          <p:nvPr/>
        </p:nvSpPr>
        <p:spPr>
          <a:xfrm>
            <a:off x="1071344" y="1628855"/>
            <a:ext cx="771242" cy="10036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562E6-709B-E943-A2A2-21214AA18931}"/>
              </a:ext>
            </a:extLst>
          </p:cNvPr>
          <p:cNvSpPr/>
          <p:nvPr/>
        </p:nvSpPr>
        <p:spPr>
          <a:xfrm>
            <a:off x="1071344" y="4058330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43A94-3318-F14C-B3B1-3C34F08C0F93}"/>
              </a:ext>
            </a:extLst>
          </p:cNvPr>
          <p:cNvSpPr/>
          <p:nvPr/>
        </p:nvSpPr>
        <p:spPr>
          <a:xfrm>
            <a:off x="1071344" y="4149045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10466-1E7F-1F40-B739-C94E9BE2D7DC}"/>
              </a:ext>
            </a:extLst>
          </p:cNvPr>
          <p:cNvSpPr/>
          <p:nvPr/>
        </p:nvSpPr>
        <p:spPr>
          <a:xfrm>
            <a:off x="1071344" y="2382901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CEF7C-B7F4-0B42-B697-667670128C14}"/>
              </a:ext>
            </a:extLst>
          </p:cNvPr>
          <p:cNvSpPr/>
          <p:nvPr/>
        </p:nvSpPr>
        <p:spPr>
          <a:xfrm>
            <a:off x="1071344" y="2473616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3250625"/>
            <a:ext cx="771242" cy="907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3341340"/>
            <a:ext cx="771242" cy="100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FE705F-EE79-9345-8B58-E40BA9DDD031}"/>
              </a:ext>
            </a:extLst>
          </p:cNvPr>
          <p:cNvSpPr/>
          <p:nvPr/>
        </p:nvSpPr>
        <p:spPr>
          <a:xfrm>
            <a:off x="1071344" y="4924398"/>
            <a:ext cx="771242" cy="907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BB5125-AA9E-AF4F-8387-14AC72DBFBF0}"/>
              </a:ext>
            </a:extLst>
          </p:cNvPr>
          <p:cNvSpPr/>
          <p:nvPr/>
        </p:nvSpPr>
        <p:spPr>
          <a:xfrm>
            <a:off x="1071344" y="5015113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CF995B1-27CA-9A48-9494-8CA262C18F54}"/>
              </a:ext>
            </a:extLst>
          </p:cNvPr>
          <p:cNvSpPr txBox="1">
            <a:spLocks/>
          </p:cNvSpPr>
          <p:nvPr/>
        </p:nvSpPr>
        <p:spPr>
          <a:xfrm>
            <a:off x="2154343" y="1053178"/>
            <a:ext cx="4582634" cy="5336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Decoder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Learning/Data/Tasks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 Fine-Tuning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Extensions</a:t>
            </a:r>
          </a:p>
        </p:txBody>
      </p:sp>
    </p:spTree>
    <p:extLst>
      <p:ext uri="{BB962C8B-B14F-4D97-AF65-F5344CB8AC3E}">
        <p14:creationId xmlns:p14="http://schemas.microsoft.com/office/powerpoint/2010/main" val="1700325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931C83-8992-4843-BD90-B0041714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188" y="238847"/>
            <a:ext cx="6335621" cy="567018"/>
          </a:xfrm>
        </p:spPr>
        <p:txBody>
          <a:bodyPr/>
          <a:lstStyle/>
          <a:p>
            <a:r>
              <a:rPr lang="en-US" dirty="0"/>
              <a:t>Everything we’ve discussed so far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F96D92D-6B64-BF40-85F3-03D7E3E9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858BD3D-AEA4-4B46-A7F0-4986138F5351}"/>
              </a:ext>
            </a:extLst>
          </p:cNvPr>
          <p:cNvSpPr txBox="1">
            <a:spLocks/>
          </p:cNvSpPr>
          <p:nvPr/>
        </p:nvSpPr>
        <p:spPr>
          <a:xfrm>
            <a:off x="817805" y="1646525"/>
            <a:ext cx="5995119" cy="4123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GOALS/TASKS: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Learn distributed representations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word2vec (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venir Book" panose="02000503020000020003" pitchFamily="2" charset="0"/>
              </a:rPr>
              <a:t>type-based word embeddings</a:t>
            </a:r>
            <a:r>
              <a:rPr lang="en-US" sz="2000" dirty="0">
                <a:latin typeface="Avenir Book" panose="02000503020000020003" pitchFamily="2" charset="0"/>
              </a:rPr>
              <a:t>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RNNs/LSTMs (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venir Book" panose="02000503020000020003" pitchFamily="2" charset="0"/>
              </a:rPr>
              <a:t>token-based contextualized</a:t>
            </a:r>
            <a:r>
              <a:rPr lang="en-US" sz="2000" dirty="0">
                <a:latin typeface="Avenir Book" panose="02000503020000020003" pitchFamily="2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Machine Translation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Text classification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CD592D6-37D9-BD42-BDD0-2B2B666B98AD}"/>
              </a:ext>
            </a:extLst>
          </p:cNvPr>
          <p:cNvSpPr txBox="1">
            <a:spLocks/>
          </p:cNvSpPr>
          <p:nvPr/>
        </p:nvSpPr>
        <p:spPr>
          <a:xfrm>
            <a:off x="6966979" y="1562812"/>
            <a:ext cx="5389812" cy="35694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MODELS: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n-gram (not neural)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RNNs/LSTMs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seq2seq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Transformer Encoder/Decoder</a:t>
            </a:r>
          </a:p>
        </p:txBody>
      </p:sp>
    </p:spTree>
    <p:extLst>
      <p:ext uri="{BB962C8B-B14F-4D97-AF65-F5344CB8AC3E}">
        <p14:creationId xmlns:p14="http://schemas.microsoft.com/office/powerpoint/2010/main" val="4023970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B658B42-B90E-CF47-8F7F-6A76813EA649}"/>
              </a:ext>
            </a:extLst>
          </p:cNvPr>
          <p:cNvSpPr txBox="1">
            <a:spLocks/>
          </p:cNvSpPr>
          <p:nvPr/>
        </p:nvSpPr>
        <p:spPr>
          <a:xfrm>
            <a:off x="817805" y="1646525"/>
            <a:ext cx="5995119" cy="4123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GOALS/TASKS: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Learn distributed representations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word2vec (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venir Book" panose="02000503020000020003" pitchFamily="2" charset="0"/>
              </a:rPr>
              <a:t>type-based word embeddings</a:t>
            </a:r>
            <a:r>
              <a:rPr lang="en-US" sz="2000" dirty="0">
                <a:latin typeface="Avenir Book" panose="02000503020000020003" pitchFamily="2" charset="0"/>
              </a:rPr>
              <a:t>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RNNs/LSTMs (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venir Book" panose="02000503020000020003" pitchFamily="2" charset="0"/>
              </a:rPr>
              <a:t>token-based contextualized</a:t>
            </a:r>
            <a:r>
              <a:rPr lang="en-US" sz="2000" dirty="0">
                <a:latin typeface="Avenir Book" panose="02000503020000020003" pitchFamily="2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Machine Translation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Text classification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C2F0306-EDCA-2547-8702-27DC7C0169FC}"/>
              </a:ext>
            </a:extLst>
          </p:cNvPr>
          <p:cNvSpPr txBox="1">
            <a:spLocks/>
          </p:cNvSpPr>
          <p:nvPr/>
        </p:nvSpPr>
        <p:spPr>
          <a:xfrm>
            <a:off x="6966979" y="1562812"/>
            <a:ext cx="5389812" cy="35694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MODELS: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n-gram (not neural)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RNNs/LSTMs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seq2seq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Transformer Encoder/Decoder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931C83-8992-4843-BD90-B0041714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188" y="238847"/>
            <a:ext cx="6335621" cy="567018"/>
          </a:xfrm>
        </p:spPr>
        <p:txBody>
          <a:bodyPr/>
          <a:lstStyle/>
          <a:p>
            <a:r>
              <a:rPr lang="en-US" dirty="0"/>
              <a:t>Everything we’ve discussed so far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F96D92D-6B64-BF40-85F3-03D7E3E9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FAF8F2-A229-CD49-9E8F-4695F7E6132C}"/>
              </a:ext>
            </a:extLst>
          </p:cNvPr>
          <p:cNvSpPr/>
          <p:nvPr/>
        </p:nvSpPr>
        <p:spPr>
          <a:xfrm>
            <a:off x="504508" y="238848"/>
            <a:ext cx="11568546" cy="6298826"/>
          </a:xfrm>
          <a:prstGeom prst="rect">
            <a:avLst/>
          </a:prstGeom>
          <a:solidFill>
            <a:schemeClr val="lt1">
              <a:alpha val="76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02398E-9C58-7B47-8686-97EA9F3868FA}"/>
              </a:ext>
            </a:extLst>
          </p:cNvPr>
          <p:cNvSpPr/>
          <p:nvPr/>
        </p:nvSpPr>
        <p:spPr>
          <a:xfrm>
            <a:off x="1526281" y="1421295"/>
            <a:ext cx="9525000" cy="3755976"/>
          </a:xfrm>
          <a:prstGeom prst="rect">
            <a:avLst/>
          </a:prstGeom>
          <a:solidFill>
            <a:schemeClr val="accent4">
              <a:lumMod val="40000"/>
              <a:lumOff val="60000"/>
              <a:alpha val="87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B8BEB8A-6984-074B-ABE3-46CDC156E223}"/>
              </a:ext>
            </a:extLst>
          </p:cNvPr>
          <p:cNvSpPr txBox="1">
            <a:spLocks/>
          </p:cNvSpPr>
          <p:nvPr/>
        </p:nvSpPr>
        <p:spPr>
          <a:xfrm>
            <a:off x="2148500" y="1680729"/>
            <a:ext cx="8430519" cy="3096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2000"/>
              </a:spcBef>
              <a:buNone/>
            </a:pPr>
            <a:r>
              <a:rPr lang="en-US" sz="2400" b="1" dirty="0">
                <a:latin typeface="Avenir Light" panose="020B0402020203020204" pitchFamily="34" charset="77"/>
              </a:rPr>
              <a:t>Aside from text classification (e.g., IMDb sentiments), we’ve only worked with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Avenir Light" panose="020B0402020203020204" pitchFamily="34" charset="77"/>
              </a:rPr>
              <a:t>unlabelled</a:t>
            </a:r>
            <a:r>
              <a:rPr lang="en-US" sz="2400" b="1" dirty="0">
                <a:latin typeface="Avenir Light" panose="020B0402020203020204" pitchFamily="34" charset="77"/>
              </a:rPr>
              <a:t>, naturally occurring data so far.</a:t>
            </a:r>
          </a:p>
          <a:p>
            <a:pPr marL="0" indent="0">
              <a:lnSpc>
                <a:spcPct val="150000"/>
              </a:lnSpc>
              <a:spcBef>
                <a:spcPts val="2000"/>
              </a:spcBef>
              <a:buNone/>
            </a:pPr>
            <a:r>
              <a:rPr lang="en-US" sz="2400" dirty="0">
                <a:latin typeface="Avenir Light" panose="020B0402020203020204" pitchFamily="34" charset="77"/>
              </a:rPr>
              <a:t>There’s a vast ocean of interesting tasks that require </a:t>
            </a: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labelled</a:t>
            </a:r>
            <a:r>
              <a:rPr lang="en-US" sz="2400" dirty="0">
                <a:latin typeface="Avenir Light" panose="020B0402020203020204" pitchFamily="34" charset="77"/>
              </a:rPr>
              <a:t> data, and we often perform </a:t>
            </a:r>
            <a:r>
              <a:rPr lang="en-US" sz="2400" u="sng" dirty="0">
                <a:latin typeface="Avenir Light" panose="020B0402020203020204" pitchFamily="34" charset="77"/>
              </a:rPr>
              <a:t>different types of learning</a:t>
            </a:r>
            <a:r>
              <a:rPr lang="en-US" sz="2400" dirty="0">
                <a:latin typeface="Avenir Light" panose="020B0402020203020204" pitchFamily="34" charset="77"/>
              </a:rPr>
              <a:t> in order to better leverage our </a:t>
            </a:r>
            <a:r>
              <a:rPr lang="en-US" sz="2400" i="1" dirty="0">
                <a:latin typeface="Avenir Light" panose="020B0402020203020204" pitchFamily="34" charset="77"/>
              </a:rPr>
              <a:t>limited</a:t>
            </a:r>
            <a:r>
              <a:rPr lang="en-US" sz="2400" dirty="0">
                <a:latin typeface="Avenir Light" panose="020B0402020203020204" pitchFamily="34" charset="77"/>
              </a:rPr>
              <a:t>  </a:t>
            </a: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labelled</a:t>
            </a:r>
            <a:r>
              <a:rPr lang="en-US" sz="2400" dirty="0">
                <a:latin typeface="Avenir Light" panose="020B0402020203020204" pitchFamily="34" charset="77"/>
              </a:rPr>
              <a:t> data.</a:t>
            </a:r>
          </a:p>
        </p:txBody>
      </p:sp>
    </p:spTree>
    <p:extLst>
      <p:ext uri="{BB962C8B-B14F-4D97-AF65-F5344CB8AC3E}">
        <p14:creationId xmlns:p14="http://schemas.microsoft.com/office/powerpoint/2010/main" val="936851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931C83-8992-4843-BD90-B0041714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81" y="303241"/>
            <a:ext cx="2507771" cy="567018"/>
          </a:xfrm>
        </p:spPr>
        <p:txBody>
          <a:bodyPr/>
          <a:lstStyle/>
          <a:p>
            <a:r>
              <a:rPr lang="en-US" dirty="0"/>
              <a:t>Types of Data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F96D92D-6B64-BF40-85F3-03D7E3E9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858BD3D-AEA4-4B46-A7F0-4986138F5351}"/>
              </a:ext>
            </a:extLst>
          </p:cNvPr>
          <p:cNvSpPr txBox="1">
            <a:spLocks/>
          </p:cNvSpPr>
          <p:nvPr/>
        </p:nvSpPr>
        <p:spPr>
          <a:xfrm>
            <a:off x="495833" y="1562812"/>
            <a:ext cx="5995119" cy="4123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Book" panose="02000503020000020003" pitchFamily="2" charset="0"/>
              </a:rPr>
              <a:t>UNLABELLED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Raw text (e.g., web pages)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Parallel corpora (e.g., for translations)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CD592D6-37D9-BD42-BDD0-2B2B666B98AD}"/>
              </a:ext>
            </a:extLst>
          </p:cNvPr>
          <p:cNvSpPr txBox="1">
            <a:spLocks/>
          </p:cNvSpPr>
          <p:nvPr/>
        </p:nvSpPr>
        <p:spPr>
          <a:xfrm>
            <a:off x="6966979" y="1562812"/>
            <a:ext cx="4913294" cy="4691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  <a:latin typeface="Avenir Book" panose="02000503020000020003" pitchFamily="2" charset="0"/>
              </a:rPr>
              <a:t>LABELLED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Linear/unstructured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N-to-1 (e.g., sentiment analysis)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N-to-N (e.g., POS tagging)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N-to-M (e.g., summarization)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Structured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Dependency parse trees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Constituency parse trees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Semantic Role Labelling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1818FF-3790-F143-8B3E-C3299B9288F9}"/>
              </a:ext>
            </a:extLst>
          </p:cNvPr>
          <p:cNvSpPr/>
          <p:nvPr/>
        </p:nvSpPr>
        <p:spPr>
          <a:xfrm>
            <a:off x="440506" y="824402"/>
            <a:ext cx="2277919" cy="917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55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931C83-8992-4843-BD90-B0041714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81" y="303241"/>
            <a:ext cx="2507771" cy="567018"/>
          </a:xfrm>
        </p:spPr>
        <p:txBody>
          <a:bodyPr/>
          <a:lstStyle/>
          <a:p>
            <a:r>
              <a:rPr lang="en-US" dirty="0"/>
              <a:t>Types of Data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F96D92D-6B64-BF40-85F3-03D7E3E9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858BD3D-AEA4-4B46-A7F0-4986138F5351}"/>
              </a:ext>
            </a:extLst>
          </p:cNvPr>
          <p:cNvSpPr txBox="1">
            <a:spLocks/>
          </p:cNvSpPr>
          <p:nvPr/>
        </p:nvSpPr>
        <p:spPr>
          <a:xfrm>
            <a:off x="495833" y="1562812"/>
            <a:ext cx="5995119" cy="4123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  <a:latin typeface="Avenir Book" panose="02000503020000020003" pitchFamily="2" charset="0"/>
              </a:rPr>
              <a:t>UNLABELLED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Raw text (e.g., web pages)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Parallel corpora (e.g., for translations)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CD592D6-37D9-BD42-BDD0-2B2B666B98AD}"/>
              </a:ext>
            </a:extLst>
          </p:cNvPr>
          <p:cNvSpPr txBox="1">
            <a:spLocks/>
          </p:cNvSpPr>
          <p:nvPr/>
        </p:nvSpPr>
        <p:spPr>
          <a:xfrm>
            <a:off x="6966979" y="1562812"/>
            <a:ext cx="4913294" cy="4691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  <a:latin typeface="Avenir Book" panose="02000503020000020003" pitchFamily="2" charset="0"/>
              </a:rPr>
              <a:t>LABELLED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Linear/unstructured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N-to-1 (e.g., sentiment analysis)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N-to-N (e.g., POS tagging)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N-to-M (e.g., summarization)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Structured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Dependency parse trees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Constituency parse trees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</a:rPr>
              <a:t>Semantic Role Labelling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1818FF-3790-F143-8B3E-C3299B9288F9}"/>
              </a:ext>
            </a:extLst>
          </p:cNvPr>
          <p:cNvSpPr/>
          <p:nvPr/>
        </p:nvSpPr>
        <p:spPr>
          <a:xfrm>
            <a:off x="440506" y="824402"/>
            <a:ext cx="2277919" cy="917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83D9B6-9822-664E-AEB6-1E44DCA2E315}"/>
              </a:ext>
            </a:extLst>
          </p:cNvPr>
          <p:cNvSpPr/>
          <p:nvPr/>
        </p:nvSpPr>
        <p:spPr>
          <a:xfrm>
            <a:off x="297873" y="238847"/>
            <a:ext cx="6193079" cy="6298826"/>
          </a:xfrm>
          <a:prstGeom prst="rect">
            <a:avLst/>
          </a:prstGeom>
          <a:solidFill>
            <a:schemeClr val="lt1">
              <a:alpha val="98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F9F9C9-00EF-4746-8D17-C30125C24223}"/>
              </a:ext>
            </a:extLst>
          </p:cNvPr>
          <p:cNvSpPr/>
          <p:nvPr/>
        </p:nvSpPr>
        <p:spPr>
          <a:xfrm>
            <a:off x="6688912" y="4114799"/>
            <a:ext cx="4741088" cy="2422873"/>
          </a:xfrm>
          <a:prstGeom prst="rect">
            <a:avLst/>
          </a:prstGeom>
          <a:solidFill>
            <a:schemeClr val="lt1">
              <a:alpha val="9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8650EE-6700-A943-862A-7F2AC5DC5797}"/>
              </a:ext>
            </a:extLst>
          </p:cNvPr>
          <p:cNvSpPr txBox="1">
            <a:spLocks/>
          </p:cNvSpPr>
          <p:nvPr/>
        </p:nvSpPr>
        <p:spPr>
          <a:xfrm>
            <a:off x="1366279" y="2145140"/>
            <a:ext cx="5084619" cy="32605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600" b="1" dirty="0"/>
              <a:t>We most often about this type of data</a:t>
            </a:r>
          </a:p>
        </p:txBody>
      </p:sp>
    </p:spTree>
    <p:extLst>
      <p:ext uri="{BB962C8B-B14F-4D97-AF65-F5344CB8AC3E}">
        <p14:creationId xmlns:p14="http://schemas.microsoft.com/office/powerpoint/2010/main" val="3707107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931C83-8992-4843-BD90-B0041714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81" y="303241"/>
            <a:ext cx="2507771" cy="567018"/>
          </a:xfrm>
        </p:spPr>
        <p:txBody>
          <a:bodyPr/>
          <a:lstStyle/>
          <a:p>
            <a:r>
              <a:rPr lang="en-US" dirty="0"/>
              <a:t>Types of Data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F96D92D-6B64-BF40-85F3-03D7E3E9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1818FF-3790-F143-8B3E-C3299B9288F9}"/>
              </a:ext>
            </a:extLst>
          </p:cNvPr>
          <p:cNvSpPr/>
          <p:nvPr/>
        </p:nvSpPr>
        <p:spPr>
          <a:xfrm>
            <a:off x="440506" y="824402"/>
            <a:ext cx="2277919" cy="917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F9F9C9-00EF-4746-8D17-C30125C24223}"/>
              </a:ext>
            </a:extLst>
          </p:cNvPr>
          <p:cNvSpPr/>
          <p:nvPr/>
        </p:nvSpPr>
        <p:spPr>
          <a:xfrm>
            <a:off x="6688912" y="4114799"/>
            <a:ext cx="4741088" cy="2422873"/>
          </a:xfrm>
          <a:prstGeom prst="rect">
            <a:avLst/>
          </a:prstGeom>
          <a:solidFill>
            <a:schemeClr val="lt1">
              <a:alpha val="9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8650EE-6700-A943-862A-7F2AC5DC5797}"/>
              </a:ext>
            </a:extLst>
          </p:cNvPr>
          <p:cNvSpPr txBox="1">
            <a:spLocks/>
          </p:cNvSpPr>
          <p:nvPr/>
        </p:nvSpPr>
        <p:spPr>
          <a:xfrm>
            <a:off x="1168400" y="1114896"/>
            <a:ext cx="10414000" cy="932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</a:rPr>
              <a:t>Labelled data </a:t>
            </a:r>
            <a:r>
              <a:rPr lang="en-US" sz="3600" b="1" dirty="0"/>
              <a:t>is a scarce commodity.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AA59C3-D4E6-5E41-A5E7-FE4817614E77}"/>
              </a:ext>
            </a:extLst>
          </p:cNvPr>
          <p:cNvSpPr/>
          <p:nvPr/>
        </p:nvSpPr>
        <p:spPr>
          <a:xfrm>
            <a:off x="1453573" y="2552768"/>
            <a:ext cx="9055100" cy="326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venir Book" panose="02000503020000020003" pitchFamily="2" charset="0"/>
              </a:rPr>
              <a:t>How can we get more of it?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Avenir Book" panose="02000503020000020003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Avenir Book" panose="02000503020000020003" pitchFamily="2" charset="0"/>
              </a:rPr>
              <a:t>How can we leverage more plentiful, other data (either </a:t>
            </a:r>
            <a:r>
              <a:rPr lang="en-US" sz="2800" b="1" dirty="0">
                <a:solidFill>
                  <a:srgbClr val="C00000"/>
                </a:solidFill>
                <a:latin typeface="Avenir Book" panose="02000503020000020003" pitchFamily="2" charset="0"/>
              </a:rPr>
              <a:t>labelled</a:t>
            </a:r>
            <a:r>
              <a:rPr lang="en-US" sz="2800" dirty="0">
                <a:latin typeface="Avenir Book" panose="02000503020000020003" pitchFamily="2" charset="0"/>
              </a:rPr>
              <a:t> or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unlabelled</a:t>
            </a:r>
            <a:r>
              <a:rPr lang="en-US" sz="2800" dirty="0">
                <a:latin typeface="Avenir Book" panose="02000503020000020003" pitchFamily="2" charset="0"/>
              </a:rPr>
              <a:t>) so as to make better use of our limited </a:t>
            </a:r>
            <a:r>
              <a:rPr lang="en-US" sz="2800" b="1" dirty="0">
                <a:solidFill>
                  <a:srgbClr val="C00000"/>
                </a:solidFill>
                <a:latin typeface="Avenir Book" panose="02000503020000020003" pitchFamily="2" charset="0"/>
              </a:rPr>
              <a:t>labelled</a:t>
            </a:r>
            <a:r>
              <a:rPr lang="en-US" sz="2800" dirty="0">
                <a:latin typeface="Avenir Book" panose="02000503020000020003" pitchFamily="2" charset="0"/>
              </a:rPr>
              <a:t> data? </a:t>
            </a:r>
          </a:p>
        </p:txBody>
      </p:sp>
    </p:spTree>
    <p:extLst>
      <p:ext uri="{BB962C8B-B14F-4D97-AF65-F5344CB8AC3E}">
        <p14:creationId xmlns:p14="http://schemas.microsoft.com/office/powerpoint/2010/main" val="511158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931C83-8992-4843-BD90-B0041714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81" y="303241"/>
            <a:ext cx="3725719" cy="567018"/>
          </a:xfrm>
        </p:spPr>
        <p:txBody>
          <a:bodyPr>
            <a:normAutofit/>
          </a:bodyPr>
          <a:lstStyle/>
          <a:p>
            <a:r>
              <a:rPr lang="en-US" dirty="0"/>
              <a:t>Types of Learning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F96D92D-6B64-BF40-85F3-03D7E3E9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1818FF-3790-F143-8B3E-C3299B9288F9}"/>
              </a:ext>
            </a:extLst>
          </p:cNvPr>
          <p:cNvSpPr/>
          <p:nvPr/>
        </p:nvSpPr>
        <p:spPr>
          <a:xfrm>
            <a:off x="440506" y="824402"/>
            <a:ext cx="2823394" cy="9719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F9F9C9-00EF-4746-8D17-C30125C24223}"/>
              </a:ext>
            </a:extLst>
          </p:cNvPr>
          <p:cNvSpPr/>
          <p:nvPr/>
        </p:nvSpPr>
        <p:spPr>
          <a:xfrm>
            <a:off x="6688912" y="4114799"/>
            <a:ext cx="4741088" cy="2422873"/>
          </a:xfrm>
          <a:prstGeom prst="rect">
            <a:avLst/>
          </a:prstGeom>
          <a:solidFill>
            <a:schemeClr val="lt1">
              <a:alpha val="93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8650EE-6700-A943-862A-7F2AC5DC5797}"/>
              </a:ext>
            </a:extLst>
          </p:cNvPr>
          <p:cNvSpPr txBox="1">
            <a:spLocks/>
          </p:cNvSpPr>
          <p:nvPr/>
        </p:nvSpPr>
        <p:spPr>
          <a:xfrm>
            <a:off x="6104712" y="1615132"/>
            <a:ext cx="5646782" cy="3896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dirty="0"/>
              <a:t>One axis that hinges upon the </a:t>
            </a:r>
            <a:r>
              <a:rPr lang="en-US" sz="2400" u="sng" dirty="0"/>
              <a:t>type of data</a:t>
            </a:r>
            <a:r>
              <a:rPr lang="en-US" sz="2400" dirty="0"/>
              <a:t> we have:</a:t>
            </a:r>
          </a:p>
          <a:p>
            <a:pPr lvl="1">
              <a:lnSpc>
                <a:spcPct val="150000"/>
              </a:lnSpc>
            </a:pPr>
            <a:r>
              <a:rPr lang="en-US" sz="2600" dirty="0">
                <a:solidFill>
                  <a:srgbClr val="7030A0"/>
                </a:solidFill>
                <a:latin typeface="Avenir Book" panose="02000503020000020003" pitchFamily="2" charset="0"/>
              </a:rPr>
              <a:t>Supervised Learning</a:t>
            </a:r>
          </a:p>
          <a:p>
            <a:pPr lvl="1">
              <a:lnSpc>
                <a:spcPct val="150000"/>
              </a:lnSpc>
            </a:pPr>
            <a:r>
              <a:rPr lang="en-US" sz="2600" dirty="0">
                <a:solidFill>
                  <a:srgbClr val="7030A0"/>
                </a:solidFill>
                <a:latin typeface="Avenir Book" panose="02000503020000020003" pitchFamily="2" charset="0"/>
              </a:rPr>
              <a:t>Unsupervised Learning</a:t>
            </a:r>
          </a:p>
          <a:p>
            <a:pPr lvl="1">
              <a:lnSpc>
                <a:spcPct val="150000"/>
              </a:lnSpc>
            </a:pPr>
            <a:r>
              <a:rPr lang="en-US" sz="2600" dirty="0">
                <a:solidFill>
                  <a:srgbClr val="7030A0"/>
                </a:solidFill>
                <a:latin typeface="Avenir Book" panose="02000503020000020003" pitchFamily="2" charset="0"/>
              </a:rPr>
              <a:t>Self-supervised Learning</a:t>
            </a:r>
          </a:p>
          <a:p>
            <a:pPr lvl="1">
              <a:lnSpc>
                <a:spcPct val="150000"/>
              </a:lnSpc>
            </a:pPr>
            <a:r>
              <a:rPr lang="en-US" sz="2600" dirty="0">
                <a:solidFill>
                  <a:srgbClr val="7030A0"/>
                </a:solidFill>
                <a:latin typeface="Avenir Book" panose="02000503020000020003" pitchFamily="2" charset="0"/>
              </a:rPr>
              <a:t>Semi-supervised Learning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C2B0D7-BA56-5F4E-880F-1DAF81093F25}"/>
              </a:ext>
            </a:extLst>
          </p:cNvPr>
          <p:cNvSpPr txBox="1">
            <a:spLocks/>
          </p:cNvSpPr>
          <p:nvPr/>
        </p:nvSpPr>
        <p:spPr>
          <a:xfrm>
            <a:off x="440506" y="1615131"/>
            <a:ext cx="5646782" cy="52428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dirty="0"/>
              <a:t>One axis that refers to our </a:t>
            </a:r>
            <a:r>
              <a:rPr lang="en-US" sz="2400" u="sng" dirty="0"/>
              <a:t>style of using/learning</a:t>
            </a:r>
            <a:r>
              <a:rPr lang="en-US" sz="2400" dirty="0"/>
              <a:t> our data:</a:t>
            </a:r>
          </a:p>
          <a:p>
            <a:pPr lvl="1">
              <a:lnSpc>
                <a:spcPct val="250000"/>
              </a:lnSpc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Multi-task Learning</a:t>
            </a:r>
          </a:p>
          <a:p>
            <a:pPr lvl="1">
              <a:lnSpc>
                <a:spcPct val="250000"/>
              </a:lnSpc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Transfer Learning</a:t>
            </a:r>
          </a:p>
          <a:p>
            <a:pPr lvl="1">
              <a:lnSpc>
                <a:spcPct val="250000"/>
              </a:lnSpc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Pre-training</a:t>
            </a:r>
          </a:p>
        </p:txBody>
      </p:sp>
    </p:spTree>
    <p:extLst>
      <p:ext uri="{BB962C8B-B14F-4D97-AF65-F5344CB8AC3E}">
        <p14:creationId xmlns:p14="http://schemas.microsoft.com/office/powerpoint/2010/main" val="2918859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931C83-8992-4843-BD90-B0041714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81" y="303241"/>
            <a:ext cx="3725719" cy="567018"/>
          </a:xfrm>
        </p:spPr>
        <p:txBody>
          <a:bodyPr>
            <a:normAutofit/>
          </a:bodyPr>
          <a:lstStyle/>
          <a:p>
            <a:r>
              <a:rPr lang="en-US" dirty="0"/>
              <a:t>Types of Learning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F96D92D-6B64-BF40-85F3-03D7E3E9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1818FF-3790-F143-8B3E-C3299B9288F9}"/>
              </a:ext>
            </a:extLst>
          </p:cNvPr>
          <p:cNvSpPr/>
          <p:nvPr/>
        </p:nvSpPr>
        <p:spPr>
          <a:xfrm>
            <a:off x="440506" y="824402"/>
            <a:ext cx="2823394" cy="9719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B093FE-FC21-2042-8AE1-68CE189DBF97}"/>
              </a:ext>
            </a:extLst>
          </p:cNvPr>
          <p:cNvSpPr txBox="1">
            <a:spLocks/>
          </p:cNvSpPr>
          <p:nvPr/>
        </p:nvSpPr>
        <p:spPr>
          <a:xfrm>
            <a:off x="440506" y="1615132"/>
            <a:ext cx="5096694" cy="13737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dirty="0"/>
              <a:t>One axis that refers to our </a:t>
            </a:r>
            <a:r>
              <a:rPr lang="en-US" sz="2400" u="sng" dirty="0"/>
              <a:t>style of using/learning</a:t>
            </a:r>
            <a:r>
              <a:rPr lang="en-US" sz="2400" dirty="0"/>
              <a:t> our data: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C9BF00-7938-FC45-B4B6-F48CA7F66050}"/>
              </a:ext>
            </a:extLst>
          </p:cNvPr>
          <p:cNvSpPr/>
          <p:nvPr/>
        </p:nvSpPr>
        <p:spPr>
          <a:xfrm>
            <a:off x="793750" y="2988902"/>
            <a:ext cx="10604500" cy="2773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Multi-task Learning</a:t>
            </a:r>
            <a:r>
              <a:rPr lang="en-US" sz="2400" dirty="0">
                <a:latin typeface="Avenir Book" panose="02000503020000020003" pitchFamily="2" charset="0"/>
              </a:rPr>
              <a:t> = general term for training on </a:t>
            </a:r>
            <a:r>
              <a:rPr lang="en-US" sz="2400" b="1" dirty="0">
                <a:latin typeface="Avenir Book" panose="02000503020000020003" pitchFamily="2" charset="0"/>
              </a:rPr>
              <a:t>multiple tasks </a:t>
            </a:r>
          </a:p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Transfer Learning </a:t>
            </a:r>
            <a:r>
              <a:rPr lang="en-US" sz="2400" dirty="0">
                <a:latin typeface="Avenir Book" panose="02000503020000020003" pitchFamily="2" charset="0"/>
              </a:rPr>
              <a:t>= type of multi-task learning where </a:t>
            </a:r>
            <a:r>
              <a:rPr lang="en-US" sz="2400" b="1" dirty="0">
                <a:latin typeface="Avenir Book" panose="02000503020000020003" pitchFamily="2" charset="0"/>
              </a:rPr>
              <a:t>we only care about one of the tasks</a:t>
            </a:r>
          </a:p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Pre-training </a:t>
            </a:r>
            <a:r>
              <a:rPr lang="en-US" sz="2400" dirty="0">
                <a:latin typeface="Avenir Book" panose="02000503020000020003" pitchFamily="2" charset="0"/>
              </a:rPr>
              <a:t>= type of transfer learning where we </a:t>
            </a:r>
            <a:r>
              <a:rPr lang="en-US" sz="2400" b="1" dirty="0">
                <a:latin typeface="Avenir Book" panose="02000503020000020003" pitchFamily="2" charset="0"/>
              </a:rPr>
              <a:t>first focus on one objective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59465D6-3E76-6448-B2D3-93814D0B07CD}"/>
              </a:ext>
            </a:extLst>
          </p:cNvPr>
          <p:cNvSpPr txBox="1">
            <a:spLocks/>
          </p:cNvSpPr>
          <p:nvPr/>
        </p:nvSpPr>
        <p:spPr>
          <a:xfrm>
            <a:off x="3452090" y="6052135"/>
            <a:ext cx="5287819" cy="5670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rgbClr val="C00000"/>
                </a:solidFill>
              </a:rPr>
              <a:t>See chalkboard for example</a:t>
            </a:r>
          </a:p>
        </p:txBody>
      </p:sp>
    </p:spTree>
    <p:extLst>
      <p:ext uri="{BB962C8B-B14F-4D97-AF65-F5344CB8AC3E}">
        <p14:creationId xmlns:p14="http://schemas.microsoft.com/office/powerpoint/2010/main" val="1313955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CC4B7871-8570-9544-A628-29B6466C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791E0B-008D-2D4D-BAF8-C19F81F112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3326" y="279400"/>
            <a:ext cx="5612674" cy="612775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DE55B3"/>
                </a:solidFill>
                <a:latin typeface="Avenir Black" panose="02000503020000020003" pitchFamily="2" charset="0"/>
              </a:rPr>
              <a:t>ANNOUNCEMENTS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C880AC-9A27-734E-B6F8-26783E30FB60}"/>
              </a:ext>
            </a:extLst>
          </p:cNvPr>
          <p:cNvSpPr/>
          <p:nvPr/>
        </p:nvSpPr>
        <p:spPr>
          <a:xfrm>
            <a:off x="475344" y="1029833"/>
            <a:ext cx="11716656" cy="3689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Avenir Light" panose="020B0402020203020204" pitchFamily="34" charset="77"/>
              </a:rPr>
              <a:t>HW3 </a:t>
            </a:r>
            <a:r>
              <a:rPr lang="en-US" sz="2400" dirty="0">
                <a:latin typeface="Avenir Light" panose="020B0402020203020204" pitchFamily="34" charset="77"/>
              </a:rPr>
              <a:t>has been released! Due </a:t>
            </a:r>
            <a:r>
              <a:rPr lang="en-US" sz="2400" dirty="0">
                <a:highlight>
                  <a:srgbClr val="FFFF00"/>
                </a:highlight>
                <a:latin typeface="Avenir Light" panose="020B0402020203020204" pitchFamily="34" charset="77"/>
              </a:rPr>
              <a:t>Oct 19 (Tues)</a:t>
            </a:r>
            <a:r>
              <a:rPr lang="en-US" sz="2400" dirty="0">
                <a:latin typeface="Avenir Light" panose="020B0402020203020204" pitchFamily="34" charset="77"/>
              </a:rPr>
              <a:t> @ 11:59pm.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Avenir Light" panose="020B0402020203020204" pitchFamily="34" charset="77"/>
              </a:rPr>
              <a:t>Research Project Selection (Google Form) </a:t>
            </a:r>
            <a:r>
              <a:rPr lang="en-US" sz="2400" dirty="0">
                <a:latin typeface="Avenir Light" panose="020B0402020203020204" pitchFamily="34" charset="77"/>
              </a:rPr>
              <a:t>is now closed.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Light" panose="020B0402020203020204" pitchFamily="34" charset="77"/>
              </a:rPr>
              <a:t>We’re making selections now!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Read “</a:t>
            </a:r>
            <a:r>
              <a:rPr lang="en-US" sz="2400" dirty="0">
                <a:latin typeface="Avenir Book" panose="02000503020000020003" pitchFamily="2" charset="0"/>
                <a:hlinkClick r:id="rId2"/>
              </a:rPr>
              <a:t>Man is to Computer Programmer as Woman is to Homemaker? Debiasing Word Embeddings</a:t>
            </a:r>
            <a:r>
              <a:rPr lang="en-US" sz="2400" dirty="0">
                <a:latin typeface="Avenir Book" panose="02000503020000020003" pitchFamily="2" charset="0"/>
              </a:rPr>
              <a:t>” before </a:t>
            </a:r>
            <a:r>
              <a:rPr lang="en-US" sz="2400" dirty="0">
                <a:highlight>
                  <a:srgbClr val="FFFF00"/>
                </a:highlight>
                <a:latin typeface="Avenir Book" panose="02000503020000020003" pitchFamily="2" charset="0"/>
              </a:rPr>
              <a:t>Oct 14 (Thurs)</a:t>
            </a:r>
          </a:p>
        </p:txBody>
      </p:sp>
    </p:spTree>
    <p:extLst>
      <p:ext uri="{BB962C8B-B14F-4D97-AF65-F5344CB8AC3E}">
        <p14:creationId xmlns:p14="http://schemas.microsoft.com/office/powerpoint/2010/main" val="2811529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6931C83-8992-4843-BD90-B0041714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81" y="303241"/>
            <a:ext cx="3725719" cy="567018"/>
          </a:xfrm>
        </p:spPr>
        <p:txBody>
          <a:bodyPr>
            <a:normAutofit/>
          </a:bodyPr>
          <a:lstStyle/>
          <a:p>
            <a:r>
              <a:rPr lang="en-US" dirty="0"/>
              <a:t>Multi-task heuristics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F96D92D-6B64-BF40-85F3-03D7E3E9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1818FF-3790-F143-8B3E-C3299B9288F9}"/>
              </a:ext>
            </a:extLst>
          </p:cNvPr>
          <p:cNvSpPr/>
          <p:nvPr/>
        </p:nvSpPr>
        <p:spPr>
          <a:xfrm>
            <a:off x="440506" y="824402"/>
            <a:ext cx="3102794" cy="95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7B093FE-FC21-2042-8AE1-68CE189DBF97}"/>
              </a:ext>
            </a:extLst>
          </p:cNvPr>
          <p:cNvSpPr txBox="1">
            <a:spLocks/>
          </p:cNvSpPr>
          <p:nvPr/>
        </p:nvSpPr>
        <p:spPr>
          <a:xfrm>
            <a:off x="745306" y="1391420"/>
            <a:ext cx="10862494" cy="46421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Ideally, your tasks should be closely related (e.g., constituency parsing and dependency parsing)</a:t>
            </a:r>
          </a:p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Multi-task learning may help improve the task that has limited data</a:t>
            </a:r>
          </a:p>
          <a:p>
            <a:pPr marL="800100" lvl="1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Avenir Book" panose="02000503020000020003" pitchFamily="2" charset="0"/>
              </a:rPr>
              <a:t>General domain </a:t>
            </a:r>
            <a:r>
              <a:rPr lang="en-US" sz="2000" dirty="0">
                <a:latin typeface="Avenir Book" panose="02000503020000020003" pitchFamily="2" charset="0"/>
                <a:sym typeface="Wingdings" pitchFamily="2" charset="2"/>
              </a:rPr>
              <a:t></a:t>
            </a:r>
            <a:r>
              <a:rPr lang="en-US" sz="2000" b="1" dirty="0">
                <a:latin typeface="Avenir Book" panose="02000503020000020003" pitchFamily="2" charset="0"/>
              </a:rPr>
              <a:t>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specific domain </a:t>
            </a:r>
            <a:r>
              <a:rPr lang="en-US" sz="2000" dirty="0">
                <a:latin typeface="Avenir Book" panose="02000503020000020003" pitchFamily="2" charset="0"/>
              </a:rPr>
              <a:t>(e.g., all of the web’s text -&gt; law text)</a:t>
            </a:r>
          </a:p>
          <a:p>
            <a:pPr marL="800100" lvl="1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latin typeface="Avenir Book" panose="02000503020000020003" pitchFamily="2" charset="0"/>
              </a:rPr>
              <a:t>High-resourced language </a:t>
            </a:r>
            <a:r>
              <a:rPr lang="en-US" sz="2000" b="1" dirty="0">
                <a:latin typeface="Avenir Book" panose="02000503020000020003" pitchFamily="2" charset="0"/>
                <a:sym typeface="Wingdings" pitchFamily="2" charset="2"/>
              </a:rPr>
              <a:t></a:t>
            </a:r>
            <a:r>
              <a:rPr lang="en-US" sz="2000" b="1" dirty="0">
                <a:latin typeface="Avenir Book" panose="02000503020000020003" pitchFamily="2" charset="0"/>
              </a:rPr>
              <a:t>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low-resourced language </a:t>
            </a:r>
            <a:r>
              <a:rPr lang="en-US" sz="2000" dirty="0">
                <a:latin typeface="Avenir Book" panose="02000503020000020003" pitchFamily="2" charset="0"/>
              </a:rPr>
              <a:t>(e.g., English -&gt; Igbo)</a:t>
            </a:r>
          </a:p>
          <a:p>
            <a:pPr marL="800100" lvl="1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C00000"/>
                </a:solidFill>
                <a:latin typeface="Avenir Book" panose="02000503020000020003" pitchFamily="2" charset="0"/>
              </a:rPr>
              <a:t>Unlabelled</a:t>
            </a:r>
            <a:r>
              <a:rPr lang="en-US" sz="2000" b="1" dirty="0">
                <a:solidFill>
                  <a:srgbClr val="C00000"/>
                </a:solidFill>
                <a:latin typeface="Avenir Book" panose="02000503020000020003" pitchFamily="2" charset="0"/>
              </a:rPr>
              <a:t> text </a:t>
            </a:r>
            <a:r>
              <a:rPr lang="en-US" sz="2000" b="1" dirty="0">
                <a:latin typeface="Avenir Book" panose="02000503020000020003" pitchFamily="2" charset="0"/>
                <a:sym typeface="Wingdings" pitchFamily="2" charset="2"/>
              </a:rPr>
              <a:t></a:t>
            </a:r>
            <a:r>
              <a:rPr lang="en-US" sz="2000" b="1" dirty="0">
                <a:latin typeface="Avenir Book" panose="02000503020000020003" pitchFamily="2" charset="0"/>
              </a:rPr>
              <a:t>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labelled text </a:t>
            </a:r>
            <a:r>
              <a:rPr lang="en-US" sz="2000" dirty="0">
                <a:latin typeface="Avenir Book" panose="02000503020000020003" pitchFamily="2" charset="0"/>
              </a:rPr>
              <a:t>(e.g., language model -&gt; named entity recognition)</a:t>
            </a:r>
          </a:p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E9A9D7-6883-F84A-AB0D-EAED19D390A6}"/>
              </a:ext>
            </a:extLst>
          </p:cNvPr>
          <p:cNvSpPr/>
          <p:nvPr/>
        </p:nvSpPr>
        <p:spPr>
          <a:xfrm>
            <a:off x="221673" y="6342154"/>
            <a:ext cx="89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Inspired by or based on http://</a:t>
            </a:r>
            <a:r>
              <a:rPr lang="en-US" sz="1200" dirty="0" err="1">
                <a:solidFill>
                  <a:srgbClr val="C00000"/>
                </a:solidFill>
              </a:rPr>
              <a:t>www.phontron.com</a:t>
            </a:r>
            <a:r>
              <a:rPr lang="en-US" sz="1200" dirty="0">
                <a:solidFill>
                  <a:srgbClr val="C00000"/>
                </a:solidFill>
              </a:rPr>
              <a:t>/class/anlp2021/assets/slides/anlp-08-pretraining.pdf</a:t>
            </a:r>
          </a:p>
        </p:txBody>
      </p:sp>
    </p:spTree>
    <p:extLst>
      <p:ext uri="{BB962C8B-B14F-4D97-AF65-F5344CB8AC3E}">
        <p14:creationId xmlns:p14="http://schemas.microsoft.com/office/powerpoint/2010/main" val="2343943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C93A8AE-8F25-D14B-BAEC-22CBAD6AD250}"/>
              </a:ext>
            </a:extLst>
          </p:cNvPr>
          <p:cNvSpPr/>
          <p:nvPr/>
        </p:nvSpPr>
        <p:spPr>
          <a:xfrm>
            <a:off x="2154343" y="2231553"/>
            <a:ext cx="3468322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A2B262-1905-B048-9BD2-3DC366DF00F8}"/>
              </a:ext>
            </a:extLst>
          </p:cNvPr>
          <p:cNvSpPr/>
          <p:nvPr/>
        </p:nvSpPr>
        <p:spPr>
          <a:xfrm>
            <a:off x="1071344" y="1538140"/>
            <a:ext cx="771242" cy="907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0C0715-8833-7240-B8B8-8B7B5D1B06CA}"/>
              </a:ext>
            </a:extLst>
          </p:cNvPr>
          <p:cNvSpPr/>
          <p:nvPr/>
        </p:nvSpPr>
        <p:spPr>
          <a:xfrm>
            <a:off x="1071344" y="1628855"/>
            <a:ext cx="771242" cy="10036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562E6-709B-E943-A2A2-21214AA18931}"/>
              </a:ext>
            </a:extLst>
          </p:cNvPr>
          <p:cNvSpPr/>
          <p:nvPr/>
        </p:nvSpPr>
        <p:spPr>
          <a:xfrm>
            <a:off x="1071344" y="4058330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43A94-3318-F14C-B3B1-3C34F08C0F93}"/>
              </a:ext>
            </a:extLst>
          </p:cNvPr>
          <p:cNvSpPr/>
          <p:nvPr/>
        </p:nvSpPr>
        <p:spPr>
          <a:xfrm>
            <a:off x="1071344" y="4149045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10466-1E7F-1F40-B739-C94E9BE2D7DC}"/>
              </a:ext>
            </a:extLst>
          </p:cNvPr>
          <p:cNvSpPr/>
          <p:nvPr/>
        </p:nvSpPr>
        <p:spPr>
          <a:xfrm>
            <a:off x="1071344" y="2382901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CEF7C-B7F4-0B42-B697-667670128C14}"/>
              </a:ext>
            </a:extLst>
          </p:cNvPr>
          <p:cNvSpPr/>
          <p:nvPr/>
        </p:nvSpPr>
        <p:spPr>
          <a:xfrm>
            <a:off x="1071344" y="2473616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3250625"/>
            <a:ext cx="771242" cy="907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3341340"/>
            <a:ext cx="771242" cy="100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FE705F-EE79-9345-8B58-E40BA9DDD031}"/>
              </a:ext>
            </a:extLst>
          </p:cNvPr>
          <p:cNvSpPr/>
          <p:nvPr/>
        </p:nvSpPr>
        <p:spPr>
          <a:xfrm>
            <a:off x="1071344" y="4924398"/>
            <a:ext cx="771242" cy="907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BB5125-AA9E-AF4F-8387-14AC72DBFBF0}"/>
              </a:ext>
            </a:extLst>
          </p:cNvPr>
          <p:cNvSpPr/>
          <p:nvPr/>
        </p:nvSpPr>
        <p:spPr>
          <a:xfrm>
            <a:off x="1071344" y="5015113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CF995B1-27CA-9A48-9494-8CA262C18F54}"/>
              </a:ext>
            </a:extLst>
          </p:cNvPr>
          <p:cNvSpPr txBox="1">
            <a:spLocks/>
          </p:cNvSpPr>
          <p:nvPr/>
        </p:nvSpPr>
        <p:spPr>
          <a:xfrm>
            <a:off x="2154343" y="1053178"/>
            <a:ext cx="4582634" cy="5336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Decoder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Learning/Data/Tasks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 Fine-Tuning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Extensions</a:t>
            </a:r>
          </a:p>
        </p:txBody>
      </p:sp>
    </p:spTree>
    <p:extLst>
      <p:ext uri="{BB962C8B-B14F-4D97-AF65-F5344CB8AC3E}">
        <p14:creationId xmlns:p14="http://schemas.microsoft.com/office/powerpoint/2010/main" val="2437777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C93A8AE-8F25-D14B-BAEC-22CBAD6AD250}"/>
              </a:ext>
            </a:extLst>
          </p:cNvPr>
          <p:cNvSpPr/>
          <p:nvPr/>
        </p:nvSpPr>
        <p:spPr>
          <a:xfrm>
            <a:off x="2154344" y="3099277"/>
            <a:ext cx="1059504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A2B262-1905-B048-9BD2-3DC366DF00F8}"/>
              </a:ext>
            </a:extLst>
          </p:cNvPr>
          <p:cNvSpPr/>
          <p:nvPr/>
        </p:nvSpPr>
        <p:spPr>
          <a:xfrm>
            <a:off x="1071344" y="1538140"/>
            <a:ext cx="771242" cy="907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0C0715-8833-7240-B8B8-8B7B5D1B06CA}"/>
              </a:ext>
            </a:extLst>
          </p:cNvPr>
          <p:cNvSpPr/>
          <p:nvPr/>
        </p:nvSpPr>
        <p:spPr>
          <a:xfrm>
            <a:off x="1071344" y="1628855"/>
            <a:ext cx="771242" cy="10036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562E6-709B-E943-A2A2-21214AA18931}"/>
              </a:ext>
            </a:extLst>
          </p:cNvPr>
          <p:cNvSpPr/>
          <p:nvPr/>
        </p:nvSpPr>
        <p:spPr>
          <a:xfrm>
            <a:off x="1071344" y="4058330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43A94-3318-F14C-B3B1-3C34F08C0F93}"/>
              </a:ext>
            </a:extLst>
          </p:cNvPr>
          <p:cNvSpPr/>
          <p:nvPr/>
        </p:nvSpPr>
        <p:spPr>
          <a:xfrm>
            <a:off x="1071344" y="4149045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10466-1E7F-1F40-B739-C94E9BE2D7DC}"/>
              </a:ext>
            </a:extLst>
          </p:cNvPr>
          <p:cNvSpPr/>
          <p:nvPr/>
        </p:nvSpPr>
        <p:spPr>
          <a:xfrm>
            <a:off x="1071344" y="2382901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CEF7C-B7F4-0B42-B697-667670128C14}"/>
              </a:ext>
            </a:extLst>
          </p:cNvPr>
          <p:cNvSpPr/>
          <p:nvPr/>
        </p:nvSpPr>
        <p:spPr>
          <a:xfrm>
            <a:off x="1071344" y="2473616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3250625"/>
            <a:ext cx="771242" cy="907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3341340"/>
            <a:ext cx="771242" cy="100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FE705F-EE79-9345-8B58-E40BA9DDD031}"/>
              </a:ext>
            </a:extLst>
          </p:cNvPr>
          <p:cNvSpPr/>
          <p:nvPr/>
        </p:nvSpPr>
        <p:spPr>
          <a:xfrm>
            <a:off x="1071344" y="4924398"/>
            <a:ext cx="771242" cy="907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BB5125-AA9E-AF4F-8387-14AC72DBFBF0}"/>
              </a:ext>
            </a:extLst>
          </p:cNvPr>
          <p:cNvSpPr/>
          <p:nvPr/>
        </p:nvSpPr>
        <p:spPr>
          <a:xfrm>
            <a:off x="1071344" y="5015113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2E5C7A96-8B4F-4F4F-9D7A-C009A89B3C7B}"/>
              </a:ext>
            </a:extLst>
          </p:cNvPr>
          <p:cNvSpPr txBox="1">
            <a:spLocks/>
          </p:cNvSpPr>
          <p:nvPr/>
        </p:nvSpPr>
        <p:spPr>
          <a:xfrm>
            <a:off x="2154343" y="1053178"/>
            <a:ext cx="4582634" cy="5336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Decoder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Learning/Data/Tasks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 Fine-Tuning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Extensions</a:t>
            </a:r>
          </a:p>
        </p:txBody>
      </p:sp>
    </p:spTree>
    <p:extLst>
      <p:ext uri="{BB962C8B-B14F-4D97-AF65-F5344CB8AC3E}">
        <p14:creationId xmlns:p14="http://schemas.microsoft.com/office/powerpoint/2010/main" val="519799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660AEFCE-35C4-274A-A0EA-1CF662502CDB}"/>
              </a:ext>
            </a:extLst>
          </p:cNvPr>
          <p:cNvSpPr txBox="1">
            <a:spLocks/>
          </p:cNvSpPr>
          <p:nvPr/>
        </p:nvSpPr>
        <p:spPr>
          <a:xfrm>
            <a:off x="1041400" y="1236814"/>
            <a:ext cx="10731500" cy="2324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B</a:t>
            </a:r>
            <a:r>
              <a:rPr lang="en-US" sz="3200" b="1" dirty="0">
                <a:latin typeface="Avenir Light" panose="020B0402020203020204" pitchFamily="34" charset="77"/>
              </a:rPr>
              <a:t>idirectional </a:t>
            </a: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E</a:t>
            </a:r>
            <a:r>
              <a:rPr lang="en-US" sz="3200" b="1" dirty="0">
                <a:latin typeface="Avenir Light" panose="020B0402020203020204" pitchFamily="34" charset="77"/>
              </a:rPr>
              <a:t>ncoder </a:t>
            </a: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R</a:t>
            </a:r>
            <a:r>
              <a:rPr lang="en-US" sz="3200" b="1" dirty="0">
                <a:latin typeface="Avenir Light" panose="020B0402020203020204" pitchFamily="34" charset="77"/>
              </a:rPr>
              <a:t>epresentations from </a:t>
            </a: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</a:t>
            </a:r>
            <a:r>
              <a:rPr lang="en-US" sz="3200" b="1" dirty="0">
                <a:latin typeface="Avenir Light" panose="020B0402020203020204" pitchFamily="34" charset="77"/>
              </a:rPr>
              <a:t>ransformers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94B361-A63A-8C41-92EF-F6107DF281F8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931C83-8992-4843-BD90-B0041714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8826500" cy="625438"/>
          </a:xfrm>
        </p:spPr>
        <p:txBody>
          <a:bodyPr/>
          <a:lstStyle/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115857-BB14-2145-BAE7-91F7F9491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851" y="3581400"/>
            <a:ext cx="3187700" cy="3187700"/>
          </a:xfrm>
          <a:prstGeom prst="rect">
            <a:avLst/>
          </a:prstGeom>
        </p:spPr>
      </p:pic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F96D92D-6B64-BF40-85F3-03D7E3E9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690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A2CEBB-E5C4-7B49-B6DF-4B3C8CC96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851" y="3581400"/>
            <a:ext cx="3187700" cy="3187700"/>
          </a:xfrm>
          <a:prstGeom prst="rect">
            <a:avLst/>
          </a:prstGeom>
        </p:spPr>
      </p:pic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660AEFCE-35C4-274A-A0EA-1CF662502CDB}"/>
              </a:ext>
            </a:extLst>
          </p:cNvPr>
          <p:cNvSpPr txBox="1">
            <a:spLocks/>
          </p:cNvSpPr>
          <p:nvPr/>
        </p:nvSpPr>
        <p:spPr>
          <a:xfrm>
            <a:off x="1041400" y="1236814"/>
            <a:ext cx="10731500" cy="2324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  <a:latin typeface="Avenir Light" panose="020B0402020203020204" pitchFamily="34" charset="77"/>
              </a:rPr>
              <a:t>B</a:t>
            </a:r>
            <a:r>
              <a:rPr lang="en-US" sz="3200" b="1" dirty="0">
                <a:highlight>
                  <a:srgbClr val="FFFF00"/>
                </a:highlight>
                <a:latin typeface="Avenir Light" panose="020B0402020203020204" pitchFamily="34" charset="77"/>
              </a:rPr>
              <a:t>idirectional</a:t>
            </a:r>
            <a:r>
              <a:rPr lang="en-US" sz="3200" b="1" dirty="0">
                <a:latin typeface="Avenir Light" panose="020B0402020203020204" pitchFamily="34" charset="77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E</a:t>
            </a:r>
            <a:r>
              <a:rPr lang="en-US" sz="3200" b="1" dirty="0">
                <a:latin typeface="Avenir Light" panose="020B0402020203020204" pitchFamily="34" charset="77"/>
              </a:rPr>
              <a:t>ncoder </a:t>
            </a: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R</a:t>
            </a:r>
            <a:r>
              <a:rPr lang="en-US" sz="3200" b="1" dirty="0">
                <a:latin typeface="Avenir Light" panose="020B0402020203020204" pitchFamily="34" charset="77"/>
              </a:rPr>
              <a:t>epresentations from </a:t>
            </a: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</a:t>
            </a:r>
            <a:r>
              <a:rPr lang="en-US" sz="3200" b="1" dirty="0">
                <a:latin typeface="Avenir Light" panose="020B0402020203020204" pitchFamily="34" charset="77"/>
              </a:rPr>
              <a:t>ransformers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94B361-A63A-8C41-92EF-F6107DF281F8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931C83-8992-4843-BD90-B0041714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8826500" cy="625438"/>
          </a:xfrm>
        </p:spPr>
        <p:txBody>
          <a:bodyPr/>
          <a:lstStyle/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E2C010-13E6-744E-9E50-FB5A587EC59B}"/>
              </a:ext>
            </a:extLst>
          </p:cNvPr>
          <p:cNvSpPr txBox="1">
            <a:spLocks/>
          </p:cNvSpPr>
          <p:nvPr/>
        </p:nvSpPr>
        <p:spPr>
          <a:xfrm>
            <a:off x="1866900" y="2897376"/>
            <a:ext cx="8826500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</a:rPr>
              <a:t>Like </a:t>
            </a:r>
            <a:r>
              <a:rPr lang="en-US" sz="2400" i="1" dirty="0">
                <a:solidFill>
                  <a:srgbClr val="C00000"/>
                </a:solidFill>
              </a:rPr>
              <a:t>Bidirectional LSTMs</a:t>
            </a:r>
            <a:r>
              <a:rPr lang="en-US" sz="2400" dirty="0">
                <a:solidFill>
                  <a:srgbClr val="C00000"/>
                </a:solidFill>
              </a:rPr>
              <a:t>, let’s look in </a:t>
            </a:r>
            <a:r>
              <a:rPr lang="en-US" sz="2400" b="1" dirty="0">
                <a:solidFill>
                  <a:srgbClr val="C00000"/>
                </a:solidFill>
              </a:rPr>
              <a:t>both</a:t>
            </a:r>
            <a:r>
              <a:rPr lang="en-US" sz="2400" dirty="0">
                <a:solidFill>
                  <a:srgbClr val="C00000"/>
                </a:solidFill>
              </a:rPr>
              <a:t> directions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B0219522-E003-DF4C-99DB-24D4A47F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5749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30341-2385-7B4D-8A91-30102C682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851" y="3581400"/>
            <a:ext cx="3187700" cy="3187700"/>
          </a:xfrm>
          <a:prstGeom prst="rect">
            <a:avLst/>
          </a:prstGeom>
        </p:spPr>
      </p:pic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660AEFCE-35C4-274A-A0EA-1CF662502CDB}"/>
              </a:ext>
            </a:extLst>
          </p:cNvPr>
          <p:cNvSpPr txBox="1">
            <a:spLocks/>
          </p:cNvSpPr>
          <p:nvPr/>
        </p:nvSpPr>
        <p:spPr>
          <a:xfrm>
            <a:off x="1041400" y="1236814"/>
            <a:ext cx="10731500" cy="2324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B</a:t>
            </a:r>
            <a:r>
              <a:rPr lang="en-US" sz="3200" b="1" dirty="0">
                <a:latin typeface="Avenir Light" panose="020B0402020203020204" pitchFamily="34" charset="77"/>
              </a:rPr>
              <a:t>idirectional </a:t>
            </a:r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  <a:latin typeface="Avenir Light" panose="020B0402020203020204" pitchFamily="34" charset="77"/>
              </a:rPr>
              <a:t>E</a:t>
            </a:r>
            <a:r>
              <a:rPr lang="en-US" sz="3200" b="1" dirty="0">
                <a:highlight>
                  <a:srgbClr val="FFFF00"/>
                </a:highlight>
                <a:latin typeface="Avenir Light" panose="020B0402020203020204" pitchFamily="34" charset="77"/>
              </a:rPr>
              <a:t>ncoder</a:t>
            </a:r>
            <a:r>
              <a:rPr lang="en-US" sz="3200" b="1" dirty="0">
                <a:latin typeface="Avenir Light" panose="020B0402020203020204" pitchFamily="34" charset="77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R</a:t>
            </a:r>
            <a:r>
              <a:rPr lang="en-US" sz="3200" b="1" dirty="0">
                <a:latin typeface="Avenir Light" panose="020B0402020203020204" pitchFamily="34" charset="77"/>
              </a:rPr>
              <a:t>epresentations from </a:t>
            </a:r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  <a:latin typeface="Avenir Light" panose="020B0402020203020204" pitchFamily="34" charset="77"/>
              </a:rPr>
              <a:t>T</a:t>
            </a:r>
            <a:r>
              <a:rPr lang="en-US" sz="3200" b="1" dirty="0">
                <a:highlight>
                  <a:srgbClr val="FFFF00"/>
                </a:highlight>
                <a:latin typeface="Avenir Light" panose="020B0402020203020204" pitchFamily="34" charset="77"/>
              </a:rPr>
              <a:t>ransformers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94B361-A63A-8C41-92EF-F6107DF281F8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931C83-8992-4843-BD90-B0041714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8826500" cy="625438"/>
          </a:xfrm>
        </p:spPr>
        <p:txBody>
          <a:bodyPr/>
          <a:lstStyle/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E2C010-13E6-744E-9E50-FB5A587EC59B}"/>
              </a:ext>
            </a:extLst>
          </p:cNvPr>
          <p:cNvSpPr txBox="1">
            <a:spLocks/>
          </p:cNvSpPr>
          <p:nvPr/>
        </p:nvSpPr>
        <p:spPr>
          <a:xfrm>
            <a:off x="1752600" y="2854362"/>
            <a:ext cx="8826500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</a:rPr>
              <a:t>Let’s only use Transformer </a:t>
            </a:r>
            <a:r>
              <a:rPr lang="en-US" sz="2400" i="1" dirty="0">
                <a:solidFill>
                  <a:srgbClr val="C00000"/>
                </a:solidFill>
              </a:rPr>
              <a:t>Encoders</a:t>
            </a:r>
            <a:r>
              <a:rPr lang="en-US" sz="2400" dirty="0">
                <a:solidFill>
                  <a:srgbClr val="C00000"/>
                </a:solidFill>
              </a:rPr>
              <a:t>, no Decoders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32625373-309B-6345-891D-6F6211B2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611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0C872F-2094-E346-8B00-BF3C79DF0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851" y="3581400"/>
            <a:ext cx="3187700" cy="3187700"/>
          </a:xfrm>
          <a:prstGeom prst="rect">
            <a:avLst/>
          </a:prstGeom>
        </p:spPr>
      </p:pic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660AEFCE-35C4-274A-A0EA-1CF662502CDB}"/>
              </a:ext>
            </a:extLst>
          </p:cNvPr>
          <p:cNvSpPr txBox="1">
            <a:spLocks/>
          </p:cNvSpPr>
          <p:nvPr/>
        </p:nvSpPr>
        <p:spPr>
          <a:xfrm>
            <a:off x="1041400" y="1236814"/>
            <a:ext cx="10731500" cy="2324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B</a:t>
            </a:r>
            <a:r>
              <a:rPr lang="en-US" sz="3200" b="1" dirty="0">
                <a:latin typeface="Avenir Light" panose="020B0402020203020204" pitchFamily="34" charset="77"/>
              </a:rPr>
              <a:t>idirectional </a:t>
            </a: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E</a:t>
            </a:r>
            <a:r>
              <a:rPr lang="en-US" sz="3200" b="1" dirty="0">
                <a:latin typeface="Avenir Light" panose="020B0402020203020204" pitchFamily="34" charset="77"/>
              </a:rPr>
              <a:t>ncoder </a:t>
            </a:r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  <a:latin typeface="Avenir Light" panose="020B0402020203020204" pitchFamily="34" charset="77"/>
              </a:rPr>
              <a:t>R</a:t>
            </a:r>
            <a:r>
              <a:rPr lang="en-US" sz="3200" b="1" dirty="0">
                <a:highlight>
                  <a:srgbClr val="FFFF00"/>
                </a:highlight>
                <a:latin typeface="Avenir Light" panose="020B0402020203020204" pitchFamily="34" charset="77"/>
              </a:rPr>
              <a:t>epresentations</a:t>
            </a:r>
            <a:r>
              <a:rPr lang="en-US" sz="3200" b="1" dirty="0">
                <a:latin typeface="Avenir Light" panose="020B0402020203020204" pitchFamily="34" charset="77"/>
              </a:rPr>
              <a:t> from </a:t>
            </a: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</a:t>
            </a:r>
            <a:r>
              <a:rPr lang="en-US" sz="3200" b="1" dirty="0">
                <a:latin typeface="Avenir Light" panose="020B0402020203020204" pitchFamily="34" charset="77"/>
              </a:rPr>
              <a:t>ransformers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94B361-A63A-8C41-92EF-F6107DF281F8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931C83-8992-4843-BD90-B0041714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1354048" cy="625438"/>
          </a:xfrm>
        </p:spPr>
        <p:txBody>
          <a:bodyPr/>
          <a:lstStyle/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E2C010-13E6-744E-9E50-FB5A587EC59B}"/>
              </a:ext>
            </a:extLst>
          </p:cNvPr>
          <p:cNvSpPr txBox="1">
            <a:spLocks/>
          </p:cNvSpPr>
          <p:nvPr/>
        </p:nvSpPr>
        <p:spPr>
          <a:xfrm>
            <a:off x="1841500" y="2803562"/>
            <a:ext cx="8826500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</a:rPr>
              <a:t>It’s a language model that builds rich representations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F8E756D-3B9F-F149-A5E2-93F52AE26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50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660AEFCE-35C4-274A-A0EA-1CF662502CDB}"/>
              </a:ext>
            </a:extLst>
          </p:cNvPr>
          <p:cNvSpPr txBox="1">
            <a:spLocks/>
          </p:cNvSpPr>
          <p:nvPr/>
        </p:nvSpPr>
        <p:spPr>
          <a:xfrm>
            <a:off x="1096588" y="1135248"/>
            <a:ext cx="9998824" cy="5316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sz="2400" dirty="0">
                <a:latin typeface="Avenir Light" panose="020B0402020203020204" pitchFamily="34" charset="77"/>
              </a:rPr>
              <a:t>Many deep learning models, including pre-trained ones with cute names (e.g.,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venir Light" panose="020B0402020203020204" pitchFamily="34" charset="77"/>
              </a:rPr>
              <a:t>ELMo, BERT, ALBERT, GPT-3</a:t>
            </a:r>
            <a:r>
              <a:rPr lang="en-US" sz="2400" dirty="0">
                <a:latin typeface="Avenir Light" panose="020B0402020203020204" pitchFamily="34" charset="77"/>
              </a:rPr>
              <a:t>), refer to an exact combination of: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venir Light" panose="020B0402020203020204" pitchFamily="34" charset="77"/>
              </a:rPr>
              <a:t>The </a:t>
            </a:r>
            <a:r>
              <a:rPr lang="en-US" sz="2400" b="1" dirty="0">
                <a:solidFill>
                  <a:srgbClr val="C00000"/>
                </a:solidFill>
                <a:latin typeface="Avenir Light" panose="020B0402020203020204" pitchFamily="34" charset="77"/>
              </a:rPr>
              <a:t>model’s architecture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venir Light" panose="020B0402020203020204" pitchFamily="34" charset="77"/>
              </a:rPr>
              <a:t>The </a:t>
            </a:r>
            <a:r>
              <a:rPr lang="en-US" sz="24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training objective </a:t>
            </a:r>
            <a:r>
              <a:rPr lang="en-US" sz="2400" dirty="0">
                <a:latin typeface="Avenir Light" panose="020B0402020203020204" pitchFamily="34" charset="77"/>
              </a:rPr>
              <a:t>to pre-train (e.g., MLM prediction)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venir Light" panose="020B0402020203020204" pitchFamily="34" charset="77"/>
              </a:rPr>
              <a:t>The </a:t>
            </a:r>
            <a:r>
              <a:rPr lang="en-US" sz="2400" b="1" dirty="0">
                <a:solidFill>
                  <a:srgbClr val="C00000"/>
                </a:solidFill>
                <a:latin typeface="Avenir Light" panose="020B0402020203020204" pitchFamily="34" charset="77"/>
              </a:rPr>
              <a:t>data</a:t>
            </a:r>
            <a:r>
              <a:rPr lang="en-US" sz="2400" dirty="0">
                <a:latin typeface="Avenir Light" panose="020B0402020203020204" pitchFamily="34" charset="77"/>
              </a:rPr>
              <a:t> (e.g., Google </a:t>
            </a:r>
            <a:r>
              <a:rPr lang="en-US" sz="2400" dirty="0" err="1">
                <a:latin typeface="Avenir Light" panose="020B0402020203020204" pitchFamily="34" charset="77"/>
              </a:rPr>
              <a:t>BooksCorpus</a:t>
            </a:r>
            <a:r>
              <a:rPr lang="en-US" sz="2400" dirty="0">
                <a:latin typeface="Avenir Light" panose="020B0402020203020204" pitchFamily="34" charset="77"/>
              </a:rPr>
              <a:t>, Wikipedia)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latin typeface="Avenir Light" panose="020B0402020203020204" pitchFamily="34" charset="7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Many people abuse the terms and swap out components.</a:t>
            </a:r>
          </a:p>
          <a:p>
            <a:pPr>
              <a:lnSpc>
                <a:spcPct val="150000"/>
              </a:lnSpc>
              <a:spcBef>
                <a:spcPts val="3500"/>
              </a:spcBef>
            </a:pPr>
            <a:endParaRPr lang="en-US" sz="2400" dirty="0">
              <a:latin typeface="Avenir Light" panose="020B0402020203020204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94B361-A63A-8C41-92EF-F6107DF281F8}"/>
              </a:ext>
            </a:extLst>
          </p:cNvPr>
          <p:cNvSpPr/>
          <p:nvPr/>
        </p:nvSpPr>
        <p:spPr>
          <a:xfrm>
            <a:off x="327186" y="611376"/>
            <a:ext cx="3165314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931C83-8992-4843-BD90-B0041714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3970248" cy="625438"/>
          </a:xfrm>
        </p:spPr>
        <p:txBody>
          <a:bodyPr>
            <a:normAutofit/>
          </a:bodyPr>
          <a:lstStyle/>
          <a:p>
            <a:r>
              <a:rPr lang="en-US" dirty="0"/>
              <a:t>Naming convention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F8E756D-3B9F-F149-A5E2-93F52AE26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7710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>
            <a:extLst>
              <a:ext uri="{FF2B5EF4-FFF2-40B4-BE49-F238E27FC236}">
                <a16:creationId xmlns:a16="http://schemas.microsoft.com/office/drawing/2014/main" id="{525A8237-29D4-B142-AC0B-396F6B32C0FB}"/>
              </a:ext>
            </a:extLst>
          </p:cNvPr>
          <p:cNvSpPr/>
          <p:nvPr/>
        </p:nvSpPr>
        <p:spPr>
          <a:xfrm>
            <a:off x="1719005" y="2118764"/>
            <a:ext cx="3623314" cy="3680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03E282-F3E0-BD47-81B7-C285E670F13E}"/>
              </a:ext>
            </a:extLst>
          </p:cNvPr>
          <p:cNvSpPr/>
          <p:nvPr/>
        </p:nvSpPr>
        <p:spPr>
          <a:xfrm>
            <a:off x="1894760" y="4966946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1919815" y="568037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1543177" y="5966984"/>
            <a:ext cx="966633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&lt;CLS&gt;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3360620" y="59453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strike="sngStrike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4321374" y="593653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1901719" y="63137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677184" y="630205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716002" y="63015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4797992" y="63015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676780" y="566575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42508" y="563837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4838645" y="565873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ACE4754D-F94A-F247-BB97-14A96EDD3DB3}"/>
              </a:ext>
            </a:extLst>
          </p:cNvPr>
          <p:cNvSpPr/>
          <p:nvPr/>
        </p:nvSpPr>
        <p:spPr>
          <a:xfrm>
            <a:off x="5822604" y="841947"/>
            <a:ext cx="5910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venir Book" panose="02000503020000020003" pitchFamily="2" charset="0"/>
              </a:rPr>
              <a:t>BERT</a:t>
            </a:r>
            <a:r>
              <a:rPr lang="en-US" sz="2800" dirty="0">
                <a:latin typeface="Avenir Book" panose="02000503020000020003" pitchFamily="2" charset="0"/>
              </a:rPr>
              <a:t>: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6D5489AF-7E88-3F45-8ED8-5F600AB56182}"/>
              </a:ext>
            </a:extLst>
          </p:cNvPr>
          <p:cNvSpPr/>
          <p:nvPr/>
        </p:nvSpPr>
        <p:spPr>
          <a:xfrm>
            <a:off x="2615771" y="4999346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0F213007-947F-7D4F-A1FB-8BF8CDB1D068}"/>
              </a:ext>
            </a:extLst>
          </p:cNvPr>
          <p:cNvSpPr txBox="1">
            <a:spLocks/>
          </p:cNvSpPr>
          <p:nvPr/>
        </p:nvSpPr>
        <p:spPr>
          <a:xfrm>
            <a:off x="2615771" y="5028209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3E9181C-5DF8-6C48-8EC8-F17FE771E7E1}"/>
              </a:ext>
            </a:extLst>
          </p:cNvPr>
          <p:cNvSpPr/>
          <p:nvPr/>
        </p:nvSpPr>
        <p:spPr>
          <a:xfrm>
            <a:off x="1903744" y="3920314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>
            <a:extLst>
              <a:ext uri="{FF2B5EF4-FFF2-40B4-BE49-F238E27FC236}">
                <a16:creationId xmlns:a16="http://schemas.microsoft.com/office/drawing/2014/main" id="{B0EE9E51-D60F-1C4D-834C-65ADE2718F7B}"/>
              </a:ext>
            </a:extLst>
          </p:cNvPr>
          <p:cNvSpPr/>
          <p:nvPr/>
        </p:nvSpPr>
        <p:spPr>
          <a:xfrm rot="16200000">
            <a:off x="1928799" y="46337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92B7068E-2919-C749-8716-B55230E27A9E}"/>
              </a:ext>
            </a:extLst>
          </p:cNvPr>
          <p:cNvSpPr/>
          <p:nvPr/>
        </p:nvSpPr>
        <p:spPr>
          <a:xfrm rot="16200000">
            <a:off x="2685764" y="461912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Arrow 73">
            <a:extLst>
              <a:ext uri="{FF2B5EF4-FFF2-40B4-BE49-F238E27FC236}">
                <a16:creationId xmlns:a16="http://schemas.microsoft.com/office/drawing/2014/main" id="{7EBE89E3-7DAE-7E46-AF85-05CA7A2BBEFF}"/>
              </a:ext>
            </a:extLst>
          </p:cNvPr>
          <p:cNvSpPr/>
          <p:nvPr/>
        </p:nvSpPr>
        <p:spPr>
          <a:xfrm rot="16200000">
            <a:off x="3751492" y="45917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F0F7AD0D-6BA4-CB49-BDA9-F18E3DC3E097}"/>
              </a:ext>
            </a:extLst>
          </p:cNvPr>
          <p:cNvSpPr/>
          <p:nvPr/>
        </p:nvSpPr>
        <p:spPr>
          <a:xfrm rot="16200000">
            <a:off x="4847629" y="461209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0EA0F65-AE52-9747-B407-D8019536FE9B}"/>
              </a:ext>
            </a:extLst>
          </p:cNvPr>
          <p:cNvSpPr/>
          <p:nvPr/>
        </p:nvSpPr>
        <p:spPr>
          <a:xfrm>
            <a:off x="2624755" y="3952714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3E86BECE-C110-3F45-9000-8ABD40DF891B}"/>
              </a:ext>
            </a:extLst>
          </p:cNvPr>
          <p:cNvSpPr txBox="1">
            <a:spLocks/>
          </p:cNvSpPr>
          <p:nvPr/>
        </p:nvSpPr>
        <p:spPr>
          <a:xfrm>
            <a:off x="2624755" y="3981577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#2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E05A559-AB62-DD4D-A6BF-4E28B86943AD}"/>
              </a:ext>
            </a:extLst>
          </p:cNvPr>
          <p:cNvSpPr/>
          <p:nvPr/>
        </p:nvSpPr>
        <p:spPr>
          <a:xfrm>
            <a:off x="1894760" y="2266469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>
            <a:extLst>
              <a:ext uri="{FF2B5EF4-FFF2-40B4-BE49-F238E27FC236}">
                <a16:creationId xmlns:a16="http://schemas.microsoft.com/office/drawing/2014/main" id="{9FD5F79F-8488-AD4B-B576-8F7E3D0FAA61}"/>
              </a:ext>
            </a:extLst>
          </p:cNvPr>
          <p:cNvSpPr/>
          <p:nvPr/>
        </p:nvSpPr>
        <p:spPr>
          <a:xfrm rot="16200000">
            <a:off x="1919815" y="297989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19EE496F-F28F-0243-B7C5-D56DA9F1A8FC}"/>
              </a:ext>
            </a:extLst>
          </p:cNvPr>
          <p:cNvSpPr/>
          <p:nvPr/>
        </p:nvSpPr>
        <p:spPr>
          <a:xfrm rot="16200000">
            <a:off x="2676780" y="296527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:a16="http://schemas.microsoft.com/office/drawing/2014/main" id="{5D1F46ED-67B4-A949-9730-0C028E003E39}"/>
              </a:ext>
            </a:extLst>
          </p:cNvPr>
          <p:cNvSpPr/>
          <p:nvPr/>
        </p:nvSpPr>
        <p:spPr>
          <a:xfrm rot="16200000">
            <a:off x="3742508" y="293789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ABEBF1D7-AAD1-5244-9A8B-F7B21EE14184}"/>
              </a:ext>
            </a:extLst>
          </p:cNvPr>
          <p:cNvSpPr/>
          <p:nvPr/>
        </p:nvSpPr>
        <p:spPr>
          <a:xfrm rot="16200000">
            <a:off x="4838645" y="295825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9C4F77D-5379-EB42-9ACE-9D33625E9728}"/>
              </a:ext>
            </a:extLst>
          </p:cNvPr>
          <p:cNvSpPr/>
          <p:nvPr/>
        </p:nvSpPr>
        <p:spPr>
          <a:xfrm>
            <a:off x="2615771" y="2298869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8AC82B0B-CC1E-664A-824A-299ADB0188F3}"/>
              </a:ext>
            </a:extLst>
          </p:cNvPr>
          <p:cNvSpPr txBox="1">
            <a:spLocks/>
          </p:cNvSpPr>
          <p:nvPr/>
        </p:nvSpPr>
        <p:spPr>
          <a:xfrm>
            <a:off x="2615771" y="2327732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#6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DF40828-6F48-A748-95CB-3A8C340A656D}"/>
              </a:ext>
            </a:extLst>
          </p:cNvPr>
          <p:cNvSpPr/>
          <p:nvPr/>
        </p:nvSpPr>
        <p:spPr>
          <a:xfrm>
            <a:off x="2595123" y="3411250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E54EF0E-8108-CA41-A0B1-21408A7C02AE}"/>
              </a:ext>
            </a:extLst>
          </p:cNvPr>
          <p:cNvSpPr/>
          <p:nvPr/>
        </p:nvSpPr>
        <p:spPr>
          <a:xfrm rot="5400000">
            <a:off x="3283012" y="3401147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7100647F-0A80-8C4D-9CFC-A8292A3B3515}"/>
              </a:ext>
            </a:extLst>
          </p:cNvPr>
          <p:cNvSpPr/>
          <p:nvPr/>
        </p:nvSpPr>
        <p:spPr>
          <a:xfrm rot="5215788">
            <a:off x="3961825" y="3404913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66F6267-1E78-9246-A377-FCD7609ED5F1}"/>
              </a:ext>
            </a:extLst>
          </p:cNvPr>
          <p:cNvSpPr/>
          <p:nvPr/>
        </p:nvSpPr>
        <p:spPr>
          <a:xfrm>
            <a:off x="5822604" y="2029110"/>
            <a:ext cx="6296743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Model</a:t>
            </a:r>
            <a:r>
              <a:rPr lang="en-US" sz="2400" dirty="0">
                <a:latin typeface="Avenir Book" panose="02000503020000020003" pitchFamily="2" charset="0"/>
              </a:rPr>
              <a:t>: several Transformer Encoders. Input sentence or sentence pairs, [CLS] token, </a:t>
            </a:r>
            <a:r>
              <a:rPr lang="en-US" sz="2400" dirty="0" err="1">
                <a:latin typeface="Avenir Book" panose="02000503020000020003" pitchFamily="2" charset="0"/>
              </a:rPr>
              <a:t>subword</a:t>
            </a:r>
            <a:r>
              <a:rPr lang="en-US" sz="2400" dirty="0">
                <a:latin typeface="Avenir Book" panose="02000503020000020003" pitchFamily="2" charset="0"/>
              </a:rPr>
              <a:t> embeddings</a:t>
            </a:r>
          </a:p>
          <a:p>
            <a:pPr marL="342900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Objective</a:t>
            </a:r>
            <a:r>
              <a:rPr lang="en-US" sz="2400" dirty="0">
                <a:latin typeface="Avenir Book" panose="02000503020000020003" pitchFamily="2" charset="0"/>
              </a:rPr>
              <a:t>: MLM and next-sentence prediction</a:t>
            </a:r>
          </a:p>
          <a:p>
            <a:pPr marL="342900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Data</a:t>
            </a:r>
            <a:r>
              <a:rPr lang="en-US" sz="2400" dirty="0">
                <a:latin typeface="Avenir Book" panose="02000503020000020003" pitchFamily="2" charset="0"/>
              </a:rPr>
              <a:t>: </a:t>
            </a:r>
            <a:r>
              <a:rPr lang="en-US" sz="2400" dirty="0" err="1">
                <a:latin typeface="Avenir Book" panose="02000503020000020003" pitchFamily="2" charset="0"/>
              </a:rPr>
              <a:t>BooksCorpus</a:t>
            </a:r>
            <a:r>
              <a:rPr lang="en-US" sz="2400" dirty="0">
                <a:latin typeface="Avenir Book" panose="02000503020000020003" pitchFamily="2" charset="0"/>
              </a:rPr>
              <a:t> and Wikipedia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14C1946-8BB4-8F43-8362-1057B3EE0A95}"/>
              </a:ext>
            </a:extLst>
          </p:cNvPr>
          <p:cNvSpPr/>
          <p:nvPr/>
        </p:nvSpPr>
        <p:spPr>
          <a:xfrm>
            <a:off x="4128294" y="1775264"/>
            <a:ext cx="1226760" cy="343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ontent Placeholder 2">
            <a:extLst>
              <a:ext uri="{FF2B5EF4-FFF2-40B4-BE49-F238E27FC236}">
                <a16:creationId xmlns:a16="http://schemas.microsoft.com/office/drawing/2014/main" id="{0CA80118-7737-A74C-AB21-E52531598F50}"/>
              </a:ext>
            </a:extLst>
          </p:cNvPr>
          <p:cNvSpPr txBox="1">
            <a:spLocks/>
          </p:cNvSpPr>
          <p:nvPr/>
        </p:nvSpPr>
        <p:spPr>
          <a:xfrm>
            <a:off x="4128294" y="1744315"/>
            <a:ext cx="1182394" cy="354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latin typeface="Avenir Light" panose="020B0402020203020204" pitchFamily="34" charset="77"/>
              </a:rPr>
              <a:t>BERT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19890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7C959D5D-8ACA-4D47-BF6E-4A16377F8A32}"/>
              </a:ext>
            </a:extLst>
          </p:cNvPr>
          <p:cNvSpPr txBox="1">
            <a:spLocks/>
          </p:cNvSpPr>
          <p:nvPr/>
        </p:nvSpPr>
        <p:spPr>
          <a:xfrm>
            <a:off x="2271039" y="5931466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84" name="Slide Number Placeholder 9">
            <a:extLst>
              <a:ext uri="{FF2B5EF4-FFF2-40B4-BE49-F238E27FC236}">
                <a16:creationId xmlns:a16="http://schemas.microsoft.com/office/drawing/2014/main" id="{B0339270-9DEB-F445-BF0A-AE9F2D521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5F7F7417-0EFD-9141-B94C-6A72DB0A81EF}"/>
              </a:ext>
            </a:extLst>
          </p:cNvPr>
          <p:cNvSpPr/>
          <p:nvPr/>
        </p:nvSpPr>
        <p:spPr>
          <a:xfrm rot="16200000">
            <a:off x="3664939" y="184792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446822FA-C664-F848-BDAD-4A82D351E246}"/>
              </a:ext>
            </a:extLst>
          </p:cNvPr>
          <p:cNvSpPr txBox="1">
            <a:spLocks/>
          </p:cNvSpPr>
          <p:nvPr/>
        </p:nvSpPr>
        <p:spPr>
          <a:xfrm>
            <a:off x="2543120" y="733576"/>
            <a:ext cx="1240142" cy="915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brown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lazy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playful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48A02029-5696-9D4E-B5A0-DEE0AB02C2ED}"/>
              </a:ext>
            </a:extLst>
          </p:cNvPr>
          <p:cNvSpPr txBox="1">
            <a:spLocks/>
          </p:cNvSpPr>
          <p:nvPr/>
        </p:nvSpPr>
        <p:spPr>
          <a:xfrm>
            <a:off x="3691751" y="757534"/>
            <a:ext cx="977452" cy="915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Avenir Light" panose="020B0402020203020204" pitchFamily="34" charset="77"/>
              </a:rPr>
              <a:t>0.92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Avenir Light" panose="020B0402020203020204" pitchFamily="34" charset="77"/>
              </a:rPr>
              <a:t>0.05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Avenir Light" panose="020B0402020203020204" pitchFamily="34" charset="77"/>
              </a:rPr>
              <a:t>0.03</a:t>
            </a:r>
          </a:p>
        </p:txBody>
      </p:sp>
    </p:spTree>
    <p:extLst>
      <p:ext uri="{BB962C8B-B14F-4D97-AF65-F5344CB8AC3E}">
        <p14:creationId xmlns:p14="http://schemas.microsoft.com/office/powerpoint/2010/main" val="966345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>
            <a:extLst>
              <a:ext uri="{FF2B5EF4-FFF2-40B4-BE49-F238E27FC236}">
                <a16:creationId xmlns:a16="http://schemas.microsoft.com/office/drawing/2014/main" id="{525A8237-29D4-B142-AC0B-396F6B32C0FB}"/>
              </a:ext>
            </a:extLst>
          </p:cNvPr>
          <p:cNvSpPr/>
          <p:nvPr/>
        </p:nvSpPr>
        <p:spPr>
          <a:xfrm>
            <a:off x="1719005" y="2118764"/>
            <a:ext cx="3623314" cy="3680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03E282-F3E0-BD47-81B7-C285E670F13E}"/>
              </a:ext>
            </a:extLst>
          </p:cNvPr>
          <p:cNvSpPr/>
          <p:nvPr/>
        </p:nvSpPr>
        <p:spPr>
          <a:xfrm>
            <a:off x="1894760" y="4966946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1919815" y="568037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1543177" y="5966984"/>
            <a:ext cx="966633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&lt;CLS&gt;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3360620" y="59453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strike="sngStrike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4321374" y="593653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1901719" y="63137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677184" y="630205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716002" y="63015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4797992" y="63015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676780" y="566575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42508" y="563837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4838645" y="565873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ACE4754D-F94A-F247-BB97-14A96EDD3DB3}"/>
              </a:ext>
            </a:extLst>
          </p:cNvPr>
          <p:cNvSpPr/>
          <p:nvPr/>
        </p:nvSpPr>
        <p:spPr>
          <a:xfrm>
            <a:off x="5822604" y="841947"/>
            <a:ext cx="5910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venir Book" panose="02000503020000020003" pitchFamily="2" charset="0"/>
              </a:rPr>
              <a:t>BERT</a:t>
            </a:r>
            <a:r>
              <a:rPr lang="en-US" sz="2800" dirty="0">
                <a:latin typeface="Avenir Book" panose="02000503020000020003" pitchFamily="2" charset="0"/>
              </a:rPr>
              <a:t> has 2 training objectives: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6D5489AF-7E88-3F45-8ED8-5F600AB56182}"/>
              </a:ext>
            </a:extLst>
          </p:cNvPr>
          <p:cNvSpPr/>
          <p:nvPr/>
        </p:nvSpPr>
        <p:spPr>
          <a:xfrm>
            <a:off x="2615771" y="4999346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0F213007-947F-7D4F-A1FB-8BF8CDB1D068}"/>
              </a:ext>
            </a:extLst>
          </p:cNvPr>
          <p:cNvSpPr txBox="1">
            <a:spLocks/>
          </p:cNvSpPr>
          <p:nvPr/>
        </p:nvSpPr>
        <p:spPr>
          <a:xfrm>
            <a:off x="2615771" y="5028209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3E9181C-5DF8-6C48-8EC8-F17FE771E7E1}"/>
              </a:ext>
            </a:extLst>
          </p:cNvPr>
          <p:cNvSpPr/>
          <p:nvPr/>
        </p:nvSpPr>
        <p:spPr>
          <a:xfrm>
            <a:off x="1903744" y="3920314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>
            <a:extLst>
              <a:ext uri="{FF2B5EF4-FFF2-40B4-BE49-F238E27FC236}">
                <a16:creationId xmlns:a16="http://schemas.microsoft.com/office/drawing/2014/main" id="{B0EE9E51-D60F-1C4D-834C-65ADE2718F7B}"/>
              </a:ext>
            </a:extLst>
          </p:cNvPr>
          <p:cNvSpPr/>
          <p:nvPr/>
        </p:nvSpPr>
        <p:spPr>
          <a:xfrm rot="16200000">
            <a:off x="1928799" y="46337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92B7068E-2919-C749-8716-B55230E27A9E}"/>
              </a:ext>
            </a:extLst>
          </p:cNvPr>
          <p:cNvSpPr/>
          <p:nvPr/>
        </p:nvSpPr>
        <p:spPr>
          <a:xfrm rot="16200000">
            <a:off x="2685764" y="461912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Arrow 73">
            <a:extLst>
              <a:ext uri="{FF2B5EF4-FFF2-40B4-BE49-F238E27FC236}">
                <a16:creationId xmlns:a16="http://schemas.microsoft.com/office/drawing/2014/main" id="{7EBE89E3-7DAE-7E46-AF85-05CA7A2BBEFF}"/>
              </a:ext>
            </a:extLst>
          </p:cNvPr>
          <p:cNvSpPr/>
          <p:nvPr/>
        </p:nvSpPr>
        <p:spPr>
          <a:xfrm rot="16200000">
            <a:off x="3751492" y="45917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F0F7AD0D-6BA4-CB49-BDA9-F18E3DC3E097}"/>
              </a:ext>
            </a:extLst>
          </p:cNvPr>
          <p:cNvSpPr/>
          <p:nvPr/>
        </p:nvSpPr>
        <p:spPr>
          <a:xfrm rot="16200000">
            <a:off x="4847629" y="461209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0EA0F65-AE52-9747-B407-D8019536FE9B}"/>
              </a:ext>
            </a:extLst>
          </p:cNvPr>
          <p:cNvSpPr/>
          <p:nvPr/>
        </p:nvSpPr>
        <p:spPr>
          <a:xfrm>
            <a:off x="2624755" y="3952714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3E86BECE-C110-3F45-9000-8ABD40DF891B}"/>
              </a:ext>
            </a:extLst>
          </p:cNvPr>
          <p:cNvSpPr txBox="1">
            <a:spLocks/>
          </p:cNvSpPr>
          <p:nvPr/>
        </p:nvSpPr>
        <p:spPr>
          <a:xfrm>
            <a:off x="2624755" y="3981577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#2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E05A559-AB62-DD4D-A6BF-4E28B86943AD}"/>
              </a:ext>
            </a:extLst>
          </p:cNvPr>
          <p:cNvSpPr/>
          <p:nvPr/>
        </p:nvSpPr>
        <p:spPr>
          <a:xfrm>
            <a:off x="1894760" y="2266469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>
            <a:extLst>
              <a:ext uri="{FF2B5EF4-FFF2-40B4-BE49-F238E27FC236}">
                <a16:creationId xmlns:a16="http://schemas.microsoft.com/office/drawing/2014/main" id="{9FD5F79F-8488-AD4B-B576-8F7E3D0FAA61}"/>
              </a:ext>
            </a:extLst>
          </p:cNvPr>
          <p:cNvSpPr/>
          <p:nvPr/>
        </p:nvSpPr>
        <p:spPr>
          <a:xfrm rot="16200000">
            <a:off x="1919815" y="297989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19EE496F-F28F-0243-B7C5-D56DA9F1A8FC}"/>
              </a:ext>
            </a:extLst>
          </p:cNvPr>
          <p:cNvSpPr/>
          <p:nvPr/>
        </p:nvSpPr>
        <p:spPr>
          <a:xfrm rot="16200000">
            <a:off x="2676780" y="296527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:a16="http://schemas.microsoft.com/office/drawing/2014/main" id="{5D1F46ED-67B4-A949-9730-0C028E003E39}"/>
              </a:ext>
            </a:extLst>
          </p:cNvPr>
          <p:cNvSpPr/>
          <p:nvPr/>
        </p:nvSpPr>
        <p:spPr>
          <a:xfrm rot="16200000">
            <a:off x="3742508" y="293789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ABEBF1D7-AAD1-5244-9A8B-F7B21EE14184}"/>
              </a:ext>
            </a:extLst>
          </p:cNvPr>
          <p:cNvSpPr/>
          <p:nvPr/>
        </p:nvSpPr>
        <p:spPr>
          <a:xfrm rot="16200000">
            <a:off x="4838645" y="295825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9C4F77D-5379-EB42-9ACE-9D33625E9728}"/>
              </a:ext>
            </a:extLst>
          </p:cNvPr>
          <p:cNvSpPr/>
          <p:nvPr/>
        </p:nvSpPr>
        <p:spPr>
          <a:xfrm>
            <a:off x="2615771" y="2298869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8AC82B0B-CC1E-664A-824A-299ADB0188F3}"/>
              </a:ext>
            </a:extLst>
          </p:cNvPr>
          <p:cNvSpPr txBox="1">
            <a:spLocks/>
          </p:cNvSpPr>
          <p:nvPr/>
        </p:nvSpPr>
        <p:spPr>
          <a:xfrm>
            <a:off x="2615771" y="2327732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#6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DF40828-6F48-A748-95CB-3A8C340A656D}"/>
              </a:ext>
            </a:extLst>
          </p:cNvPr>
          <p:cNvSpPr/>
          <p:nvPr/>
        </p:nvSpPr>
        <p:spPr>
          <a:xfrm>
            <a:off x="2595123" y="3411250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E54EF0E-8108-CA41-A0B1-21408A7C02AE}"/>
              </a:ext>
            </a:extLst>
          </p:cNvPr>
          <p:cNvSpPr/>
          <p:nvPr/>
        </p:nvSpPr>
        <p:spPr>
          <a:xfrm rot="5400000">
            <a:off x="3283012" y="3401147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7100647F-0A80-8C4D-9CFC-A8292A3B3515}"/>
              </a:ext>
            </a:extLst>
          </p:cNvPr>
          <p:cNvSpPr/>
          <p:nvPr/>
        </p:nvSpPr>
        <p:spPr>
          <a:xfrm rot="5215788">
            <a:off x="3961825" y="3404913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66F6267-1E78-9246-A377-FCD7609ED5F1}"/>
              </a:ext>
            </a:extLst>
          </p:cNvPr>
          <p:cNvSpPr/>
          <p:nvPr/>
        </p:nvSpPr>
        <p:spPr>
          <a:xfrm>
            <a:off x="5822604" y="2029110"/>
            <a:ext cx="629674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400" b="1" dirty="0">
                <a:highlight>
                  <a:srgbClr val="FFFF00"/>
                </a:highlight>
                <a:latin typeface="Avenir Book" panose="02000503020000020003" pitchFamily="2" charset="0"/>
              </a:rPr>
              <a:t>1. </a:t>
            </a:r>
            <a:r>
              <a:rPr lang="en-US" sz="2400" dirty="0">
                <a:latin typeface="Avenir Book" panose="02000503020000020003" pitchFamily="2" charset="0"/>
              </a:rPr>
              <a:t>Predict the </a:t>
            </a:r>
            <a:r>
              <a:rPr lang="en-US" sz="2400" b="1" dirty="0">
                <a:latin typeface="Avenir Book" panose="02000503020000020003" pitchFamily="2" charset="0"/>
              </a:rPr>
              <a:t>Masked word</a:t>
            </a:r>
            <a:r>
              <a:rPr lang="en-US" sz="2400" dirty="0">
                <a:latin typeface="Avenir Book" panose="02000503020000020003" pitchFamily="2" charset="0"/>
              </a:rPr>
              <a:t> (a la CBOW)</a:t>
            </a:r>
          </a:p>
          <a:p>
            <a:pPr>
              <a:spcBef>
                <a:spcPts val="3000"/>
              </a:spcBef>
            </a:pPr>
            <a:r>
              <a:rPr lang="en-US" sz="2400" dirty="0">
                <a:latin typeface="Avenir Book" panose="02000503020000020003" pitchFamily="2" charset="0"/>
              </a:rPr>
              <a:t>15% of all input words are randomly masked.</a:t>
            </a:r>
          </a:p>
          <a:p>
            <a:pPr marL="342900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80% become [MASK]</a:t>
            </a:r>
          </a:p>
          <a:p>
            <a:pPr marL="342900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10% become revert back</a:t>
            </a:r>
          </a:p>
          <a:p>
            <a:pPr marL="342900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10% become are deliberately corrupted as wrong words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14C1946-8BB4-8F43-8362-1057B3EE0A95}"/>
              </a:ext>
            </a:extLst>
          </p:cNvPr>
          <p:cNvSpPr/>
          <p:nvPr/>
        </p:nvSpPr>
        <p:spPr>
          <a:xfrm>
            <a:off x="4128294" y="1775264"/>
            <a:ext cx="1226760" cy="343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ontent Placeholder 2">
            <a:extLst>
              <a:ext uri="{FF2B5EF4-FFF2-40B4-BE49-F238E27FC236}">
                <a16:creationId xmlns:a16="http://schemas.microsoft.com/office/drawing/2014/main" id="{0CA80118-7737-A74C-AB21-E52531598F50}"/>
              </a:ext>
            </a:extLst>
          </p:cNvPr>
          <p:cNvSpPr txBox="1">
            <a:spLocks/>
          </p:cNvSpPr>
          <p:nvPr/>
        </p:nvSpPr>
        <p:spPr>
          <a:xfrm>
            <a:off x="4128294" y="1744315"/>
            <a:ext cx="1182394" cy="354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latin typeface="Avenir Light" panose="020B0402020203020204" pitchFamily="34" charset="77"/>
              </a:rPr>
              <a:t>BERT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19890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7C959D5D-8ACA-4D47-BF6E-4A16377F8A32}"/>
              </a:ext>
            </a:extLst>
          </p:cNvPr>
          <p:cNvSpPr txBox="1">
            <a:spLocks/>
          </p:cNvSpPr>
          <p:nvPr/>
        </p:nvSpPr>
        <p:spPr>
          <a:xfrm>
            <a:off x="2271039" y="5931466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81" name="Right Arrow 80">
            <a:extLst>
              <a:ext uri="{FF2B5EF4-FFF2-40B4-BE49-F238E27FC236}">
                <a16:creationId xmlns:a16="http://schemas.microsoft.com/office/drawing/2014/main" id="{25BCBCB8-D427-164C-AD8B-020EBCCF0473}"/>
              </a:ext>
            </a:extLst>
          </p:cNvPr>
          <p:cNvSpPr/>
          <p:nvPr/>
        </p:nvSpPr>
        <p:spPr>
          <a:xfrm rot="16200000">
            <a:off x="3664939" y="184792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4415EDEB-7366-934A-9F34-C71FAB7A13AE}"/>
              </a:ext>
            </a:extLst>
          </p:cNvPr>
          <p:cNvSpPr txBox="1">
            <a:spLocks/>
          </p:cNvSpPr>
          <p:nvPr/>
        </p:nvSpPr>
        <p:spPr>
          <a:xfrm>
            <a:off x="2543120" y="733576"/>
            <a:ext cx="1240142" cy="915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brown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lazy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playful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2A6FE870-4E94-A141-B59B-39BB4D70BCF7}"/>
              </a:ext>
            </a:extLst>
          </p:cNvPr>
          <p:cNvSpPr txBox="1">
            <a:spLocks/>
          </p:cNvSpPr>
          <p:nvPr/>
        </p:nvSpPr>
        <p:spPr>
          <a:xfrm>
            <a:off x="3691751" y="757534"/>
            <a:ext cx="977452" cy="915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Avenir Light" panose="020B0402020203020204" pitchFamily="34" charset="77"/>
              </a:rPr>
              <a:t>0.92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Avenir Light" panose="020B0402020203020204" pitchFamily="34" charset="77"/>
              </a:rPr>
              <a:t>0.05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Avenir Light" panose="020B0402020203020204" pitchFamily="34" charset="77"/>
              </a:rPr>
              <a:t>0.03</a:t>
            </a:r>
          </a:p>
        </p:txBody>
      </p:sp>
      <p:sp>
        <p:nvSpPr>
          <p:cNvPr id="84" name="Slide Number Placeholder 9">
            <a:extLst>
              <a:ext uri="{FF2B5EF4-FFF2-40B4-BE49-F238E27FC236}">
                <a16:creationId xmlns:a16="http://schemas.microsoft.com/office/drawing/2014/main" id="{B0339270-9DEB-F445-BF0A-AE9F2D521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341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>
            <a:extLst>
              <a:ext uri="{FF2B5EF4-FFF2-40B4-BE49-F238E27FC236}">
                <a16:creationId xmlns:a16="http://schemas.microsoft.com/office/drawing/2014/main" id="{DAB0366A-5361-BE44-B5E9-741ADC5E6DA8}"/>
              </a:ext>
            </a:extLst>
          </p:cNvPr>
          <p:cNvSpPr txBox="1">
            <a:spLocks/>
          </p:cNvSpPr>
          <p:nvPr/>
        </p:nvSpPr>
        <p:spPr>
          <a:xfrm>
            <a:off x="2154343" y="1053178"/>
            <a:ext cx="4582634" cy="5336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Decoder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Learning/Data/Tasks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 Fine-Tuning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Extensions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A2B262-1905-B048-9BD2-3DC366DF00F8}"/>
              </a:ext>
            </a:extLst>
          </p:cNvPr>
          <p:cNvSpPr/>
          <p:nvPr/>
        </p:nvSpPr>
        <p:spPr>
          <a:xfrm>
            <a:off x="1071344" y="1538140"/>
            <a:ext cx="771242" cy="907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0C0715-8833-7240-B8B8-8B7B5D1B06CA}"/>
              </a:ext>
            </a:extLst>
          </p:cNvPr>
          <p:cNvSpPr/>
          <p:nvPr/>
        </p:nvSpPr>
        <p:spPr>
          <a:xfrm>
            <a:off x="1071344" y="1628855"/>
            <a:ext cx="771242" cy="10036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562E6-709B-E943-A2A2-21214AA18931}"/>
              </a:ext>
            </a:extLst>
          </p:cNvPr>
          <p:cNvSpPr/>
          <p:nvPr/>
        </p:nvSpPr>
        <p:spPr>
          <a:xfrm>
            <a:off x="1071344" y="4058330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43A94-3318-F14C-B3B1-3C34F08C0F93}"/>
              </a:ext>
            </a:extLst>
          </p:cNvPr>
          <p:cNvSpPr/>
          <p:nvPr/>
        </p:nvSpPr>
        <p:spPr>
          <a:xfrm>
            <a:off x="1071344" y="4149045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10466-1E7F-1F40-B739-C94E9BE2D7DC}"/>
              </a:ext>
            </a:extLst>
          </p:cNvPr>
          <p:cNvSpPr/>
          <p:nvPr/>
        </p:nvSpPr>
        <p:spPr>
          <a:xfrm>
            <a:off x="1071344" y="2382901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CEF7C-B7F4-0B42-B697-667670128C14}"/>
              </a:ext>
            </a:extLst>
          </p:cNvPr>
          <p:cNvSpPr/>
          <p:nvPr/>
        </p:nvSpPr>
        <p:spPr>
          <a:xfrm>
            <a:off x="1071344" y="2473616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3250625"/>
            <a:ext cx="771242" cy="907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3341340"/>
            <a:ext cx="771242" cy="100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FE705F-EE79-9345-8B58-E40BA9DDD031}"/>
              </a:ext>
            </a:extLst>
          </p:cNvPr>
          <p:cNvSpPr/>
          <p:nvPr/>
        </p:nvSpPr>
        <p:spPr>
          <a:xfrm>
            <a:off x="1071344" y="4924398"/>
            <a:ext cx="771242" cy="907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BB5125-AA9E-AF4F-8387-14AC72DBFBF0}"/>
              </a:ext>
            </a:extLst>
          </p:cNvPr>
          <p:cNvSpPr/>
          <p:nvPr/>
        </p:nvSpPr>
        <p:spPr>
          <a:xfrm>
            <a:off x="1071344" y="5015113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2162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>
            <a:extLst>
              <a:ext uri="{FF2B5EF4-FFF2-40B4-BE49-F238E27FC236}">
                <a16:creationId xmlns:a16="http://schemas.microsoft.com/office/drawing/2014/main" id="{525A8237-29D4-B142-AC0B-396F6B32C0FB}"/>
              </a:ext>
            </a:extLst>
          </p:cNvPr>
          <p:cNvSpPr/>
          <p:nvPr/>
        </p:nvSpPr>
        <p:spPr>
          <a:xfrm>
            <a:off x="503013" y="2262871"/>
            <a:ext cx="6901087" cy="3680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03E282-F3E0-BD47-81B7-C285E670F13E}"/>
              </a:ext>
            </a:extLst>
          </p:cNvPr>
          <p:cNvSpPr/>
          <p:nvPr/>
        </p:nvSpPr>
        <p:spPr>
          <a:xfrm>
            <a:off x="678769" y="5111053"/>
            <a:ext cx="6550740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703824" y="582448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327186" y="6111091"/>
            <a:ext cx="966633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&lt;CLS&gt;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2144629" y="608944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3105383" y="608064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685728" y="645789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1461193" y="6446158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2500011" y="644569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3582001" y="644569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1460789" y="5809860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2526517" y="578248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3622654" y="5802838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ACE4754D-F94A-F247-BB97-14A96EDD3DB3}"/>
              </a:ext>
            </a:extLst>
          </p:cNvPr>
          <p:cNvSpPr/>
          <p:nvPr/>
        </p:nvSpPr>
        <p:spPr>
          <a:xfrm>
            <a:off x="5822604" y="841947"/>
            <a:ext cx="5910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venir Book" panose="02000503020000020003" pitchFamily="2" charset="0"/>
              </a:rPr>
              <a:t>BERT</a:t>
            </a:r>
            <a:r>
              <a:rPr lang="en-US" sz="2800" dirty="0">
                <a:latin typeface="Avenir Book" panose="02000503020000020003" pitchFamily="2" charset="0"/>
              </a:rPr>
              <a:t> has 2 training objectives: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6D5489AF-7E88-3F45-8ED8-5F600AB56182}"/>
              </a:ext>
            </a:extLst>
          </p:cNvPr>
          <p:cNvSpPr/>
          <p:nvPr/>
        </p:nvSpPr>
        <p:spPr>
          <a:xfrm>
            <a:off x="1399780" y="5143453"/>
            <a:ext cx="5204220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0F213007-947F-7D4F-A1FB-8BF8CDB1D068}"/>
              </a:ext>
            </a:extLst>
          </p:cNvPr>
          <p:cNvSpPr txBox="1">
            <a:spLocks/>
          </p:cNvSpPr>
          <p:nvPr/>
        </p:nvSpPr>
        <p:spPr>
          <a:xfrm>
            <a:off x="1399780" y="5172316"/>
            <a:ext cx="5204220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3E9181C-5DF8-6C48-8EC8-F17FE771E7E1}"/>
              </a:ext>
            </a:extLst>
          </p:cNvPr>
          <p:cNvSpPr/>
          <p:nvPr/>
        </p:nvSpPr>
        <p:spPr>
          <a:xfrm>
            <a:off x="687753" y="4064421"/>
            <a:ext cx="6550740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>
            <a:extLst>
              <a:ext uri="{FF2B5EF4-FFF2-40B4-BE49-F238E27FC236}">
                <a16:creationId xmlns:a16="http://schemas.microsoft.com/office/drawing/2014/main" id="{B0EE9E51-D60F-1C4D-834C-65ADE2718F7B}"/>
              </a:ext>
            </a:extLst>
          </p:cNvPr>
          <p:cNvSpPr/>
          <p:nvPr/>
        </p:nvSpPr>
        <p:spPr>
          <a:xfrm rot="16200000">
            <a:off x="712808" y="477785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92B7068E-2919-C749-8716-B55230E27A9E}"/>
              </a:ext>
            </a:extLst>
          </p:cNvPr>
          <p:cNvSpPr/>
          <p:nvPr/>
        </p:nvSpPr>
        <p:spPr>
          <a:xfrm rot="16200000">
            <a:off x="1469773" y="4763228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Arrow 73">
            <a:extLst>
              <a:ext uri="{FF2B5EF4-FFF2-40B4-BE49-F238E27FC236}">
                <a16:creationId xmlns:a16="http://schemas.microsoft.com/office/drawing/2014/main" id="{7EBE89E3-7DAE-7E46-AF85-05CA7A2BBEFF}"/>
              </a:ext>
            </a:extLst>
          </p:cNvPr>
          <p:cNvSpPr/>
          <p:nvPr/>
        </p:nvSpPr>
        <p:spPr>
          <a:xfrm rot="16200000">
            <a:off x="2535501" y="473585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F0F7AD0D-6BA4-CB49-BDA9-F18E3DC3E097}"/>
              </a:ext>
            </a:extLst>
          </p:cNvPr>
          <p:cNvSpPr/>
          <p:nvPr/>
        </p:nvSpPr>
        <p:spPr>
          <a:xfrm rot="16200000">
            <a:off x="3631638" y="475620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0EA0F65-AE52-9747-B407-D8019536FE9B}"/>
              </a:ext>
            </a:extLst>
          </p:cNvPr>
          <p:cNvSpPr/>
          <p:nvPr/>
        </p:nvSpPr>
        <p:spPr>
          <a:xfrm>
            <a:off x="1408764" y="4096821"/>
            <a:ext cx="5195236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3E86BECE-C110-3F45-9000-8ABD40DF891B}"/>
              </a:ext>
            </a:extLst>
          </p:cNvPr>
          <p:cNvSpPr txBox="1">
            <a:spLocks/>
          </p:cNvSpPr>
          <p:nvPr/>
        </p:nvSpPr>
        <p:spPr>
          <a:xfrm>
            <a:off x="1408764" y="4125684"/>
            <a:ext cx="5093636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#2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E05A559-AB62-DD4D-A6BF-4E28B86943AD}"/>
              </a:ext>
            </a:extLst>
          </p:cNvPr>
          <p:cNvSpPr/>
          <p:nvPr/>
        </p:nvSpPr>
        <p:spPr>
          <a:xfrm>
            <a:off x="678769" y="2410576"/>
            <a:ext cx="6550740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>
            <a:extLst>
              <a:ext uri="{FF2B5EF4-FFF2-40B4-BE49-F238E27FC236}">
                <a16:creationId xmlns:a16="http://schemas.microsoft.com/office/drawing/2014/main" id="{9FD5F79F-8488-AD4B-B576-8F7E3D0FAA61}"/>
              </a:ext>
            </a:extLst>
          </p:cNvPr>
          <p:cNvSpPr/>
          <p:nvPr/>
        </p:nvSpPr>
        <p:spPr>
          <a:xfrm rot="16200000">
            <a:off x="703824" y="312400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19EE496F-F28F-0243-B7C5-D56DA9F1A8FC}"/>
              </a:ext>
            </a:extLst>
          </p:cNvPr>
          <p:cNvSpPr/>
          <p:nvPr/>
        </p:nvSpPr>
        <p:spPr>
          <a:xfrm rot="16200000">
            <a:off x="1460789" y="310938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:a16="http://schemas.microsoft.com/office/drawing/2014/main" id="{5D1F46ED-67B4-A949-9730-0C028E003E39}"/>
              </a:ext>
            </a:extLst>
          </p:cNvPr>
          <p:cNvSpPr/>
          <p:nvPr/>
        </p:nvSpPr>
        <p:spPr>
          <a:xfrm rot="16200000">
            <a:off x="2526517" y="308200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ABEBF1D7-AAD1-5244-9A8B-F7B21EE14184}"/>
              </a:ext>
            </a:extLst>
          </p:cNvPr>
          <p:cNvSpPr/>
          <p:nvPr/>
        </p:nvSpPr>
        <p:spPr>
          <a:xfrm rot="16200000">
            <a:off x="3622654" y="310236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9C4F77D-5379-EB42-9ACE-9D33625E9728}"/>
              </a:ext>
            </a:extLst>
          </p:cNvPr>
          <p:cNvSpPr/>
          <p:nvPr/>
        </p:nvSpPr>
        <p:spPr>
          <a:xfrm>
            <a:off x="1399780" y="2442976"/>
            <a:ext cx="5204220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8AC82B0B-CC1E-664A-824A-299ADB0188F3}"/>
              </a:ext>
            </a:extLst>
          </p:cNvPr>
          <p:cNvSpPr txBox="1">
            <a:spLocks/>
          </p:cNvSpPr>
          <p:nvPr/>
        </p:nvSpPr>
        <p:spPr>
          <a:xfrm>
            <a:off x="1399780" y="2471839"/>
            <a:ext cx="5204220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#6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DF40828-6F48-A748-95CB-3A8C340A656D}"/>
              </a:ext>
            </a:extLst>
          </p:cNvPr>
          <p:cNvSpPr/>
          <p:nvPr/>
        </p:nvSpPr>
        <p:spPr>
          <a:xfrm>
            <a:off x="1379132" y="3555357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E54EF0E-8108-CA41-A0B1-21408A7C02AE}"/>
              </a:ext>
            </a:extLst>
          </p:cNvPr>
          <p:cNvSpPr/>
          <p:nvPr/>
        </p:nvSpPr>
        <p:spPr>
          <a:xfrm rot="5400000">
            <a:off x="2067021" y="3545254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7100647F-0A80-8C4D-9CFC-A8292A3B3515}"/>
              </a:ext>
            </a:extLst>
          </p:cNvPr>
          <p:cNvSpPr/>
          <p:nvPr/>
        </p:nvSpPr>
        <p:spPr>
          <a:xfrm rot="5215788">
            <a:off x="2745834" y="3549020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66F6267-1E78-9246-A377-FCD7609ED5F1}"/>
              </a:ext>
            </a:extLst>
          </p:cNvPr>
          <p:cNvSpPr/>
          <p:nvPr/>
        </p:nvSpPr>
        <p:spPr>
          <a:xfrm>
            <a:off x="7804232" y="1742153"/>
            <a:ext cx="3884756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400" b="1" dirty="0">
                <a:highlight>
                  <a:srgbClr val="FFFF00"/>
                </a:highlight>
                <a:latin typeface="Avenir Book" panose="02000503020000020003" pitchFamily="2" charset="0"/>
              </a:rPr>
              <a:t>2. </a:t>
            </a:r>
            <a:r>
              <a:rPr lang="en-US" sz="2400" dirty="0">
                <a:latin typeface="Avenir Book" panose="02000503020000020003" pitchFamily="2" charset="0"/>
              </a:rPr>
              <a:t>Two sentences are fed in at a time. Predict the if the </a:t>
            </a:r>
            <a:r>
              <a:rPr lang="en-US" sz="2400" u="sng" dirty="0">
                <a:latin typeface="Avenir Book" panose="02000503020000020003" pitchFamily="2" charset="0"/>
              </a:rPr>
              <a:t>second sentence</a:t>
            </a:r>
            <a:r>
              <a:rPr lang="en-US" sz="2400" dirty="0">
                <a:latin typeface="Avenir Book" panose="02000503020000020003" pitchFamily="2" charset="0"/>
              </a:rPr>
              <a:t> of input truly follows the </a:t>
            </a:r>
            <a:r>
              <a:rPr lang="en-US" sz="2400" u="sng" dirty="0">
                <a:latin typeface="Avenir Book" panose="02000503020000020003" pitchFamily="2" charset="0"/>
              </a:rPr>
              <a:t>first</a:t>
            </a:r>
            <a:r>
              <a:rPr lang="en-US" sz="2400" dirty="0">
                <a:latin typeface="Avenir Book" panose="02000503020000020003" pitchFamily="2" charset="0"/>
              </a:rPr>
              <a:t> one or not.</a:t>
            </a:r>
          </a:p>
          <a:p>
            <a:pPr>
              <a:spcBef>
                <a:spcPts val="3000"/>
              </a:spcBef>
            </a:pP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14C1946-8BB4-8F43-8362-1057B3EE0A95}"/>
              </a:ext>
            </a:extLst>
          </p:cNvPr>
          <p:cNvSpPr/>
          <p:nvPr/>
        </p:nvSpPr>
        <p:spPr>
          <a:xfrm>
            <a:off x="6012803" y="1918996"/>
            <a:ext cx="1226760" cy="343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ontent Placeholder 2">
            <a:extLst>
              <a:ext uri="{FF2B5EF4-FFF2-40B4-BE49-F238E27FC236}">
                <a16:creationId xmlns:a16="http://schemas.microsoft.com/office/drawing/2014/main" id="{0CA80118-7737-A74C-AB21-E52531598F50}"/>
              </a:ext>
            </a:extLst>
          </p:cNvPr>
          <p:cNvSpPr txBox="1">
            <a:spLocks/>
          </p:cNvSpPr>
          <p:nvPr/>
        </p:nvSpPr>
        <p:spPr>
          <a:xfrm>
            <a:off x="6012803" y="1876174"/>
            <a:ext cx="1182394" cy="354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latin typeface="Avenir Light" panose="020B0402020203020204" pitchFamily="34" charset="77"/>
              </a:rPr>
              <a:t>BERT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19890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7C959D5D-8ACA-4D47-BF6E-4A16377F8A32}"/>
              </a:ext>
            </a:extLst>
          </p:cNvPr>
          <p:cNvSpPr txBox="1">
            <a:spLocks/>
          </p:cNvSpPr>
          <p:nvPr/>
        </p:nvSpPr>
        <p:spPr>
          <a:xfrm>
            <a:off x="1055048" y="607557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81" name="Right Arrow 80">
            <a:extLst>
              <a:ext uri="{FF2B5EF4-FFF2-40B4-BE49-F238E27FC236}">
                <a16:creationId xmlns:a16="http://schemas.microsoft.com/office/drawing/2014/main" id="{25BCBCB8-D427-164C-AD8B-020EBCCF0473}"/>
              </a:ext>
            </a:extLst>
          </p:cNvPr>
          <p:cNvSpPr/>
          <p:nvPr/>
        </p:nvSpPr>
        <p:spPr>
          <a:xfrm rot="16200000">
            <a:off x="665318" y="198162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4415EDEB-7366-934A-9F34-C71FAB7A13AE}"/>
              </a:ext>
            </a:extLst>
          </p:cNvPr>
          <p:cNvSpPr txBox="1">
            <a:spLocks/>
          </p:cNvSpPr>
          <p:nvPr/>
        </p:nvSpPr>
        <p:spPr>
          <a:xfrm>
            <a:off x="168622" y="1089426"/>
            <a:ext cx="1240142" cy="915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 err="1">
                <a:solidFill>
                  <a:srgbClr val="C00000"/>
                </a:solidFill>
                <a:latin typeface="Avenir Light" panose="020B0402020203020204" pitchFamily="34" charset="77"/>
              </a:rPr>
              <a:t>isNext</a:t>
            </a:r>
            <a:endParaRPr lang="en-US" sz="1800" b="1" dirty="0">
              <a:solidFill>
                <a:srgbClr val="C00000"/>
              </a:solidFill>
              <a:latin typeface="Avenir Light" panose="020B0402020203020204" pitchFamily="34" charset="77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 err="1">
                <a:solidFill>
                  <a:srgbClr val="C00000"/>
                </a:solidFill>
                <a:latin typeface="Avenir Light" panose="020B0402020203020204" pitchFamily="34" charset="77"/>
              </a:rPr>
              <a:t>notNext</a:t>
            </a:r>
            <a:endParaRPr lang="en-US" sz="1800" b="1" dirty="0">
              <a:solidFill>
                <a:srgbClr val="C00000"/>
              </a:solidFill>
              <a:latin typeface="Avenir Light" panose="020B0402020203020204" pitchFamily="34" charset="77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dirty="0">
              <a:solidFill>
                <a:srgbClr val="C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2A6FE870-4E94-A141-B59B-39BB4D70BCF7}"/>
              </a:ext>
            </a:extLst>
          </p:cNvPr>
          <p:cNvSpPr txBox="1">
            <a:spLocks/>
          </p:cNvSpPr>
          <p:nvPr/>
        </p:nvSpPr>
        <p:spPr>
          <a:xfrm>
            <a:off x="1352059" y="1152253"/>
            <a:ext cx="977452" cy="915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Avenir Light" panose="020B0402020203020204" pitchFamily="34" charset="77"/>
              </a:rPr>
              <a:t>0.98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Avenir Light" panose="020B0402020203020204" pitchFamily="34" charset="77"/>
              </a:rPr>
              <a:t>0.02</a:t>
            </a:r>
          </a:p>
        </p:txBody>
      </p:sp>
      <p:sp>
        <p:nvSpPr>
          <p:cNvPr id="46" name="Slide Number Placeholder 9">
            <a:extLst>
              <a:ext uri="{FF2B5EF4-FFF2-40B4-BE49-F238E27FC236}">
                <a16:creationId xmlns:a16="http://schemas.microsoft.com/office/drawing/2014/main" id="{86777615-1309-3C4E-A398-FA264B7D0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4BD30816-0EDA-8D4B-970C-F1BFDEC1959D}"/>
              </a:ext>
            </a:extLst>
          </p:cNvPr>
          <p:cNvSpPr txBox="1">
            <a:spLocks/>
          </p:cNvSpPr>
          <p:nvPr/>
        </p:nvSpPr>
        <p:spPr>
          <a:xfrm>
            <a:off x="4321970" y="6069091"/>
            <a:ext cx="4133423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ran  […]   [SEP] Fido came home [SEP]</a:t>
            </a:r>
          </a:p>
        </p:txBody>
      </p:sp>
    </p:spTree>
    <p:extLst>
      <p:ext uri="{BB962C8B-B14F-4D97-AF65-F5344CB8AC3E}">
        <p14:creationId xmlns:p14="http://schemas.microsoft.com/office/powerpoint/2010/main" val="6417528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6"/>
            <a:ext cx="3330414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49862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 (alternate view)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6" name="Slide Number Placeholder 9">
            <a:extLst>
              <a:ext uri="{FF2B5EF4-FFF2-40B4-BE49-F238E27FC236}">
                <a16:creationId xmlns:a16="http://schemas.microsoft.com/office/drawing/2014/main" id="{86777615-1309-3C4E-A398-FA264B7D0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7EA0D-6876-9046-A781-D0932C801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6" y="734361"/>
            <a:ext cx="8159173" cy="59490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A28CD2-24C2-C049-A3B4-E7830B522548}"/>
              </a:ext>
            </a:extLst>
          </p:cNvPr>
          <p:cNvSpPr/>
          <p:nvPr/>
        </p:nvSpPr>
        <p:spPr>
          <a:xfrm>
            <a:off x="9137073" y="210346"/>
            <a:ext cx="2888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https://</a:t>
            </a:r>
            <a:r>
              <a:rPr lang="en-US" sz="1200" dirty="0" err="1">
                <a:solidFill>
                  <a:srgbClr val="C00000"/>
                </a:solidFill>
              </a:rPr>
              <a:t>jalammar.github.io</a:t>
            </a:r>
            <a:r>
              <a:rPr lang="en-US" sz="1200" dirty="0">
                <a:solidFill>
                  <a:srgbClr val="C00000"/>
                </a:solidFill>
              </a:rPr>
              <a:t>/illustrated-</a:t>
            </a:r>
            <a:r>
              <a:rPr lang="en-US" sz="1200" dirty="0" err="1">
                <a:solidFill>
                  <a:srgbClr val="C00000"/>
                </a:solidFill>
              </a:rPr>
              <a:t>bert</a:t>
            </a:r>
            <a:r>
              <a:rPr lang="en-US" sz="1200" dirty="0">
                <a:solidFill>
                  <a:srgbClr val="C0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28082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6"/>
            <a:ext cx="3330414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49862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 (alternate view)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6" name="Slide Number Placeholder 9">
            <a:extLst>
              <a:ext uri="{FF2B5EF4-FFF2-40B4-BE49-F238E27FC236}">
                <a16:creationId xmlns:a16="http://schemas.microsoft.com/office/drawing/2014/main" id="{86777615-1309-3C4E-A398-FA264B7D0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A28CD2-24C2-C049-A3B4-E7830B522548}"/>
              </a:ext>
            </a:extLst>
          </p:cNvPr>
          <p:cNvSpPr/>
          <p:nvPr/>
        </p:nvSpPr>
        <p:spPr>
          <a:xfrm>
            <a:off x="9137073" y="210346"/>
            <a:ext cx="2888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https://</a:t>
            </a:r>
            <a:r>
              <a:rPr lang="en-US" sz="1200" dirty="0" err="1">
                <a:solidFill>
                  <a:srgbClr val="C00000"/>
                </a:solidFill>
              </a:rPr>
              <a:t>jalammar.github.io</a:t>
            </a:r>
            <a:r>
              <a:rPr lang="en-US" sz="1200" dirty="0">
                <a:solidFill>
                  <a:srgbClr val="C00000"/>
                </a:solidFill>
              </a:rPr>
              <a:t>/illustrated-</a:t>
            </a:r>
            <a:r>
              <a:rPr lang="en-US" sz="1200" dirty="0" err="1">
                <a:solidFill>
                  <a:srgbClr val="C00000"/>
                </a:solidFill>
              </a:rPr>
              <a:t>bert</a:t>
            </a:r>
            <a:r>
              <a:rPr lang="en-US" sz="1200" dirty="0">
                <a:solidFill>
                  <a:srgbClr val="C00000"/>
                </a:solidFill>
              </a:rPr>
              <a:t>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18549B-4271-4343-97BF-2D179D15E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27" y="782508"/>
            <a:ext cx="8629073" cy="586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514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19890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EC73E-3C45-B54A-9AEB-D57ED9975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86" y="1236814"/>
            <a:ext cx="11560064" cy="4740238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35966ABE-F0C8-A34A-8350-2B203653788B}"/>
              </a:ext>
            </a:extLst>
          </p:cNvPr>
          <p:cNvSpPr txBox="1">
            <a:spLocks/>
          </p:cNvSpPr>
          <p:nvPr/>
        </p:nvSpPr>
        <p:spPr>
          <a:xfrm>
            <a:off x="0" y="6518105"/>
            <a:ext cx="5748248" cy="312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FF0000"/>
                </a:solidFill>
              </a:rPr>
              <a:t>Source</a:t>
            </a:r>
            <a:r>
              <a:rPr lang="en-US" sz="1400" dirty="0"/>
              <a:t>: original BERT paper: https://</a:t>
            </a:r>
            <a:r>
              <a:rPr lang="en-US" sz="1400" dirty="0" err="1"/>
              <a:t>arxiv.org</a:t>
            </a:r>
            <a:r>
              <a:rPr lang="en-US" sz="1400" dirty="0"/>
              <a:t>/pdf/1810.04805.pdf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C90D608-C9DE-D54C-8BAE-C18F1D8AFCB4}"/>
              </a:ext>
            </a:extLst>
          </p:cNvPr>
          <p:cNvSpPr/>
          <p:nvPr/>
        </p:nvSpPr>
        <p:spPr>
          <a:xfrm>
            <a:off x="5174614" y="267766"/>
            <a:ext cx="6948965" cy="5942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4AE461-A9B3-AE48-A0E0-62190C1126A7}"/>
              </a:ext>
            </a:extLst>
          </p:cNvPr>
          <p:cNvSpPr/>
          <p:nvPr/>
        </p:nvSpPr>
        <p:spPr>
          <a:xfrm>
            <a:off x="6362700" y="1236814"/>
            <a:ext cx="52989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The two sentences are separated by a </a:t>
            </a:r>
            <a:r>
              <a:rPr lang="en-US" sz="2400" b="1" dirty="0">
                <a:solidFill>
                  <a:srgbClr val="7030A0"/>
                </a:solidFill>
                <a:latin typeface="Avenir Book" panose="02000503020000020003" pitchFamily="2" charset="0"/>
              </a:rPr>
              <a:t>&lt;SEP&gt; </a:t>
            </a:r>
            <a:r>
              <a:rPr lang="en-US" sz="2400" dirty="0">
                <a:latin typeface="Avenir Book" panose="02000503020000020003" pitchFamily="2" charset="0"/>
              </a:rPr>
              <a:t>token.</a:t>
            </a:r>
          </a:p>
          <a:p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50% of the time, the 2</a:t>
            </a:r>
            <a:r>
              <a:rPr lang="en-US" sz="2400" baseline="30000" dirty="0">
                <a:latin typeface="Avenir Book" panose="02000503020000020003" pitchFamily="2" charset="0"/>
              </a:rPr>
              <a:t>nd</a:t>
            </a:r>
            <a:r>
              <a:rPr lang="en-US" sz="2400" dirty="0">
                <a:latin typeface="Avenir Book" panose="02000503020000020003" pitchFamily="2" charset="0"/>
              </a:rPr>
              <a:t> sentence is a </a:t>
            </a:r>
            <a:r>
              <a:rPr lang="en-US" sz="2400" dirty="0">
                <a:solidFill>
                  <a:srgbClr val="C00000"/>
                </a:solidFill>
                <a:latin typeface="Avenir Book" panose="02000503020000020003" pitchFamily="2" charset="0"/>
              </a:rPr>
              <a:t>randomly selected sentence </a:t>
            </a:r>
            <a:r>
              <a:rPr lang="en-US" sz="2400" dirty="0">
                <a:latin typeface="Avenir Book" panose="02000503020000020003" pitchFamily="2" charset="0"/>
              </a:rPr>
              <a:t>from the corpus.</a:t>
            </a:r>
          </a:p>
          <a:p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50% of the time, it </a:t>
            </a:r>
            <a:r>
              <a:rPr lang="en-US" sz="2400" dirty="0">
                <a:solidFill>
                  <a:srgbClr val="C00000"/>
                </a:solidFill>
                <a:latin typeface="Avenir Book" panose="02000503020000020003" pitchFamily="2" charset="0"/>
              </a:rPr>
              <a:t>truly follows the first sentence</a:t>
            </a:r>
            <a:r>
              <a:rPr lang="en-US" sz="2400" dirty="0">
                <a:latin typeface="Avenir Book" panose="02000503020000020003" pitchFamily="2" charset="0"/>
              </a:rPr>
              <a:t> in the corpus.</a:t>
            </a:r>
            <a:endParaRPr lang="en-US" sz="2400" dirty="0"/>
          </a:p>
        </p:txBody>
      </p:sp>
      <p:sp>
        <p:nvSpPr>
          <p:cNvPr id="50" name="Slide Number Placeholder 9">
            <a:extLst>
              <a:ext uri="{FF2B5EF4-FFF2-40B4-BE49-F238E27FC236}">
                <a16:creationId xmlns:a16="http://schemas.microsoft.com/office/drawing/2014/main" id="{24BA0C34-593C-4D46-8498-4DE0F796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338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19890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EC73E-3C45-B54A-9AEB-D57ED9975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86" y="1236814"/>
            <a:ext cx="11560064" cy="4740238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35966ABE-F0C8-A34A-8350-2B203653788B}"/>
              </a:ext>
            </a:extLst>
          </p:cNvPr>
          <p:cNvSpPr txBox="1">
            <a:spLocks/>
          </p:cNvSpPr>
          <p:nvPr/>
        </p:nvSpPr>
        <p:spPr>
          <a:xfrm>
            <a:off x="0" y="6518105"/>
            <a:ext cx="5748248" cy="312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FF0000"/>
                </a:solidFill>
              </a:rPr>
              <a:t>Source</a:t>
            </a:r>
            <a:r>
              <a:rPr lang="en-US" sz="1400" dirty="0"/>
              <a:t>: original BERT paper: https://</a:t>
            </a:r>
            <a:r>
              <a:rPr lang="en-US" sz="1400" dirty="0" err="1"/>
              <a:t>arxiv.org</a:t>
            </a:r>
            <a:r>
              <a:rPr lang="en-US" sz="1400" dirty="0"/>
              <a:t>/pdf/1810.04805.pdf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C90D608-C9DE-D54C-8BAE-C18F1D8AFCB4}"/>
              </a:ext>
            </a:extLst>
          </p:cNvPr>
          <p:cNvSpPr/>
          <p:nvPr/>
        </p:nvSpPr>
        <p:spPr>
          <a:xfrm>
            <a:off x="5174614" y="267766"/>
            <a:ext cx="6948965" cy="5942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4AE461-A9B3-AE48-A0E0-62190C1126A7}"/>
              </a:ext>
            </a:extLst>
          </p:cNvPr>
          <p:cNvSpPr/>
          <p:nvPr/>
        </p:nvSpPr>
        <p:spPr>
          <a:xfrm>
            <a:off x="6362700" y="1236814"/>
            <a:ext cx="5298914" cy="4474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NOTE: </a:t>
            </a:r>
            <a:r>
              <a:rPr lang="en-US" sz="2400" dirty="0">
                <a:latin typeface="Avenir Book" panose="02000503020000020003" pitchFamily="2" charset="0"/>
              </a:rPr>
              <a:t>BERT also embeds the inputs by their </a:t>
            </a:r>
            <a:r>
              <a:rPr lang="en-US" sz="2400" b="1" dirty="0" err="1">
                <a:highlight>
                  <a:srgbClr val="FFFF00"/>
                </a:highlight>
                <a:latin typeface="Avenir Book" panose="02000503020000020003" pitchFamily="2" charset="0"/>
              </a:rPr>
              <a:t>WordPiece</a:t>
            </a:r>
            <a:r>
              <a:rPr lang="en-US" sz="2400" dirty="0">
                <a:latin typeface="Avenir Book" panose="02000503020000020003" pitchFamily="2" charset="0"/>
              </a:rPr>
              <a:t> embeddings.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Avenir Book" panose="02000503020000020003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Avenir Book" panose="02000503020000020003" pitchFamily="2" charset="0"/>
              </a:rPr>
              <a:t>WordPiece</a:t>
            </a:r>
            <a:r>
              <a:rPr lang="en-US" sz="2400" dirty="0">
                <a:latin typeface="Avenir Book" panose="02000503020000020003" pitchFamily="2" charset="0"/>
              </a:rPr>
              <a:t> is a </a:t>
            </a:r>
            <a:r>
              <a:rPr lang="en-US" sz="2400" b="1" u="sng" dirty="0">
                <a:latin typeface="Avenir Book" panose="02000503020000020003" pitchFamily="2" charset="0"/>
              </a:rPr>
              <a:t>sub-word tokenization </a:t>
            </a:r>
            <a:r>
              <a:rPr lang="en-US" sz="2400" dirty="0">
                <a:latin typeface="Avenir Book" panose="02000503020000020003" pitchFamily="2" charset="0"/>
              </a:rPr>
              <a:t>learns to merge and use characters based on which pairs maximize the likelihood of the training data if added to the vocab.</a:t>
            </a:r>
            <a:endParaRPr lang="en-US" sz="2400" dirty="0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4BD44B8-C254-4E43-A998-47C92BEB5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708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6"/>
            <a:ext cx="3330414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49862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BERT’s inputs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6" name="Slide Number Placeholder 9">
            <a:extLst>
              <a:ext uri="{FF2B5EF4-FFF2-40B4-BE49-F238E27FC236}">
                <a16:creationId xmlns:a16="http://schemas.microsoft.com/office/drawing/2014/main" id="{86777615-1309-3C4E-A398-FA264B7D0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A28CD2-24C2-C049-A3B4-E7830B522548}"/>
              </a:ext>
            </a:extLst>
          </p:cNvPr>
          <p:cNvSpPr/>
          <p:nvPr/>
        </p:nvSpPr>
        <p:spPr>
          <a:xfrm>
            <a:off x="9137073" y="210346"/>
            <a:ext cx="25119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https://</a:t>
            </a:r>
            <a:r>
              <a:rPr lang="en-US" sz="1200" dirty="0" err="1">
                <a:solidFill>
                  <a:srgbClr val="C00000"/>
                </a:solidFill>
              </a:rPr>
              <a:t>arxiv.org</a:t>
            </a:r>
            <a:r>
              <a:rPr lang="en-US" sz="1200" dirty="0">
                <a:solidFill>
                  <a:srgbClr val="C00000"/>
                </a:solidFill>
              </a:rPr>
              <a:t>/pdf/1810.04805.pdf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75AEEF-AC29-824E-95DF-653A11547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86" y="1835555"/>
            <a:ext cx="116586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116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C93A8AE-8F25-D14B-BAEC-22CBAD6AD250}"/>
              </a:ext>
            </a:extLst>
          </p:cNvPr>
          <p:cNvSpPr/>
          <p:nvPr/>
        </p:nvSpPr>
        <p:spPr>
          <a:xfrm>
            <a:off x="2154344" y="3099277"/>
            <a:ext cx="1059504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A2B262-1905-B048-9BD2-3DC366DF00F8}"/>
              </a:ext>
            </a:extLst>
          </p:cNvPr>
          <p:cNvSpPr/>
          <p:nvPr/>
        </p:nvSpPr>
        <p:spPr>
          <a:xfrm>
            <a:off x="1071344" y="1538140"/>
            <a:ext cx="771242" cy="907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0C0715-8833-7240-B8B8-8B7B5D1B06CA}"/>
              </a:ext>
            </a:extLst>
          </p:cNvPr>
          <p:cNvSpPr/>
          <p:nvPr/>
        </p:nvSpPr>
        <p:spPr>
          <a:xfrm>
            <a:off x="1071344" y="1628855"/>
            <a:ext cx="771242" cy="10036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562E6-709B-E943-A2A2-21214AA18931}"/>
              </a:ext>
            </a:extLst>
          </p:cNvPr>
          <p:cNvSpPr/>
          <p:nvPr/>
        </p:nvSpPr>
        <p:spPr>
          <a:xfrm>
            <a:off x="1071344" y="4058330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43A94-3318-F14C-B3B1-3C34F08C0F93}"/>
              </a:ext>
            </a:extLst>
          </p:cNvPr>
          <p:cNvSpPr/>
          <p:nvPr/>
        </p:nvSpPr>
        <p:spPr>
          <a:xfrm>
            <a:off x="1071344" y="4149045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10466-1E7F-1F40-B739-C94E9BE2D7DC}"/>
              </a:ext>
            </a:extLst>
          </p:cNvPr>
          <p:cNvSpPr/>
          <p:nvPr/>
        </p:nvSpPr>
        <p:spPr>
          <a:xfrm>
            <a:off x="1071344" y="2382901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CEF7C-B7F4-0B42-B697-667670128C14}"/>
              </a:ext>
            </a:extLst>
          </p:cNvPr>
          <p:cNvSpPr/>
          <p:nvPr/>
        </p:nvSpPr>
        <p:spPr>
          <a:xfrm>
            <a:off x="1071344" y="2473616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3250625"/>
            <a:ext cx="771242" cy="907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3341340"/>
            <a:ext cx="771242" cy="100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FE705F-EE79-9345-8B58-E40BA9DDD031}"/>
              </a:ext>
            </a:extLst>
          </p:cNvPr>
          <p:cNvSpPr/>
          <p:nvPr/>
        </p:nvSpPr>
        <p:spPr>
          <a:xfrm>
            <a:off x="1071344" y="4924398"/>
            <a:ext cx="771242" cy="907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BB5125-AA9E-AF4F-8387-14AC72DBFBF0}"/>
              </a:ext>
            </a:extLst>
          </p:cNvPr>
          <p:cNvSpPr/>
          <p:nvPr/>
        </p:nvSpPr>
        <p:spPr>
          <a:xfrm>
            <a:off x="1071344" y="5015113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2E5C7A96-8B4F-4F4F-9D7A-C009A89B3C7B}"/>
              </a:ext>
            </a:extLst>
          </p:cNvPr>
          <p:cNvSpPr txBox="1">
            <a:spLocks/>
          </p:cNvSpPr>
          <p:nvPr/>
        </p:nvSpPr>
        <p:spPr>
          <a:xfrm>
            <a:off x="2154343" y="1053178"/>
            <a:ext cx="4582634" cy="5336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Decoder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Learning/Data/Tasks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 Fine-Tuning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Extensions</a:t>
            </a:r>
          </a:p>
        </p:txBody>
      </p:sp>
    </p:spTree>
    <p:extLst>
      <p:ext uri="{BB962C8B-B14F-4D97-AF65-F5344CB8AC3E}">
        <p14:creationId xmlns:p14="http://schemas.microsoft.com/office/powerpoint/2010/main" val="41731333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C93A8AE-8F25-D14B-BAEC-22CBAD6AD250}"/>
              </a:ext>
            </a:extLst>
          </p:cNvPr>
          <p:cNvSpPr/>
          <p:nvPr/>
        </p:nvSpPr>
        <p:spPr>
          <a:xfrm>
            <a:off x="2154342" y="3957162"/>
            <a:ext cx="3014557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A2B262-1905-B048-9BD2-3DC366DF00F8}"/>
              </a:ext>
            </a:extLst>
          </p:cNvPr>
          <p:cNvSpPr/>
          <p:nvPr/>
        </p:nvSpPr>
        <p:spPr>
          <a:xfrm>
            <a:off x="1071344" y="1538140"/>
            <a:ext cx="771242" cy="907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0C0715-8833-7240-B8B8-8B7B5D1B06CA}"/>
              </a:ext>
            </a:extLst>
          </p:cNvPr>
          <p:cNvSpPr/>
          <p:nvPr/>
        </p:nvSpPr>
        <p:spPr>
          <a:xfrm>
            <a:off x="1071344" y="1628855"/>
            <a:ext cx="771242" cy="10036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562E6-709B-E943-A2A2-21214AA18931}"/>
              </a:ext>
            </a:extLst>
          </p:cNvPr>
          <p:cNvSpPr/>
          <p:nvPr/>
        </p:nvSpPr>
        <p:spPr>
          <a:xfrm>
            <a:off x="1071344" y="4058330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43A94-3318-F14C-B3B1-3C34F08C0F93}"/>
              </a:ext>
            </a:extLst>
          </p:cNvPr>
          <p:cNvSpPr/>
          <p:nvPr/>
        </p:nvSpPr>
        <p:spPr>
          <a:xfrm>
            <a:off x="1071344" y="4149045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10466-1E7F-1F40-B739-C94E9BE2D7DC}"/>
              </a:ext>
            </a:extLst>
          </p:cNvPr>
          <p:cNvSpPr/>
          <p:nvPr/>
        </p:nvSpPr>
        <p:spPr>
          <a:xfrm>
            <a:off x="1071344" y="2382901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CEF7C-B7F4-0B42-B697-667670128C14}"/>
              </a:ext>
            </a:extLst>
          </p:cNvPr>
          <p:cNvSpPr/>
          <p:nvPr/>
        </p:nvSpPr>
        <p:spPr>
          <a:xfrm>
            <a:off x="1071344" y="2473616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3250625"/>
            <a:ext cx="771242" cy="907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3341340"/>
            <a:ext cx="771242" cy="100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FE705F-EE79-9345-8B58-E40BA9DDD031}"/>
              </a:ext>
            </a:extLst>
          </p:cNvPr>
          <p:cNvSpPr/>
          <p:nvPr/>
        </p:nvSpPr>
        <p:spPr>
          <a:xfrm>
            <a:off x="1071344" y="4924398"/>
            <a:ext cx="771242" cy="907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BB5125-AA9E-AF4F-8387-14AC72DBFBF0}"/>
              </a:ext>
            </a:extLst>
          </p:cNvPr>
          <p:cNvSpPr/>
          <p:nvPr/>
        </p:nvSpPr>
        <p:spPr>
          <a:xfrm>
            <a:off x="1071344" y="5015113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D84EB74-AA54-2445-B364-10278CEB0AD3}"/>
              </a:ext>
            </a:extLst>
          </p:cNvPr>
          <p:cNvSpPr txBox="1">
            <a:spLocks/>
          </p:cNvSpPr>
          <p:nvPr/>
        </p:nvSpPr>
        <p:spPr>
          <a:xfrm>
            <a:off x="2154343" y="1053178"/>
            <a:ext cx="4582634" cy="5336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Decoder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Learning/Data/Tasks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 Fine-Tuning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Extensions</a:t>
            </a:r>
          </a:p>
        </p:txBody>
      </p:sp>
    </p:spTree>
    <p:extLst>
      <p:ext uri="{BB962C8B-B14F-4D97-AF65-F5344CB8AC3E}">
        <p14:creationId xmlns:p14="http://schemas.microsoft.com/office/powerpoint/2010/main" val="15795048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556D45-C290-3B43-B89F-79D13C192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3" y="154853"/>
            <a:ext cx="11709400" cy="6464300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35966ABE-F0C8-A34A-8350-2B203653788B}"/>
              </a:ext>
            </a:extLst>
          </p:cNvPr>
          <p:cNvSpPr txBox="1">
            <a:spLocks/>
          </p:cNvSpPr>
          <p:nvPr/>
        </p:nvSpPr>
        <p:spPr>
          <a:xfrm>
            <a:off x="8080204" y="6352328"/>
            <a:ext cx="3387896" cy="312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FF0000"/>
                </a:solidFill>
              </a:rPr>
              <a:t>https://</a:t>
            </a:r>
            <a:r>
              <a:rPr lang="en-US" sz="1400" b="1" dirty="0" err="1">
                <a:solidFill>
                  <a:srgbClr val="FF0000"/>
                </a:solidFill>
              </a:rPr>
              <a:t>aclanthology.org</a:t>
            </a:r>
            <a:r>
              <a:rPr lang="en-US" sz="1400" b="1" dirty="0">
                <a:solidFill>
                  <a:srgbClr val="FF0000"/>
                </a:solidFill>
              </a:rPr>
              <a:t>/N19-1423.pdf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206792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CB2F84-D80A-174F-978A-50B5CEE64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473" y="412028"/>
            <a:ext cx="5181600" cy="584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E15D8C-1182-E341-8AA8-51D391958097}"/>
              </a:ext>
            </a:extLst>
          </p:cNvPr>
          <p:cNvSpPr/>
          <p:nvPr/>
        </p:nvSpPr>
        <p:spPr>
          <a:xfrm>
            <a:off x="327186" y="611376"/>
            <a:ext cx="2670014" cy="871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CAF42EB-48E2-EA40-B152-C617A4A905A7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35765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 fine-tuning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83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C93A8AE-8F25-D14B-BAEC-22CBAD6AD250}"/>
              </a:ext>
            </a:extLst>
          </p:cNvPr>
          <p:cNvSpPr/>
          <p:nvPr/>
        </p:nvSpPr>
        <p:spPr>
          <a:xfrm>
            <a:off x="2123863" y="1386792"/>
            <a:ext cx="3682577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DAB0366A-5361-BE44-B5E9-741ADC5E6DA8}"/>
              </a:ext>
            </a:extLst>
          </p:cNvPr>
          <p:cNvSpPr txBox="1">
            <a:spLocks/>
          </p:cNvSpPr>
          <p:nvPr/>
        </p:nvSpPr>
        <p:spPr>
          <a:xfrm>
            <a:off x="2154343" y="1053178"/>
            <a:ext cx="4582634" cy="5336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Decoder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Learning/Data/Tasks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 Fine-Tuning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Extensions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A2B262-1905-B048-9BD2-3DC366DF00F8}"/>
              </a:ext>
            </a:extLst>
          </p:cNvPr>
          <p:cNvSpPr/>
          <p:nvPr/>
        </p:nvSpPr>
        <p:spPr>
          <a:xfrm>
            <a:off x="1071344" y="1538140"/>
            <a:ext cx="771242" cy="907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0C0715-8833-7240-B8B8-8B7B5D1B06CA}"/>
              </a:ext>
            </a:extLst>
          </p:cNvPr>
          <p:cNvSpPr/>
          <p:nvPr/>
        </p:nvSpPr>
        <p:spPr>
          <a:xfrm>
            <a:off x="1071344" y="1628855"/>
            <a:ext cx="771242" cy="10036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562E6-709B-E943-A2A2-21214AA18931}"/>
              </a:ext>
            </a:extLst>
          </p:cNvPr>
          <p:cNvSpPr/>
          <p:nvPr/>
        </p:nvSpPr>
        <p:spPr>
          <a:xfrm>
            <a:off x="1071344" y="4058330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43A94-3318-F14C-B3B1-3C34F08C0F93}"/>
              </a:ext>
            </a:extLst>
          </p:cNvPr>
          <p:cNvSpPr/>
          <p:nvPr/>
        </p:nvSpPr>
        <p:spPr>
          <a:xfrm>
            <a:off x="1071344" y="4149045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10466-1E7F-1F40-B739-C94E9BE2D7DC}"/>
              </a:ext>
            </a:extLst>
          </p:cNvPr>
          <p:cNvSpPr/>
          <p:nvPr/>
        </p:nvSpPr>
        <p:spPr>
          <a:xfrm>
            <a:off x="1071344" y="2382901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CEF7C-B7F4-0B42-B697-667670128C14}"/>
              </a:ext>
            </a:extLst>
          </p:cNvPr>
          <p:cNvSpPr/>
          <p:nvPr/>
        </p:nvSpPr>
        <p:spPr>
          <a:xfrm>
            <a:off x="1071344" y="2473616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3250625"/>
            <a:ext cx="771242" cy="907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3341340"/>
            <a:ext cx="771242" cy="100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FE705F-EE79-9345-8B58-E40BA9DDD031}"/>
              </a:ext>
            </a:extLst>
          </p:cNvPr>
          <p:cNvSpPr/>
          <p:nvPr/>
        </p:nvSpPr>
        <p:spPr>
          <a:xfrm>
            <a:off x="1071344" y="4924398"/>
            <a:ext cx="771242" cy="907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BB5125-AA9E-AF4F-8387-14AC72DBFBF0}"/>
              </a:ext>
            </a:extLst>
          </p:cNvPr>
          <p:cNvSpPr/>
          <p:nvPr/>
        </p:nvSpPr>
        <p:spPr>
          <a:xfrm>
            <a:off x="1071344" y="5015113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3548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E15D8C-1182-E341-8AA8-51D391958097}"/>
              </a:ext>
            </a:extLst>
          </p:cNvPr>
          <p:cNvSpPr/>
          <p:nvPr/>
        </p:nvSpPr>
        <p:spPr>
          <a:xfrm>
            <a:off x="327186" y="611376"/>
            <a:ext cx="2670014" cy="871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CAF42EB-48E2-EA40-B152-C617A4A905A7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35765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 fine-tuning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3489ED-2E5C-C74B-A068-8F9D4F7EC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734" y="611376"/>
            <a:ext cx="53086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842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E15D8C-1182-E341-8AA8-51D391958097}"/>
              </a:ext>
            </a:extLst>
          </p:cNvPr>
          <p:cNvSpPr/>
          <p:nvPr/>
        </p:nvSpPr>
        <p:spPr>
          <a:xfrm>
            <a:off x="327186" y="611376"/>
            <a:ext cx="2670014" cy="871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CAF42EB-48E2-EA40-B152-C617A4A905A7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35765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 fine-tuning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AD44E-01BE-1C47-A5A6-8457D7EC7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717550"/>
            <a:ext cx="54610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57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E15D8C-1182-E341-8AA8-51D391958097}"/>
              </a:ext>
            </a:extLst>
          </p:cNvPr>
          <p:cNvSpPr/>
          <p:nvPr/>
        </p:nvSpPr>
        <p:spPr>
          <a:xfrm>
            <a:off x="327186" y="611376"/>
            <a:ext cx="2670014" cy="871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CAF42EB-48E2-EA40-B152-C617A4A905A7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35765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 fine-tuning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82D1AB-B2BA-7D48-BCBA-C7C6EDFA9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611376"/>
            <a:ext cx="53213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987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19890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35966ABE-F0C8-A34A-8350-2B203653788B}"/>
              </a:ext>
            </a:extLst>
          </p:cNvPr>
          <p:cNvSpPr txBox="1">
            <a:spLocks/>
          </p:cNvSpPr>
          <p:nvPr/>
        </p:nvSpPr>
        <p:spPr>
          <a:xfrm>
            <a:off x="0" y="6518105"/>
            <a:ext cx="5748248" cy="312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FF0000"/>
                </a:solidFill>
              </a:rPr>
              <a:t>Picture</a:t>
            </a:r>
            <a:r>
              <a:rPr lang="en-US" sz="1400" dirty="0"/>
              <a:t>: https://</a:t>
            </a:r>
            <a:r>
              <a:rPr lang="en-US" sz="1400" dirty="0" err="1"/>
              <a:t>jalammar.github.io</a:t>
            </a:r>
            <a:r>
              <a:rPr lang="en-US" sz="1400" dirty="0"/>
              <a:t>/illustrated-</a:t>
            </a:r>
            <a:r>
              <a:rPr lang="en-US" sz="1400" dirty="0" err="1"/>
              <a:t>bert</a:t>
            </a:r>
            <a:r>
              <a:rPr lang="en-US" sz="1400" dirty="0"/>
              <a:t>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4AE461-A9B3-AE48-A0E0-62190C1126A7}"/>
              </a:ext>
            </a:extLst>
          </p:cNvPr>
          <p:cNvSpPr/>
          <p:nvPr/>
        </p:nvSpPr>
        <p:spPr>
          <a:xfrm>
            <a:off x="2506734" y="144862"/>
            <a:ext cx="7983465" cy="596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venir Book" panose="02000503020000020003" pitchFamily="2" charset="0"/>
              </a:rPr>
              <a:t>Or, one could extract the </a:t>
            </a: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contextualized embeddings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22751-3D9F-6144-98F1-B26453B34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" y="793834"/>
            <a:ext cx="10259655" cy="5724271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2462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19890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35966ABE-F0C8-A34A-8350-2B203653788B}"/>
              </a:ext>
            </a:extLst>
          </p:cNvPr>
          <p:cNvSpPr txBox="1">
            <a:spLocks/>
          </p:cNvSpPr>
          <p:nvPr/>
        </p:nvSpPr>
        <p:spPr>
          <a:xfrm>
            <a:off x="0" y="6518105"/>
            <a:ext cx="5748248" cy="312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FF0000"/>
                </a:solidFill>
              </a:rPr>
              <a:t>Picture</a:t>
            </a:r>
            <a:r>
              <a:rPr lang="en-US" sz="1400" dirty="0"/>
              <a:t>: https://</a:t>
            </a:r>
            <a:r>
              <a:rPr lang="en-US" sz="1400" dirty="0" err="1"/>
              <a:t>jalammar.github.io</a:t>
            </a:r>
            <a:r>
              <a:rPr lang="en-US" sz="1400" dirty="0"/>
              <a:t>/illustrated-</a:t>
            </a:r>
            <a:r>
              <a:rPr lang="en-US" sz="1400" dirty="0" err="1"/>
              <a:t>bert</a:t>
            </a:r>
            <a:r>
              <a:rPr lang="en-US" sz="1400" dirty="0"/>
              <a:t>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4AE461-A9B3-AE48-A0E0-62190C1126A7}"/>
              </a:ext>
            </a:extLst>
          </p:cNvPr>
          <p:cNvSpPr/>
          <p:nvPr/>
        </p:nvSpPr>
        <p:spPr>
          <a:xfrm>
            <a:off x="2506734" y="144862"/>
            <a:ext cx="7983465" cy="596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venir Book" panose="02000503020000020003" pitchFamily="2" charset="0"/>
              </a:rPr>
              <a:t>Later layers have the best </a:t>
            </a: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contextualized embeddings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6B8092-A8F7-A045-B596-4ED66391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800064"/>
            <a:ext cx="9017000" cy="5762745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DFD68E0A-25D3-EA42-B228-9E81CB06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3487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19890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4AE461-A9B3-AE48-A0E0-62190C1126A7}"/>
              </a:ext>
            </a:extLst>
          </p:cNvPr>
          <p:cNvSpPr/>
          <p:nvPr/>
        </p:nvSpPr>
        <p:spPr>
          <a:xfrm>
            <a:off x="2582934" y="313281"/>
            <a:ext cx="7983465" cy="596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venir Book" panose="02000503020000020003" pitchFamily="2" charset="0"/>
              </a:rPr>
              <a:t>BERT yields </a:t>
            </a:r>
            <a:r>
              <a:rPr lang="en-US" sz="2400" b="1" u="sng" dirty="0">
                <a:latin typeface="Avenir Book" panose="02000503020000020003" pitchFamily="2" charset="0"/>
              </a:rPr>
              <a:t>state-of-the-art</a:t>
            </a:r>
            <a:r>
              <a:rPr lang="en-US" sz="2400" b="1" dirty="0">
                <a:latin typeface="Avenir Book" panose="02000503020000020003" pitchFamily="2" charset="0"/>
              </a:rPr>
              <a:t> (SOTA) results on many tasks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D293D8-1EA6-E64C-ADD0-CF30E7065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92" y="1917700"/>
            <a:ext cx="11919015" cy="30226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3329ECA-C077-A140-942E-863EFDE04423}"/>
              </a:ext>
            </a:extLst>
          </p:cNvPr>
          <p:cNvSpPr txBox="1">
            <a:spLocks/>
          </p:cNvSpPr>
          <p:nvPr/>
        </p:nvSpPr>
        <p:spPr>
          <a:xfrm>
            <a:off x="0" y="6518105"/>
            <a:ext cx="5748248" cy="312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FF0000"/>
                </a:solidFill>
              </a:rPr>
              <a:t>Source</a:t>
            </a:r>
            <a:r>
              <a:rPr lang="en-US" sz="1400" dirty="0"/>
              <a:t>: original BERT paper: https://</a:t>
            </a:r>
            <a:r>
              <a:rPr lang="en-US" sz="1400" dirty="0" err="1"/>
              <a:t>arxiv.org</a:t>
            </a:r>
            <a:r>
              <a:rPr lang="en-US" sz="1400" dirty="0"/>
              <a:t>/pdf/1810.04805.pdf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447D785-B15D-224E-8D32-339319F5A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9363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BERT (a Transformer variant)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71D4A-104E-DB4C-83C8-5C6BB86C7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051" y="3581400"/>
            <a:ext cx="3187700" cy="318770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3AC12C5E-29A3-BD4C-925D-7F183547EDAA}"/>
              </a:ext>
            </a:extLst>
          </p:cNvPr>
          <p:cNvSpPr/>
          <p:nvPr/>
        </p:nvSpPr>
        <p:spPr>
          <a:xfrm>
            <a:off x="1104134" y="4768124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F43D1E23-CDCB-9547-9385-23BBECFD398A}"/>
              </a:ext>
            </a:extLst>
          </p:cNvPr>
          <p:cNvSpPr/>
          <p:nvPr/>
        </p:nvSpPr>
        <p:spPr>
          <a:xfrm rot="16200000">
            <a:off x="1129189" y="548155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C4528B3F-645E-A14F-BA62-80C24AD83B70}"/>
              </a:ext>
            </a:extLst>
          </p:cNvPr>
          <p:cNvSpPr txBox="1">
            <a:spLocks/>
          </p:cNvSpPr>
          <p:nvPr/>
        </p:nvSpPr>
        <p:spPr>
          <a:xfrm>
            <a:off x="903804" y="576816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4FC60AF9-197F-1D45-AFFC-49C4E89DD8F5}"/>
              </a:ext>
            </a:extLst>
          </p:cNvPr>
          <p:cNvSpPr txBox="1">
            <a:spLocks/>
          </p:cNvSpPr>
          <p:nvPr/>
        </p:nvSpPr>
        <p:spPr>
          <a:xfrm>
            <a:off x="1495899" y="574605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DC42DD33-2A6C-E747-9AD6-7B6FD8592FD9}"/>
              </a:ext>
            </a:extLst>
          </p:cNvPr>
          <p:cNvSpPr txBox="1">
            <a:spLocks/>
          </p:cNvSpPr>
          <p:nvPr/>
        </p:nvSpPr>
        <p:spPr>
          <a:xfrm>
            <a:off x="2456653" y="573725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0BFA2AB-93FE-204E-BB2B-7D65A4C8D3F2}"/>
              </a:ext>
            </a:extLst>
          </p:cNvPr>
          <p:cNvSpPr/>
          <p:nvPr/>
        </p:nvSpPr>
        <p:spPr>
          <a:xfrm>
            <a:off x="1111093" y="611496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640C51-3905-7D40-92B7-177EC3CAE75B}"/>
              </a:ext>
            </a:extLst>
          </p:cNvPr>
          <p:cNvSpPr/>
          <p:nvPr/>
        </p:nvSpPr>
        <p:spPr>
          <a:xfrm>
            <a:off x="1886558" y="6103229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CBEC6CC-904E-CC4A-B2A6-97149043D6EA}"/>
              </a:ext>
            </a:extLst>
          </p:cNvPr>
          <p:cNvSpPr/>
          <p:nvPr/>
        </p:nvSpPr>
        <p:spPr>
          <a:xfrm>
            <a:off x="2925376" y="610276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78" name="Right Arrow 77">
            <a:extLst>
              <a:ext uri="{FF2B5EF4-FFF2-40B4-BE49-F238E27FC236}">
                <a16:creationId xmlns:a16="http://schemas.microsoft.com/office/drawing/2014/main" id="{8C778F53-520F-414D-B78F-E1350109DF85}"/>
              </a:ext>
            </a:extLst>
          </p:cNvPr>
          <p:cNvSpPr/>
          <p:nvPr/>
        </p:nvSpPr>
        <p:spPr>
          <a:xfrm rot="16200000">
            <a:off x="1886154" y="546693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Arrow 78">
            <a:extLst>
              <a:ext uri="{FF2B5EF4-FFF2-40B4-BE49-F238E27FC236}">
                <a16:creationId xmlns:a16="http://schemas.microsoft.com/office/drawing/2014/main" id="{20B526BA-D6E7-D54C-A956-9E253D2A7338}"/>
              </a:ext>
            </a:extLst>
          </p:cNvPr>
          <p:cNvSpPr/>
          <p:nvPr/>
        </p:nvSpPr>
        <p:spPr>
          <a:xfrm rot="16200000">
            <a:off x="2951882" y="543955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ight Arrow 79">
            <a:extLst>
              <a:ext uri="{FF2B5EF4-FFF2-40B4-BE49-F238E27FC236}">
                <a16:creationId xmlns:a16="http://schemas.microsoft.com/office/drawing/2014/main" id="{255F8917-93CA-A745-B5BB-07921B131C8A}"/>
              </a:ext>
            </a:extLst>
          </p:cNvPr>
          <p:cNvSpPr/>
          <p:nvPr/>
        </p:nvSpPr>
        <p:spPr>
          <a:xfrm rot="16200000">
            <a:off x="4048019" y="545990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0D911B4-6ABF-E646-92D6-2AC092719CA8}"/>
              </a:ext>
            </a:extLst>
          </p:cNvPr>
          <p:cNvSpPr/>
          <p:nvPr/>
        </p:nvSpPr>
        <p:spPr>
          <a:xfrm>
            <a:off x="1825145" y="4800524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4839E648-6999-A940-8C88-96815A327162}"/>
              </a:ext>
            </a:extLst>
          </p:cNvPr>
          <p:cNvSpPr txBox="1">
            <a:spLocks/>
          </p:cNvSpPr>
          <p:nvPr/>
        </p:nvSpPr>
        <p:spPr>
          <a:xfrm>
            <a:off x="1825145" y="4829387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#1</a:t>
            </a:r>
          </a:p>
        </p:txBody>
      </p:sp>
      <p:sp>
        <p:nvSpPr>
          <p:cNvPr id="84" name="Right Arrow 83">
            <a:extLst>
              <a:ext uri="{FF2B5EF4-FFF2-40B4-BE49-F238E27FC236}">
                <a16:creationId xmlns:a16="http://schemas.microsoft.com/office/drawing/2014/main" id="{204383A3-8094-F14D-B1F5-9AB7428D0C0E}"/>
              </a:ext>
            </a:extLst>
          </p:cNvPr>
          <p:cNvSpPr/>
          <p:nvPr/>
        </p:nvSpPr>
        <p:spPr>
          <a:xfrm rot="16200000">
            <a:off x="1138173" y="4434922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ight Arrow 84">
            <a:extLst>
              <a:ext uri="{FF2B5EF4-FFF2-40B4-BE49-F238E27FC236}">
                <a16:creationId xmlns:a16="http://schemas.microsoft.com/office/drawing/2014/main" id="{45AF5122-2F27-4C42-B685-1144E474FD2C}"/>
              </a:ext>
            </a:extLst>
          </p:cNvPr>
          <p:cNvSpPr/>
          <p:nvPr/>
        </p:nvSpPr>
        <p:spPr>
          <a:xfrm rot="16200000">
            <a:off x="1895138" y="442029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>
            <a:extLst>
              <a:ext uri="{FF2B5EF4-FFF2-40B4-BE49-F238E27FC236}">
                <a16:creationId xmlns:a16="http://schemas.microsoft.com/office/drawing/2014/main" id="{E2287272-7559-664F-A918-25DDCB812EDC}"/>
              </a:ext>
            </a:extLst>
          </p:cNvPr>
          <p:cNvSpPr/>
          <p:nvPr/>
        </p:nvSpPr>
        <p:spPr>
          <a:xfrm rot="16200000">
            <a:off x="2960866" y="4392922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12A2BECA-63F0-1E4D-8CE8-B05EF1363C5B}"/>
              </a:ext>
            </a:extLst>
          </p:cNvPr>
          <p:cNvSpPr/>
          <p:nvPr/>
        </p:nvSpPr>
        <p:spPr>
          <a:xfrm rot="16200000">
            <a:off x="4057003" y="441327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3B24A5E-1DBA-7142-9562-89BE5F11F561}"/>
              </a:ext>
            </a:extLst>
          </p:cNvPr>
          <p:cNvSpPr/>
          <p:nvPr/>
        </p:nvSpPr>
        <p:spPr>
          <a:xfrm>
            <a:off x="1082352" y="3628262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9558E22-D01B-9146-A190-B8F86A35EEA4}"/>
              </a:ext>
            </a:extLst>
          </p:cNvPr>
          <p:cNvSpPr/>
          <p:nvPr/>
        </p:nvSpPr>
        <p:spPr>
          <a:xfrm>
            <a:off x="1803363" y="3660662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1A40132F-7538-194B-803B-39BC0E95D76F}"/>
              </a:ext>
            </a:extLst>
          </p:cNvPr>
          <p:cNvSpPr txBox="1">
            <a:spLocks/>
          </p:cNvSpPr>
          <p:nvPr/>
        </p:nvSpPr>
        <p:spPr>
          <a:xfrm>
            <a:off x="1803363" y="3689525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#8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0439A4-0535-0C41-B7CA-70258704F688}"/>
              </a:ext>
            </a:extLst>
          </p:cNvPr>
          <p:cNvGrpSpPr/>
          <p:nvPr/>
        </p:nvGrpSpPr>
        <p:grpSpPr>
          <a:xfrm rot="16200000">
            <a:off x="1838748" y="2965120"/>
            <a:ext cx="701316" cy="175324"/>
            <a:chOff x="2297660" y="4140835"/>
            <a:chExt cx="1364224" cy="311369"/>
          </a:xfrm>
        </p:grpSpPr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FAEAF88F-7F60-4649-8E41-5E0386FAD5E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DCE38F3-BC5E-374E-A81C-B16FEE45F3E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AC994E6-F3D3-3642-8CD6-14DD4EAD9CF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4ED35CDF-82D2-E943-B009-3C22C2C9178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5E74C028-C5F1-904B-958C-E33B6F84102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C17A9506-9F62-B64E-8BCC-9799A1524F3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D2D6942-C078-A94C-A4CB-10D7F1895AD3}"/>
              </a:ext>
            </a:extLst>
          </p:cNvPr>
          <p:cNvSpPr/>
          <p:nvPr/>
        </p:nvSpPr>
        <p:spPr>
          <a:xfrm>
            <a:off x="2012980" y="224810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5EF4056-A777-284F-9E62-B0C03593050D}"/>
              </a:ext>
            </a:extLst>
          </p:cNvPr>
          <p:cNvGrpSpPr/>
          <p:nvPr/>
        </p:nvGrpSpPr>
        <p:grpSpPr>
          <a:xfrm rot="16200000">
            <a:off x="2884803" y="2970933"/>
            <a:ext cx="701316" cy="175324"/>
            <a:chOff x="2297660" y="4140835"/>
            <a:chExt cx="1364224" cy="311369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5550A453-E1DB-0B48-97AB-E80E8F52E8B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4A391878-FC1A-6940-940E-7182EDCA8BFA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7BF5347-25F5-C646-834D-4588DACC6882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C2DCE91-E767-5C45-9548-146E6642ACA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2433C83-BB65-8547-B5B3-ABF1DAF0539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9EBD0D7-CB8E-2648-A596-F3F2A795D3B9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EEA1524D-974E-CB48-9C1A-EA3A4A69FB4D}"/>
              </a:ext>
            </a:extLst>
          </p:cNvPr>
          <p:cNvSpPr/>
          <p:nvPr/>
        </p:nvSpPr>
        <p:spPr>
          <a:xfrm>
            <a:off x="3059035" y="2253914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10A6BB2-C511-114F-9F6C-74CB38BABB08}"/>
              </a:ext>
            </a:extLst>
          </p:cNvPr>
          <p:cNvGrpSpPr/>
          <p:nvPr/>
        </p:nvGrpSpPr>
        <p:grpSpPr>
          <a:xfrm rot="16200000">
            <a:off x="3842094" y="2956529"/>
            <a:ext cx="701316" cy="175324"/>
            <a:chOff x="2297660" y="4140835"/>
            <a:chExt cx="1364224" cy="311369"/>
          </a:xfrm>
        </p:grpSpPr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945E4E7D-C3B2-CE4B-9C5D-CA6B3999471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AD913BA1-3463-4541-9F8C-AE9C82F5F8F3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2D193E99-5671-3449-A75C-8F868712F7CC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133DA56-0C9A-324E-B039-46CE1263F69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163BC2F-5F5B-0A41-B47B-B3F34286E00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2C14857-AF47-B941-8367-41D94051B6BA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60390E1-7C53-574D-9E96-B9BFCBDF3C24}"/>
              </a:ext>
            </a:extLst>
          </p:cNvPr>
          <p:cNvGrpSpPr/>
          <p:nvPr/>
        </p:nvGrpSpPr>
        <p:grpSpPr>
          <a:xfrm rot="16200000">
            <a:off x="933521" y="2981581"/>
            <a:ext cx="701316" cy="175324"/>
            <a:chOff x="2297660" y="4140835"/>
            <a:chExt cx="1364224" cy="311369"/>
          </a:xfrm>
        </p:grpSpPr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049E6916-888E-D14F-BCB9-CD22A1EC8585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81E85D60-499C-2A4B-8B93-A8C037D751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85864327-7DE2-7240-886D-B75B90BFAB47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91A7BD0F-2C7F-234E-AF45-8698A9BF4158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A98CBF42-6910-4F45-BE84-2145A062E446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521CD782-8CC4-5546-BD96-5FC22D874E88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916391A-E2A4-8341-BC18-8C9D64FCB08A}"/>
              </a:ext>
            </a:extLst>
          </p:cNvPr>
          <p:cNvSpPr/>
          <p:nvPr/>
        </p:nvSpPr>
        <p:spPr>
          <a:xfrm>
            <a:off x="1107753" y="2264562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C559F906-C9C0-0C44-A58C-730348683E89}"/>
              </a:ext>
            </a:extLst>
          </p:cNvPr>
          <p:cNvSpPr/>
          <p:nvPr/>
        </p:nvSpPr>
        <p:spPr>
          <a:xfrm>
            <a:off x="4020146" y="2268404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65" name="Content Placeholder 2">
            <a:extLst>
              <a:ext uri="{FF2B5EF4-FFF2-40B4-BE49-F238E27FC236}">
                <a16:creationId xmlns:a16="http://schemas.microsoft.com/office/drawing/2014/main" id="{FDDE5DF9-E52A-EE4F-A1DC-C992D1391778}"/>
              </a:ext>
            </a:extLst>
          </p:cNvPr>
          <p:cNvSpPr txBox="1">
            <a:spLocks/>
          </p:cNvSpPr>
          <p:nvPr/>
        </p:nvSpPr>
        <p:spPr>
          <a:xfrm>
            <a:off x="3602971" y="576805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9B0B05DC-D174-3C46-A10C-2D7C88C5971F}"/>
              </a:ext>
            </a:extLst>
          </p:cNvPr>
          <p:cNvSpPr/>
          <p:nvPr/>
        </p:nvSpPr>
        <p:spPr>
          <a:xfrm>
            <a:off x="4016896" y="612476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89CEA22E-3806-9947-8275-C5847A9BF73D}"/>
              </a:ext>
            </a:extLst>
          </p:cNvPr>
          <p:cNvSpPr/>
          <p:nvPr/>
        </p:nvSpPr>
        <p:spPr>
          <a:xfrm>
            <a:off x="5608072" y="1301810"/>
            <a:ext cx="5682642" cy="226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Typically, one uses BERT’s awesome embeddings to fine-tune toward a different NLP task (this is called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venir Medium" panose="02000503020000020003" pitchFamily="2" charset="0"/>
              </a:rPr>
              <a:t>Sequential Transfer Learning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)</a:t>
            </a:r>
          </a:p>
        </p:txBody>
      </p: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B23A0FD6-D67E-1643-85A9-97A0DFFCFFAA}"/>
              </a:ext>
            </a:extLst>
          </p:cNvPr>
          <p:cNvSpPr/>
          <p:nvPr/>
        </p:nvSpPr>
        <p:spPr>
          <a:xfrm rot="10800000">
            <a:off x="2344348" y="1596721"/>
            <a:ext cx="701316" cy="1753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9FC810ED-3622-1E40-B1ED-D48592D0EA0E}"/>
              </a:ext>
            </a:extLst>
          </p:cNvPr>
          <p:cNvSpPr/>
          <p:nvPr/>
        </p:nvSpPr>
        <p:spPr>
          <a:xfrm rot="10800000">
            <a:off x="2897738" y="1627635"/>
            <a:ext cx="104460" cy="114417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FC9DF0BE-024F-C949-9A27-4FAFD2E52739}"/>
              </a:ext>
            </a:extLst>
          </p:cNvPr>
          <p:cNvSpPr/>
          <p:nvPr/>
        </p:nvSpPr>
        <p:spPr>
          <a:xfrm rot="10800000">
            <a:off x="2771142" y="1627635"/>
            <a:ext cx="104460" cy="114417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B3F0B9CF-1D2D-E746-B163-1CE3FC0010D7}"/>
              </a:ext>
            </a:extLst>
          </p:cNvPr>
          <p:cNvSpPr/>
          <p:nvPr/>
        </p:nvSpPr>
        <p:spPr>
          <a:xfrm rot="10800000">
            <a:off x="2644546" y="1627635"/>
            <a:ext cx="104460" cy="114417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AAFE8B1E-30F2-7743-BE69-4244E908125A}"/>
              </a:ext>
            </a:extLst>
          </p:cNvPr>
          <p:cNvSpPr/>
          <p:nvPr/>
        </p:nvSpPr>
        <p:spPr>
          <a:xfrm rot="10800000">
            <a:off x="2515066" y="1627635"/>
            <a:ext cx="104460" cy="114417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B33CDBA7-7669-3B41-BD0A-B482A6F9D9F2}"/>
              </a:ext>
            </a:extLst>
          </p:cNvPr>
          <p:cNvSpPr/>
          <p:nvPr/>
        </p:nvSpPr>
        <p:spPr>
          <a:xfrm rot="10800000">
            <a:off x="2382436" y="1626349"/>
            <a:ext cx="104460" cy="114417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0218CC0-4148-D64A-A426-5F3B8D788E3E}"/>
              </a:ext>
            </a:extLst>
          </p:cNvPr>
          <p:cNvSpPr/>
          <p:nvPr/>
        </p:nvSpPr>
        <p:spPr>
          <a:xfrm>
            <a:off x="2513084" y="111420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venir Medium" panose="02000503020000020003" pitchFamily="2" charset="0"/>
              </a:rPr>
              <a:t>y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40" name="Right Arrow 139">
            <a:extLst>
              <a:ext uri="{FF2B5EF4-FFF2-40B4-BE49-F238E27FC236}">
                <a16:creationId xmlns:a16="http://schemas.microsoft.com/office/drawing/2014/main" id="{A241A9E9-AAD5-5E41-AFE2-AAFF4F366B69}"/>
              </a:ext>
            </a:extLst>
          </p:cNvPr>
          <p:cNvSpPr/>
          <p:nvPr/>
        </p:nvSpPr>
        <p:spPr>
          <a:xfrm rot="19833112">
            <a:off x="1408420" y="1968118"/>
            <a:ext cx="826574" cy="223324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ight Arrow 140">
            <a:extLst>
              <a:ext uri="{FF2B5EF4-FFF2-40B4-BE49-F238E27FC236}">
                <a16:creationId xmlns:a16="http://schemas.microsoft.com/office/drawing/2014/main" id="{4AEB0A38-EDBD-A541-8963-4EC32F33CB0F}"/>
              </a:ext>
            </a:extLst>
          </p:cNvPr>
          <p:cNvSpPr/>
          <p:nvPr/>
        </p:nvSpPr>
        <p:spPr>
          <a:xfrm rot="12412972">
            <a:off x="3072692" y="1903745"/>
            <a:ext cx="977910" cy="23115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ight Arrow 141">
            <a:extLst>
              <a:ext uri="{FF2B5EF4-FFF2-40B4-BE49-F238E27FC236}">
                <a16:creationId xmlns:a16="http://schemas.microsoft.com/office/drawing/2014/main" id="{F3872478-8DC6-A04A-A5AF-8957604A5584}"/>
              </a:ext>
            </a:extLst>
          </p:cNvPr>
          <p:cNvSpPr/>
          <p:nvPr/>
        </p:nvSpPr>
        <p:spPr>
          <a:xfrm rot="17948926">
            <a:off x="2157107" y="1959346"/>
            <a:ext cx="512352" cy="18274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ight Arrow 142">
            <a:extLst>
              <a:ext uri="{FF2B5EF4-FFF2-40B4-BE49-F238E27FC236}">
                <a16:creationId xmlns:a16="http://schemas.microsoft.com/office/drawing/2014/main" id="{18E0D3F0-0D11-1F41-AA1A-75E879283105}"/>
              </a:ext>
            </a:extLst>
          </p:cNvPr>
          <p:cNvSpPr/>
          <p:nvPr/>
        </p:nvSpPr>
        <p:spPr>
          <a:xfrm rot="14400006">
            <a:off x="2828152" y="1984343"/>
            <a:ext cx="512352" cy="18274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F0F78D4-8542-6F4C-BA41-707CA2404914}"/>
              </a:ext>
            </a:extLst>
          </p:cNvPr>
          <p:cNvSpPr/>
          <p:nvPr/>
        </p:nvSpPr>
        <p:spPr>
          <a:xfrm>
            <a:off x="167889" y="111886"/>
            <a:ext cx="11856222" cy="665721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874904F6-FA6B-EA4A-9A47-AA4F61975537}"/>
              </a:ext>
            </a:extLst>
          </p:cNvPr>
          <p:cNvSpPr/>
          <p:nvPr/>
        </p:nvSpPr>
        <p:spPr>
          <a:xfrm>
            <a:off x="1330037" y="276262"/>
            <a:ext cx="9139374" cy="5128921"/>
          </a:xfrm>
          <a:custGeom>
            <a:avLst/>
            <a:gdLst>
              <a:gd name="connsiteX0" fmla="*/ 1963882 w 8510155"/>
              <a:gd name="connsiteY0" fmla="*/ 530958 h 4500285"/>
              <a:gd name="connsiteX1" fmla="*/ 2015836 w 8510155"/>
              <a:gd name="connsiteY1" fmla="*/ 499785 h 4500285"/>
              <a:gd name="connsiteX2" fmla="*/ 2078182 w 8510155"/>
              <a:gd name="connsiteY2" fmla="*/ 458221 h 4500285"/>
              <a:gd name="connsiteX3" fmla="*/ 2109355 w 8510155"/>
              <a:gd name="connsiteY3" fmla="*/ 437440 h 4500285"/>
              <a:gd name="connsiteX4" fmla="*/ 2161309 w 8510155"/>
              <a:gd name="connsiteY4" fmla="*/ 406267 h 4500285"/>
              <a:gd name="connsiteX5" fmla="*/ 2223655 w 8510155"/>
              <a:gd name="connsiteY5" fmla="*/ 364703 h 4500285"/>
              <a:gd name="connsiteX6" fmla="*/ 2317173 w 8510155"/>
              <a:gd name="connsiteY6" fmla="*/ 312749 h 4500285"/>
              <a:gd name="connsiteX7" fmla="*/ 2358736 w 8510155"/>
              <a:gd name="connsiteY7" fmla="*/ 291967 h 4500285"/>
              <a:gd name="connsiteX8" fmla="*/ 2389909 w 8510155"/>
              <a:gd name="connsiteY8" fmla="*/ 271185 h 4500285"/>
              <a:gd name="connsiteX9" fmla="*/ 2462646 w 8510155"/>
              <a:gd name="connsiteY9" fmla="*/ 240012 h 4500285"/>
              <a:gd name="connsiteX10" fmla="*/ 2504209 w 8510155"/>
              <a:gd name="connsiteY10" fmla="*/ 208840 h 4500285"/>
              <a:gd name="connsiteX11" fmla="*/ 2535382 w 8510155"/>
              <a:gd name="connsiteY11" fmla="*/ 198449 h 4500285"/>
              <a:gd name="connsiteX12" fmla="*/ 2597727 w 8510155"/>
              <a:gd name="connsiteY12" fmla="*/ 156885 h 4500285"/>
              <a:gd name="connsiteX13" fmla="*/ 2701636 w 8510155"/>
              <a:gd name="connsiteY13" fmla="*/ 115321 h 4500285"/>
              <a:gd name="connsiteX14" fmla="*/ 2743200 w 8510155"/>
              <a:gd name="connsiteY14" fmla="*/ 94540 h 4500285"/>
              <a:gd name="connsiteX15" fmla="*/ 2795155 w 8510155"/>
              <a:gd name="connsiteY15" fmla="*/ 73758 h 4500285"/>
              <a:gd name="connsiteX16" fmla="*/ 2836718 w 8510155"/>
              <a:gd name="connsiteY16" fmla="*/ 52976 h 4500285"/>
              <a:gd name="connsiteX17" fmla="*/ 2899064 w 8510155"/>
              <a:gd name="connsiteY17" fmla="*/ 32194 h 4500285"/>
              <a:gd name="connsiteX18" fmla="*/ 2930236 w 8510155"/>
              <a:gd name="connsiteY18" fmla="*/ 21803 h 4500285"/>
              <a:gd name="connsiteX19" fmla="*/ 2961409 w 8510155"/>
              <a:gd name="connsiteY19" fmla="*/ 1021 h 4500285"/>
              <a:gd name="connsiteX20" fmla="*/ 2992582 w 8510155"/>
              <a:gd name="connsiteY20" fmla="*/ 11412 h 4500285"/>
              <a:gd name="connsiteX21" fmla="*/ 3013364 w 8510155"/>
              <a:gd name="connsiteY21" fmla="*/ 52976 h 4500285"/>
              <a:gd name="connsiteX22" fmla="*/ 3034146 w 8510155"/>
              <a:gd name="connsiteY22" fmla="*/ 84149 h 4500285"/>
              <a:gd name="connsiteX23" fmla="*/ 3065318 w 8510155"/>
              <a:gd name="connsiteY23" fmla="*/ 115321 h 4500285"/>
              <a:gd name="connsiteX24" fmla="*/ 3086100 w 8510155"/>
              <a:gd name="connsiteY24" fmla="*/ 146494 h 4500285"/>
              <a:gd name="connsiteX25" fmla="*/ 3148446 w 8510155"/>
              <a:gd name="connsiteY25" fmla="*/ 229621 h 4500285"/>
              <a:gd name="connsiteX26" fmla="*/ 3190009 w 8510155"/>
              <a:gd name="connsiteY26" fmla="*/ 281576 h 4500285"/>
              <a:gd name="connsiteX27" fmla="*/ 3221182 w 8510155"/>
              <a:gd name="connsiteY27" fmla="*/ 302358 h 4500285"/>
              <a:gd name="connsiteX28" fmla="*/ 3252355 w 8510155"/>
              <a:gd name="connsiteY28" fmla="*/ 343921 h 4500285"/>
              <a:gd name="connsiteX29" fmla="*/ 3283527 w 8510155"/>
              <a:gd name="connsiteY29" fmla="*/ 364703 h 4500285"/>
              <a:gd name="connsiteX30" fmla="*/ 3314700 w 8510155"/>
              <a:gd name="connsiteY30" fmla="*/ 395876 h 4500285"/>
              <a:gd name="connsiteX31" fmla="*/ 3377046 w 8510155"/>
              <a:gd name="connsiteY31" fmla="*/ 437440 h 4500285"/>
              <a:gd name="connsiteX32" fmla="*/ 3408218 w 8510155"/>
              <a:gd name="connsiteY32" fmla="*/ 458221 h 4500285"/>
              <a:gd name="connsiteX33" fmla="*/ 3439391 w 8510155"/>
              <a:gd name="connsiteY33" fmla="*/ 479003 h 4500285"/>
              <a:gd name="connsiteX34" fmla="*/ 3470564 w 8510155"/>
              <a:gd name="connsiteY34" fmla="*/ 489394 h 4500285"/>
              <a:gd name="connsiteX35" fmla="*/ 3730336 w 8510155"/>
              <a:gd name="connsiteY35" fmla="*/ 468612 h 4500285"/>
              <a:gd name="connsiteX36" fmla="*/ 3823855 w 8510155"/>
              <a:gd name="connsiteY36" fmla="*/ 427049 h 4500285"/>
              <a:gd name="connsiteX37" fmla="*/ 3886200 w 8510155"/>
              <a:gd name="connsiteY37" fmla="*/ 406267 h 4500285"/>
              <a:gd name="connsiteX38" fmla="*/ 4062846 w 8510155"/>
              <a:gd name="connsiteY38" fmla="*/ 333530 h 4500285"/>
              <a:gd name="connsiteX39" fmla="*/ 4208318 w 8510155"/>
              <a:gd name="connsiteY39" fmla="*/ 260794 h 4500285"/>
              <a:gd name="connsiteX40" fmla="*/ 4312227 w 8510155"/>
              <a:gd name="connsiteY40" fmla="*/ 208840 h 4500285"/>
              <a:gd name="connsiteX41" fmla="*/ 4416136 w 8510155"/>
              <a:gd name="connsiteY41" fmla="*/ 167276 h 4500285"/>
              <a:gd name="connsiteX42" fmla="*/ 4457700 w 8510155"/>
              <a:gd name="connsiteY42" fmla="*/ 156885 h 4500285"/>
              <a:gd name="connsiteX43" fmla="*/ 4509655 w 8510155"/>
              <a:gd name="connsiteY43" fmla="*/ 136103 h 4500285"/>
              <a:gd name="connsiteX44" fmla="*/ 4551218 w 8510155"/>
              <a:gd name="connsiteY44" fmla="*/ 115321 h 4500285"/>
              <a:gd name="connsiteX45" fmla="*/ 4613564 w 8510155"/>
              <a:gd name="connsiteY45" fmla="*/ 104930 h 4500285"/>
              <a:gd name="connsiteX46" fmla="*/ 4738255 w 8510155"/>
              <a:gd name="connsiteY46" fmla="*/ 63367 h 4500285"/>
              <a:gd name="connsiteX47" fmla="*/ 4800600 w 8510155"/>
              <a:gd name="connsiteY47" fmla="*/ 42585 h 4500285"/>
              <a:gd name="connsiteX48" fmla="*/ 4883727 w 8510155"/>
              <a:gd name="connsiteY48" fmla="*/ 21803 h 4500285"/>
              <a:gd name="connsiteX49" fmla="*/ 4946073 w 8510155"/>
              <a:gd name="connsiteY49" fmla="*/ 11412 h 4500285"/>
              <a:gd name="connsiteX50" fmla="*/ 4987636 w 8510155"/>
              <a:gd name="connsiteY50" fmla="*/ 84149 h 4500285"/>
              <a:gd name="connsiteX51" fmla="*/ 5008418 w 8510155"/>
              <a:gd name="connsiteY51" fmla="*/ 115321 h 4500285"/>
              <a:gd name="connsiteX52" fmla="*/ 5029200 w 8510155"/>
              <a:gd name="connsiteY52" fmla="*/ 156885 h 4500285"/>
              <a:gd name="connsiteX53" fmla="*/ 5060373 w 8510155"/>
              <a:gd name="connsiteY53" fmla="*/ 198449 h 4500285"/>
              <a:gd name="connsiteX54" fmla="*/ 5081155 w 8510155"/>
              <a:gd name="connsiteY54" fmla="*/ 229621 h 4500285"/>
              <a:gd name="connsiteX55" fmla="*/ 5112327 w 8510155"/>
              <a:gd name="connsiteY55" fmla="*/ 271185 h 4500285"/>
              <a:gd name="connsiteX56" fmla="*/ 5133109 w 8510155"/>
              <a:gd name="connsiteY56" fmla="*/ 302358 h 4500285"/>
              <a:gd name="connsiteX57" fmla="*/ 5257800 w 8510155"/>
              <a:gd name="connsiteY57" fmla="*/ 416658 h 4500285"/>
              <a:gd name="connsiteX58" fmla="*/ 5288973 w 8510155"/>
              <a:gd name="connsiteY58" fmla="*/ 447830 h 4500285"/>
              <a:gd name="connsiteX59" fmla="*/ 5351318 w 8510155"/>
              <a:gd name="connsiteY59" fmla="*/ 489394 h 4500285"/>
              <a:gd name="connsiteX60" fmla="*/ 5382491 w 8510155"/>
              <a:gd name="connsiteY60" fmla="*/ 510176 h 4500285"/>
              <a:gd name="connsiteX61" fmla="*/ 5444836 w 8510155"/>
              <a:gd name="connsiteY61" fmla="*/ 499785 h 4500285"/>
              <a:gd name="connsiteX62" fmla="*/ 5590309 w 8510155"/>
              <a:gd name="connsiteY62" fmla="*/ 458221 h 4500285"/>
              <a:gd name="connsiteX63" fmla="*/ 5621482 w 8510155"/>
              <a:gd name="connsiteY63" fmla="*/ 447830 h 4500285"/>
              <a:gd name="connsiteX64" fmla="*/ 5673436 w 8510155"/>
              <a:gd name="connsiteY64" fmla="*/ 416658 h 4500285"/>
              <a:gd name="connsiteX65" fmla="*/ 5704609 w 8510155"/>
              <a:gd name="connsiteY65" fmla="*/ 406267 h 4500285"/>
              <a:gd name="connsiteX66" fmla="*/ 5787736 w 8510155"/>
              <a:gd name="connsiteY66" fmla="*/ 364703 h 4500285"/>
              <a:gd name="connsiteX67" fmla="*/ 5818909 w 8510155"/>
              <a:gd name="connsiteY67" fmla="*/ 354312 h 4500285"/>
              <a:gd name="connsiteX68" fmla="*/ 5881255 w 8510155"/>
              <a:gd name="connsiteY68" fmla="*/ 312749 h 4500285"/>
              <a:gd name="connsiteX69" fmla="*/ 5943600 w 8510155"/>
              <a:gd name="connsiteY69" fmla="*/ 281576 h 4500285"/>
              <a:gd name="connsiteX70" fmla="*/ 5995555 w 8510155"/>
              <a:gd name="connsiteY70" fmla="*/ 260794 h 4500285"/>
              <a:gd name="connsiteX71" fmla="*/ 6099464 w 8510155"/>
              <a:gd name="connsiteY71" fmla="*/ 198449 h 4500285"/>
              <a:gd name="connsiteX72" fmla="*/ 6130636 w 8510155"/>
              <a:gd name="connsiteY72" fmla="*/ 188058 h 4500285"/>
              <a:gd name="connsiteX73" fmla="*/ 6172200 w 8510155"/>
              <a:gd name="connsiteY73" fmla="*/ 167276 h 4500285"/>
              <a:gd name="connsiteX74" fmla="*/ 6203373 w 8510155"/>
              <a:gd name="connsiteY74" fmla="*/ 156885 h 4500285"/>
              <a:gd name="connsiteX75" fmla="*/ 6234546 w 8510155"/>
              <a:gd name="connsiteY75" fmla="*/ 136103 h 4500285"/>
              <a:gd name="connsiteX76" fmla="*/ 6296891 w 8510155"/>
              <a:gd name="connsiteY76" fmla="*/ 115321 h 4500285"/>
              <a:gd name="connsiteX77" fmla="*/ 6328064 w 8510155"/>
              <a:gd name="connsiteY77" fmla="*/ 94540 h 4500285"/>
              <a:gd name="connsiteX78" fmla="*/ 6390409 w 8510155"/>
              <a:gd name="connsiteY78" fmla="*/ 73758 h 4500285"/>
              <a:gd name="connsiteX79" fmla="*/ 6452755 w 8510155"/>
              <a:gd name="connsiteY79" fmla="*/ 32194 h 4500285"/>
              <a:gd name="connsiteX80" fmla="*/ 6494318 w 8510155"/>
              <a:gd name="connsiteY80" fmla="*/ 84149 h 4500285"/>
              <a:gd name="connsiteX81" fmla="*/ 6525491 w 8510155"/>
              <a:gd name="connsiteY81" fmla="*/ 136103 h 4500285"/>
              <a:gd name="connsiteX82" fmla="*/ 6587836 w 8510155"/>
              <a:gd name="connsiteY82" fmla="*/ 198449 h 4500285"/>
              <a:gd name="connsiteX83" fmla="*/ 6619009 w 8510155"/>
              <a:gd name="connsiteY83" fmla="*/ 240012 h 4500285"/>
              <a:gd name="connsiteX84" fmla="*/ 6681355 w 8510155"/>
              <a:gd name="connsiteY84" fmla="*/ 302358 h 4500285"/>
              <a:gd name="connsiteX85" fmla="*/ 6712527 w 8510155"/>
              <a:gd name="connsiteY85" fmla="*/ 333530 h 4500285"/>
              <a:gd name="connsiteX86" fmla="*/ 6816436 w 8510155"/>
              <a:gd name="connsiteY86" fmla="*/ 416658 h 4500285"/>
              <a:gd name="connsiteX87" fmla="*/ 6847609 w 8510155"/>
              <a:gd name="connsiteY87" fmla="*/ 437440 h 4500285"/>
              <a:gd name="connsiteX88" fmla="*/ 6930736 w 8510155"/>
              <a:gd name="connsiteY88" fmla="*/ 499785 h 4500285"/>
              <a:gd name="connsiteX89" fmla="*/ 6961909 w 8510155"/>
              <a:gd name="connsiteY89" fmla="*/ 510176 h 4500285"/>
              <a:gd name="connsiteX90" fmla="*/ 6993082 w 8510155"/>
              <a:gd name="connsiteY90" fmla="*/ 530958 h 4500285"/>
              <a:gd name="connsiteX91" fmla="*/ 7024255 w 8510155"/>
              <a:gd name="connsiteY91" fmla="*/ 541349 h 4500285"/>
              <a:gd name="connsiteX92" fmla="*/ 7117773 w 8510155"/>
              <a:gd name="connsiteY92" fmla="*/ 582912 h 4500285"/>
              <a:gd name="connsiteX93" fmla="*/ 7148946 w 8510155"/>
              <a:gd name="connsiteY93" fmla="*/ 593303 h 4500285"/>
              <a:gd name="connsiteX94" fmla="*/ 7367155 w 8510155"/>
              <a:gd name="connsiteY94" fmla="*/ 614085 h 4500285"/>
              <a:gd name="connsiteX95" fmla="*/ 7439891 w 8510155"/>
              <a:gd name="connsiteY95" fmla="*/ 624476 h 4500285"/>
              <a:gd name="connsiteX96" fmla="*/ 7886700 w 8510155"/>
              <a:gd name="connsiteY96" fmla="*/ 645258 h 4500285"/>
              <a:gd name="connsiteX97" fmla="*/ 8084127 w 8510155"/>
              <a:gd name="connsiteY97" fmla="*/ 634867 h 4500285"/>
              <a:gd name="connsiteX98" fmla="*/ 8073736 w 8510155"/>
              <a:gd name="connsiteY98" fmla="*/ 811512 h 4500285"/>
              <a:gd name="connsiteX99" fmla="*/ 8063346 w 8510155"/>
              <a:gd name="connsiteY99" fmla="*/ 863467 h 4500285"/>
              <a:gd name="connsiteX100" fmla="*/ 8052955 w 8510155"/>
              <a:gd name="connsiteY100" fmla="*/ 936203 h 4500285"/>
              <a:gd name="connsiteX101" fmla="*/ 8042564 w 8510155"/>
              <a:gd name="connsiteY101" fmla="*/ 967376 h 4500285"/>
              <a:gd name="connsiteX102" fmla="*/ 8021782 w 8510155"/>
              <a:gd name="connsiteY102" fmla="*/ 1071285 h 4500285"/>
              <a:gd name="connsiteX103" fmla="*/ 8011391 w 8510155"/>
              <a:gd name="connsiteY103" fmla="*/ 1112849 h 4500285"/>
              <a:gd name="connsiteX104" fmla="*/ 8011391 w 8510155"/>
              <a:gd name="connsiteY104" fmla="*/ 1351840 h 4500285"/>
              <a:gd name="connsiteX105" fmla="*/ 8042564 w 8510155"/>
              <a:gd name="connsiteY105" fmla="*/ 1414185 h 4500285"/>
              <a:gd name="connsiteX106" fmla="*/ 8073736 w 8510155"/>
              <a:gd name="connsiteY106" fmla="*/ 1476530 h 4500285"/>
              <a:gd name="connsiteX107" fmla="*/ 8104909 w 8510155"/>
              <a:gd name="connsiteY107" fmla="*/ 1497312 h 4500285"/>
              <a:gd name="connsiteX108" fmla="*/ 8198427 w 8510155"/>
              <a:gd name="connsiteY108" fmla="*/ 1611612 h 4500285"/>
              <a:gd name="connsiteX109" fmla="*/ 8291946 w 8510155"/>
              <a:gd name="connsiteY109" fmla="*/ 1705130 h 4500285"/>
              <a:gd name="connsiteX110" fmla="*/ 8333509 w 8510155"/>
              <a:gd name="connsiteY110" fmla="*/ 1746694 h 4500285"/>
              <a:gd name="connsiteX111" fmla="*/ 8395855 w 8510155"/>
              <a:gd name="connsiteY111" fmla="*/ 1798649 h 4500285"/>
              <a:gd name="connsiteX112" fmla="*/ 8427027 w 8510155"/>
              <a:gd name="connsiteY112" fmla="*/ 1819430 h 4500285"/>
              <a:gd name="connsiteX113" fmla="*/ 8510155 w 8510155"/>
              <a:gd name="connsiteY113" fmla="*/ 1912949 h 4500285"/>
              <a:gd name="connsiteX114" fmla="*/ 8427027 w 8510155"/>
              <a:gd name="connsiteY114" fmla="*/ 2016858 h 4500285"/>
              <a:gd name="connsiteX115" fmla="*/ 8354291 w 8510155"/>
              <a:gd name="connsiteY115" fmla="*/ 2099985 h 4500285"/>
              <a:gd name="connsiteX116" fmla="*/ 8323118 w 8510155"/>
              <a:gd name="connsiteY116" fmla="*/ 2120767 h 4500285"/>
              <a:gd name="connsiteX117" fmla="*/ 8291946 w 8510155"/>
              <a:gd name="connsiteY117" fmla="*/ 2162330 h 4500285"/>
              <a:gd name="connsiteX118" fmla="*/ 8229600 w 8510155"/>
              <a:gd name="connsiteY118" fmla="*/ 2224676 h 4500285"/>
              <a:gd name="connsiteX119" fmla="*/ 8177646 w 8510155"/>
              <a:gd name="connsiteY119" fmla="*/ 2297412 h 4500285"/>
              <a:gd name="connsiteX120" fmla="*/ 8136082 w 8510155"/>
              <a:gd name="connsiteY120" fmla="*/ 2359758 h 4500285"/>
              <a:gd name="connsiteX121" fmla="*/ 8115300 w 8510155"/>
              <a:gd name="connsiteY121" fmla="*/ 2390930 h 4500285"/>
              <a:gd name="connsiteX122" fmla="*/ 8084127 w 8510155"/>
              <a:gd name="connsiteY122" fmla="*/ 2422103 h 4500285"/>
              <a:gd name="connsiteX123" fmla="*/ 8167255 w 8510155"/>
              <a:gd name="connsiteY123" fmla="*/ 2526012 h 4500285"/>
              <a:gd name="connsiteX124" fmla="*/ 8198427 w 8510155"/>
              <a:gd name="connsiteY124" fmla="*/ 2557185 h 4500285"/>
              <a:gd name="connsiteX125" fmla="*/ 8271164 w 8510155"/>
              <a:gd name="connsiteY125" fmla="*/ 2609140 h 4500285"/>
              <a:gd name="connsiteX126" fmla="*/ 8312727 w 8510155"/>
              <a:gd name="connsiteY126" fmla="*/ 2629921 h 4500285"/>
              <a:gd name="connsiteX127" fmla="*/ 8343900 w 8510155"/>
              <a:gd name="connsiteY127" fmla="*/ 2661094 h 4500285"/>
              <a:gd name="connsiteX128" fmla="*/ 8375073 w 8510155"/>
              <a:gd name="connsiteY128" fmla="*/ 2681876 h 4500285"/>
              <a:gd name="connsiteX129" fmla="*/ 8427027 w 8510155"/>
              <a:gd name="connsiteY129" fmla="*/ 2733830 h 4500285"/>
              <a:gd name="connsiteX130" fmla="*/ 8416636 w 8510155"/>
              <a:gd name="connsiteY130" fmla="*/ 2765003 h 4500285"/>
              <a:gd name="connsiteX131" fmla="*/ 8375073 w 8510155"/>
              <a:gd name="connsiteY131" fmla="*/ 2775394 h 4500285"/>
              <a:gd name="connsiteX132" fmla="*/ 8271164 w 8510155"/>
              <a:gd name="connsiteY132" fmla="*/ 2785785 h 4500285"/>
              <a:gd name="connsiteX133" fmla="*/ 8229600 w 8510155"/>
              <a:gd name="connsiteY133" fmla="*/ 2796176 h 4500285"/>
              <a:gd name="connsiteX134" fmla="*/ 8167255 w 8510155"/>
              <a:gd name="connsiteY134" fmla="*/ 2806567 h 4500285"/>
              <a:gd name="connsiteX135" fmla="*/ 8073736 w 8510155"/>
              <a:gd name="connsiteY135" fmla="*/ 2837740 h 4500285"/>
              <a:gd name="connsiteX136" fmla="*/ 8042564 w 8510155"/>
              <a:gd name="connsiteY136" fmla="*/ 2848130 h 4500285"/>
              <a:gd name="connsiteX137" fmla="*/ 7990609 w 8510155"/>
              <a:gd name="connsiteY137" fmla="*/ 2858521 h 4500285"/>
              <a:gd name="connsiteX138" fmla="*/ 7938655 w 8510155"/>
              <a:gd name="connsiteY138" fmla="*/ 2879303 h 4500285"/>
              <a:gd name="connsiteX139" fmla="*/ 7907482 w 8510155"/>
              <a:gd name="connsiteY139" fmla="*/ 2889694 h 4500285"/>
              <a:gd name="connsiteX140" fmla="*/ 7845136 w 8510155"/>
              <a:gd name="connsiteY140" fmla="*/ 2920867 h 4500285"/>
              <a:gd name="connsiteX141" fmla="*/ 7751618 w 8510155"/>
              <a:gd name="connsiteY141" fmla="*/ 2972821 h 4500285"/>
              <a:gd name="connsiteX142" fmla="*/ 7772400 w 8510155"/>
              <a:gd name="connsiteY142" fmla="*/ 3222203 h 4500285"/>
              <a:gd name="connsiteX143" fmla="*/ 7793182 w 8510155"/>
              <a:gd name="connsiteY143" fmla="*/ 3388458 h 4500285"/>
              <a:gd name="connsiteX144" fmla="*/ 7813964 w 8510155"/>
              <a:gd name="connsiteY144" fmla="*/ 3471585 h 4500285"/>
              <a:gd name="connsiteX145" fmla="*/ 7824355 w 8510155"/>
              <a:gd name="connsiteY145" fmla="*/ 3513149 h 4500285"/>
              <a:gd name="connsiteX146" fmla="*/ 7834746 w 8510155"/>
              <a:gd name="connsiteY146" fmla="*/ 3544321 h 4500285"/>
              <a:gd name="connsiteX147" fmla="*/ 7855527 w 8510155"/>
              <a:gd name="connsiteY147" fmla="*/ 3627449 h 4500285"/>
              <a:gd name="connsiteX148" fmla="*/ 7865918 w 8510155"/>
              <a:gd name="connsiteY148" fmla="*/ 3658621 h 4500285"/>
              <a:gd name="connsiteX149" fmla="*/ 7886700 w 8510155"/>
              <a:gd name="connsiteY149" fmla="*/ 3741749 h 4500285"/>
              <a:gd name="connsiteX150" fmla="*/ 7917873 w 8510155"/>
              <a:gd name="connsiteY150" fmla="*/ 3845658 h 4500285"/>
              <a:gd name="connsiteX151" fmla="*/ 7886700 w 8510155"/>
              <a:gd name="connsiteY151" fmla="*/ 3856049 h 4500285"/>
              <a:gd name="connsiteX152" fmla="*/ 7845136 w 8510155"/>
              <a:gd name="connsiteY152" fmla="*/ 3845658 h 4500285"/>
              <a:gd name="connsiteX153" fmla="*/ 7762009 w 8510155"/>
              <a:gd name="connsiteY153" fmla="*/ 3814485 h 4500285"/>
              <a:gd name="connsiteX154" fmla="*/ 7637318 w 8510155"/>
              <a:gd name="connsiteY154" fmla="*/ 3762530 h 4500285"/>
              <a:gd name="connsiteX155" fmla="*/ 7606146 w 8510155"/>
              <a:gd name="connsiteY155" fmla="*/ 3741749 h 4500285"/>
              <a:gd name="connsiteX156" fmla="*/ 7325591 w 8510155"/>
              <a:gd name="connsiteY156" fmla="*/ 3648230 h 4500285"/>
              <a:gd name="connsiteX157" fmla="*/ 7221682 w 8510155"/>
              <a:gd name="connsiteY157" fmla="*/ 3606667 h 4500285"/>
              <a:gd name="connsiteX158" fmla="*/ 7013864 w 8510155"/>
              <a:gd name="connsiteY158" fmla="*/ 3575494 h 4500285"/>
              <a:gd name="connsiteX159" fmla="*/ 6930736 w 8510155"/>
              <a:gd name="connsiteY159" fmla="*/ 3585885 h 4500285"/>
              <a:gd name="connsiteX160" fmla="*/ 6941127 w 8510155"/>
              <a:gd name="connsiteY160" fmla="*/ 3814485 h 4500285"/>
              <a:gd name="connsiteX161" fmla="*/ 6951518 w 8510155"/>
              <a:gd name="connsiteY161" fmla="*/ 3908003 h 4500285"/>
              <a:gd name="connsiteX162" fmla="*/ 6961909 w 8510155"/>
              <a:gd name="connsiteY162" fmla="*/ 4011912 h 4500285"/>
              <a:gd name="connsiteX163" fmla="*/ 6951518 w 8510155"/>
              <a:gd name="connsiteY163" fmla="*/ 4334030 h 4500285"/>
              <a:gd name="connsiteX164" fmla="*/ 6899564 w 8510155"/>
              <a:gd name="connsiteY164" fmla="*/ 4323640 h 4500285"/>
              <a:gd name="connsiteX165" fmla="*/ 6806046 w 8510155"/>
              <a:gd name="connsiteY165" fmla="*/ 4282076 h 4500285"/>
              <a:gd name="connsiteX166" fmla="*/ 6764482 w 8510155"/>
              <a:gd name="connsiteY166" fmla="*/ 4271685 h 4500285"/>
              <a:gd name="connsiteX167" fmla="*/ 6639791 w 8510155"/>
              <a:gd name="connsiteY167" fmla="*/ 4219730 h 4500285"/>
              <a:gd name="connsiteX168" fmla="*/ 6577446 w 8510155"/>
              <a:gd name="connsiteY168" fmla="*/ 4188558 h 4500285"/>
              <a:gd name="connsiteX169" fmla="*/ 6400800 w 8510155"/>
              <a:gd name="connsiteY169" fmla="*/ 4126212 h 4500285"/>
              <a:gd name="connsiteX170" fmla="*/ 6161809 w 8510155"/>
              <a:gd name="connsiteY170" fmla="*/ 4053476 h 4500285"/>
              <a:gd name="connsiteX171" fmla="*/ 6016336 w 8510155"/>
              <a:gd name="connsiteY171" fmla="*/ 4001521 h 4500285"/>
              <a:gd name="connsiteX172" fmla="*/ 5818909 w 8510155"/>
              <a:gd name="connsiteY172" fmla="*/ 3939176 h 4500285"/>
              <a:gd name="connsiteX173" fmla="*/ 5746173 w 8510155"/>
              <a:gd name="connsiteY173" fmla="*/ 3897612 h 4500285"/>
              <a:gd name="connsiteX174" fmla="*/ 5704609 w 8510155"/>
              <a:gd name="connsiteY174" fmla="*/ 3876830 h 4500285"/>
              <a:gd name="connsiteX175" fmla="*/ 5663046 w 8510155"/>
              <a:gd name="connsiteY175" fmla="*/ 3887221 h 4500285"/>
              <a:gd name="connsiteX176" fmla="*/ 5642264 w 8510155"/>
              <a:gd name="connsiteY176" fmla="*/ 3918394 h 4500285"/>
              <a:gd name="connsiteX177" fmla="*/ 5590309 w 8510155"/>
              <a:gd name="connsiteY177" fmla="*/ 3980740 h 4500285"/>
              <a:gd name="connsiteX178" fmla="*/ 5444836 w 8510155"/>
              <a:gd name="connsiteY178" fmla="*/ 4105430 h 4500285"/>
              <a:gd name="connsiteX179" fmla="*/ 5174673 w 8510155"/>
              <a:gd name="connsiteY179" fmla="*/ 4219730 h 4500285"/>
              <a:gd name="connsiteX180" fmla="*/ 5008418 w 8510155"/>
              <a:gd name="connsiteY180" fmla="*/ 4292467 h 4500285"/>
              <a:gd name="connsiteX181" fmla="*/ 4946073 w 8510155"/>
              <a:gd name="connsiteY181" fmla="*/ 4334030 h 4500285"/>
              <a:gd name="connsiteX182" fmla="*/ 4831773 w 8510155"/>
              <a:gd name="connsiteY182" fmla="*/ 4365203 h 4500285"/>
              <a:gd name="connsiteX183" fmla="*/ 4738255 w 8510155"/>
              <a:gd name="connsiteY183" fmla="*/ 4417158 h 4500285"/>
              <a:gd name="connsiteX184" fmla="*/ 4644736 w 8510155"/>
              <a:gd name="connsiteY184" fmla="*/ 4500285 h 4500285"/>
              <a:gd name="connsiteX185" fmla="*/ 4572000 w 8510155"/>
              <a:gd name="connsiteY185" fmla="*/ 4334030 h 4500285"/>
              <a:gd name="connsiteX186" fmla="*/ 4509655 w 8510155"/>
              <a:gd name="connsiteY186" fmla="*/ 4209340 h 4500285"/>
              <a:gd name="connsiteX187" fmla="*/ 4499264 w 8510155"/>
              <a:gd name="connsiteY187" fmla="*/ 4178167 h 4500285"/>
              <a:gd name="connsiteX188" fmla="*/ 4447309 w 8510155"/>
              <a:gd name="connsiteY188" fmla="*/ 4115821 h 4500285"/>
              <a:gd name="connsiteX189" fmla="*/ 4416136 w 8510155"/>
              <a:gd name="connsiteY189" fmla="*/ 4095040 h 4500285"/>
              <a:gd name="connsiteX190" fmla="*/ 3927764 w 8510155"/>
              <a:gd name="connsiteY190" fmla="*/ 4084649 h 4500285"/>
              <a:gd name="connsiteX191" fmla="*/ 3522518 w 8510155"/>
              <a:gd name="connsiteY191" fmla="*/ 4095040 h 4500285"/>
              <a:gd name="connsiteX192" fmla="*/ 3449782 w 8510155"/>
              <a:gd name="connsiteY192" fmla="*/ 4105430 h 4500285"/>
              <a:gd name="connsiteX193" fmla="*/ 3397827 w 8510155"/>
              <a:gd name="connsiteY193" fmla="*/ 4126212 h 4500285"/>
              <a:gd name="connsiteX194" fmla="*/ 3325091 w 8510155"/>
              <a:gd name="connsiteY194" fmla="*/ 4167776 h 4500285"/>
              <a:gd name="connsiteX195" fmla="*/ 3293918 w 8510155"/>
              <a:gd name="connsiteY195" fmla="*/ 4198949 h 4500285"/>
              <a:gd name="connsiteX196" fmla="*/ 3231573 w 8510155"/>
              <a:gd name="connsiteY196" fmla="*/ 4250903 h 4500285"/>
              <a:gd name="connsiteX197" fmla="*/ 3096491 w 8510155"/>
              <a:gd name="connsiteY197" fmla="*/ 4230121 h 4500285"/>
              <a:gd name="connsiteX198" fmla="*/ 2971800 w 8510155"/>
              <a:gd name="connsiteY198" fmla="*/ 4188558 h 4500285"/>
              <a:gd name="connsiteX199" fmla="*/ 2753591 w 8510155"/>
              <a:gd name="connsiteY199" fmla="*/ 4105430 h 4500285"/>
              <a:gd name="connsiteX200" fmla="*/ 2597727 w 8510155"/>
              <a:gd name="connsiteY200" fmla="*/ 4043085 h 4500285"/>
              <a:gd name="connsiteX201" fmla="*/ 2556164 w 8510155"/>
              <a:gd name="connsiteY201" fmla="*/ 4032694 h 4500285"/>
              <a:gd name="connsiteX202" fmla="*/ 2452255 w 8510155"/>
              <a:gd name="connsiteY202" fmla="*/ 4001521 h 4500285"/>
              <a:gd name="connsiteX203" fmla="*/ 2296391 w 8510155"/>
              <a:gd name="connsiteY203" fmla="*/ 3970349 h 4500285"/>
              <a:gd name="connsiteX204" fmla="*/ 2234046 w 8510155"/>
              <a:gd name="connsiteY204" fmla="*/ 3991130 h 4500285"/>
              <a:gd name="connsiteX205" fmla="*/ 2098964 w 8510155"/>
              <a:gd name="connsiteY205" fmla="*/ 4105430 h 4500285"/>
              <a:gd name="connsiteX206" fmla="*/ 1943100 w 8510155"/>
              <a:gd name="connsiteY206" fmla="*/ 4261294 h 4500285"/>
              <a:gd name="connsiteX207" fmla="*/ 1901536 w 8510155"/>
              <a:gd name="connsiteY207" fmla="*/ 4282076 h 4500285"/>
              <a:gd name="connsiteX208" fmla="*/ 1839191 w 8510155"/>
              <a:gd name="connsiteY208" fmla="*/ 4323640 h 4500285"/>
              <a:gd name="connsiteX209" fmla="*/ 1724891 w 8510155"/>
              <a:gd name="connsiteY209" fmla="*/ 4375594 h 4500285"/>
              <a:gd name="connsiteX210" fmla="*/ 1662546 w 8510155"/>
              <a:gd name="connsiteY210" fmla="*/ 4417158 h 4500285"/>
              <a:gd name="connsiteX211" fmla="*/ 1600200 w 8510155"/>
              <a:gd name="connsiteY211" fmla="*/ 4448330 h 4500285"/>
              <a:gd name="connsiteX212" fmla="*/ 1579418 w 8510155"/>
              <a:gd name="connsiteY212" fmla="*/ 4282076 h 4500285"/>
              <a:gd name="connsiteX213" fmla="*/ 1558636 w 8510155"/>
              <a:gd name="connsiteY213" fmla="*/ 4167776 h 4500285"/>
              <a:gd name="connsiteX214" fmla="*/ 1548246 w 8510155"/>
              <a:gd name="connsiteY214" fmla="*/ 4095040 h 4500285"/>
              <a:gd name="connsiteX215" fmla="*/ 1537855 w 8510155"/>
              <a:gd name="connsiteY215" fmla="*/ 4053476 h 4500285"/>
              <a:gd name="connsiteX216" fmla="*/ 1506682 w 8510155"/>
              <a:gd name="connsiteY216" fmla="*/ 4063867 h 4500285"/>
              <a:gd name="connsiteX217" fmla="*/ 1413164 w 8510155"/>
              <a:gd name="connsiteY217" fmla="*/ 4084649 h 4500285"/>
              <a:gd name="connsiteX218" fmla="*/ 1319646 w 8510155"/>
              <a:gd name="connsiteY218" fmla="*/ 4095040 h 4500285"/>
              <a:gd name="connsiteX219" fmla="*/ 1184564 w 8510155"/>
              <a:gd name="connsiteY219" fmla="*/ 4084649 h 4500285"/>
              <a:gd name="connsiteX220" fmla="*/ 1059873 w 8510155"/>
              <a:gd name="connsiteY220" fmla="*/ 4063867 h 4500285"/>
              <a:gd name="connsiteX221" fmla="*/ 904009 w 8510155"/>
              <a:gd name="connsiteY221" fmla="*/ 4043085 h 4500285"/>
              <a:gd name="connsiteX222" fmla="*/ 872836 w 8510155"/>
              <a:gd name="connsiteY222" fmla="*/ 4032694 h 4500285"/>
              <a:gd name="connsiteX223" fmla="*/ 768927 w 8510155"/>
              <a:gd name="connsiteY223" fmla="*/ 4011912 h 4500285"/>
              <a:gd name="connsiteX224" fmla="*/ 685800 w 8510155"/>
              <a:gd name="connsiteY224" fmla="*/ 3991130 h 4500285"/>
              <a:gd name="connsiteX225" fmla="*/ 644236 w 8510155"/>
              <a:gd name="connsiteY225" fmla="*/ 3980740 h 4500285"/>
              <a:gd name="connsiteX226" fmla="*/ 581891 w 8510155"/>
              <a:gd name="connsiteY226" fmla="*/ 3959958 h 4500285"/>
              <a:gd name="connsiteX227" fmla="*/ 353291 w 8510155"/>
              <a:gd name="connsiteY227" fmla="*/ 3949567 h 4500285"/>
              <a:gd name="connsiteX228" fmla="*/ 249382 w 8510155"/>
              <a:gd name="connsiteY228" fmla="*/ 3928785 h 4500285"/>
              <a:gd name="connsiteX229" fmla="*/ 197427 w 8510155"/>
              <a:gd name="connsiteY229" fmla="*/ 3918394 h 4500285"/>
              <a:gd name="connsiteX230" fmla="*/ 114300 w 8510155"/>
              <a:gd name="connsiteY230" fmla="*/ 3897612 h 4500285"/>
              <a:gd name="connsiteX231" fmla="*/ 31173 w 8510155"/>
              <a:gd name="connsiteY231" fmla="*/ 3876830 h 4500285"/>
              <a:gd name="connsiteX232" fmla="*/ 0 w 8510155"/>
              <a:gd name="connsiteY232" fmla="*/ 3866440 h 4500285"/>
              <a:gd name="connsiteX233" fmla="*/ 93518 w 8510155"/>
              <a:gd name="connsiteY233" fmla="*/ 3783312 h 4500285"/>
              <a:gd name="connsiteX234" fmla="*/ 155864 w 8510155"/>
              <a:gd name="connsiteY234" fmla="*/ 3731358 h 4500285"/>
              <a:gd name="connsiteX235" fmla="*/ 332509 w 8510155"/>
              <a:gd name="connsiteY235" fmla="*/ 3606667 h 4500285"/>
              <a:gd name="connsiteX236" fmla="*/ 415636 w 8510155"/>
              <a:gd name="connsiteY236" fmla="*/ 3513149 h 4500285"/>
              <a:gd name="connsiteX237" fmla="*/ 457200 w 8510155"/>
              <a:gd name="connsiteY237" fmla="*/ 3450803 h 4500285"/>
              <a:gd name="connsiteX238" fmla="*/ 446809 w 8510155"/>
              <a:gd name="connsiteY238" fmla="*/ 3409240 h 4500285"/>
              <a:gd name="connsiteX239" fmla="*/ 374073 w 8510155"/>
              <a:gd name="connsiteY239" fmla="*/ 3253376 h 4500285"/>
              <a:gd name="connsiteX240" fmla="*/ 280555 w 8510155"/>
              <a:gd name="connsiteY240" fmla="*/ 3118294 h 4500285"/>
              <a:gd name="connsiteX241" fmla="*/ 259773 w 8510155"/>
              <a:gd name="connsiteY241" fmla="*/ 3087121 h 4500285"/>
              <a:gd name="connsiteX242" fmla="*/ 197427 w 8510155"/>
              <a:gd name="connsiteY242" fmla="*/ 3003994 h 4500285"/>
              <a:gd name="connsiteX243" fmla="*/ 176646 w 8510155"/>
              <a:gd name="connsiteY243" fmla="*/ 2962430 h 4500285"/>
              <a:gd name="connsiteX244" fmla="*/ 114300 w 8510155"/>
              <a:gd name="connsiteY244" fmla="*/ 2889694 h 4500285"/>
              <a:gd name="connsiteX245" fmla="*/ 41564 w 8510155"/>
              <a:gd name="connsiteY245" fmla="*/ 2765003 h 4500285"/>
              <a:gd name="connsiteX246" fmla="*/ 0 w 8510155"/>
              <a:gd name="connsiteY246" fmla="*/ 2681876 h 4500285"/>
              <a:gd name="connsiteX247" fmla="*/ 10391 w 8510155"/>
              <a:gd name="connsiteY247" fmla="*/ 2629921 h 4500285"/>
              <a:gd name="connsiteX248" fmla="*/ 93518 w 8510155"/>
              <a:gd name="connsiteY248" fmla="*/ 2567576 h 4500285"/>
              <a:gd name="connsiteX249" fmla="*/ 238991 w 8510155"/>
              <a:gd name="connsiteY249" fmla="*/ 2505230 h 4500285"/>
              <a:gd name="connsiteX250" fmla="*/ 477982 w 8510155"/>
              <a:gd name="connsiteY250" fmla="*/ 2380540 h 4500285"/>
              <a:gd name="connsiteX251" fmla="*/ 498764 w 8510155"/>
              <a:gd name="connsiteY251" fmla="*/ 2307803 h 4500285"/>
              <a:gd name="connsiteX252" fmla="*/ 477982 w 8510155"/>
              <a:gd name="connsiteY252" fmla="*/ 2183112 h 4500285"/>
              <a:gd name="connsiteX253" fmla="*/ 457200 w 8510155"/>
              <a:gd name="connsiteY253" fmla="*/ 2141549 h 4500285"/>
              <a:gd name="connsiteX254" fmla="*/ 384464 w 8510155"/>
              <a:gd name="connsiteY254" fmla="*/ 1933730 h 4500285"/>
              <a:gd name="connsiteX255" fmla="*/ 332509 w 8510155"/>
              <a:gd name="connsiteY255" fmla="*/ 1757085 h 4500285"/>
              <a:gd name="connsiteX256" fmla="*/ 290946 w 8510155"/>
              <a:gd name="connsiteY256" fmla="*/ 1642785 h 4500285"/>
              <a:gd name="connsiteX257" fmla="*/ 280555 w 8510155"/>
              <a:gd name="connsiteY257" fmla="*/ 1611612 h 4500285"/>
              <a:gd name="connsiteX258" fmla="*/ 238991 w 8510155"/>
              <a:gd name="connsiteY258" fmla="*/ 1518094 h 4500285"/>
              <a:gd name="connsiteX259" fmla="*/ 228600 w 8510155"/>
              <a:gd name="connsiteY259" fmla="*/ 1486921 h 4500285"/>
              <a:gd name="connsiteX260" fmla="*/ 197427 w 8510155"/>
              <a:gd name="connsiteY260" fmla="*/ 1403794 h 4500285"/>
              <a:gd name="connsiteX261" fmla="*/ 145473 w 8510155"/>
              <a:gd name="connsiteY261" fmla="*/ 1279103 h 4500285"/>
              <a:gd name="connsiteX262" fmla="*/ 135082 w 8510155"/>
              <a:gd name="connsiteY262" fmla="*/ 1237540 h 4500285"/>
              <a:gd name="connsiteX263" fmla="*/ 114300 w 8510155"/>
              <a:gd name="connsiteY263" fmla="*/ 1175194 h 4500285"/>
              <a:gd name="connsiteX264" fmla="*/ 176646 w 8510155"/>
              <a:gd name="connsiteY264" fmla="*/ 1144021 h 4500285"/>
              <a:gd name="connsiteX265" fmla="*/ 249382 w 8510155"/>
              <a:gd name="connsiteY265" fmla="*/ 1133630 h 4500285"/>
              <a:gd name="connsiteX266" fmla="*/ 332509 w 8510155"/>
              <a:gd name="connsiteY266" fmla="*/ 1112849 h 4500285"/>
              <a:gd name="connsiteX267" fmla="*/ 415636 w 8510155"/>
              <a:gd name="connsiteY267" fmla="*/ 1102458 h 4500285"/>
              <a:gd name="connsiteX268" fmla="*/ 509155 w 8510155"/>
              <a:gd name="connsiteY268" fmla="*/ 1081676 h 4500285"/>
              <a:gd name="connsiteX269" fmla="*/ 581891 w 8510155"/>
              <a:gd name="connsiteY269" fmla="*/ 1060894 h 4500285"/>
              <a:gd name="connsiteX270" fmla="*/ 613064 w 8510155"/>
              <a:gd name="connsiteY270" fmla="*/ 1029721 h 4500285"/>
              <a:gd name="connsiteX271" fmla="*/ 654627 w 8510155"/>
              <a:gd name="connsiteY271" fmla="*/ 894640 h 4500285"/>
              <a:gd name="connsiteX272" fmla="*/ 675409 w 8510155"/>
              <a:gd name="connsiteY272" fmla="*/ 666040 h 4500285"/>
              <a:gd name="connsiteX273" fmla="*/ 665018 w 8510155"/>
              <a:gd name="connsiteY273" fmla="*/ 427049 h 4500285"/>
              <a:gd name="connsiteX274" fmla="*/ 654627 w 8510155"/>
              <a:gd name="connsiteY274" fmla="*/ 333530 h 4500285"/>
              <a:gd name="connsiteX275" fmla="*/ 644236 w 8510155"/>
              <a:gd name="connsiteY275" fmla="*/ 250403 h 4500285"/>
              <a:gd name="connsiteX276" fmla="*/ 623455 w 8510155"/>
              <a:gd name="connsiteY276" fmla="*/ 136103 h 4500285"/>
              <a:gd name="connsiteX277" fmla="*/ 633846 w 8510155"/>
              <a:gd name="connsiteY277" fmla="*/ 52976 h 4500285"/>
              <a:gd name="connsiteX278" fmla="*/ 706582 w 8510155"/>
              <a:gd name="connsiteY278" fmla="*/ 125712 h 4500285"/>
              <a:gd name="connsiteX279" fmla="*/ 810491 w 8510155"/>
              <a:gd name="connsiteY279" fmla="*/ 219230 h 4500285"/>
              <a:gd name="connsiteX280" fmla="*/ 935182 w 8510155"/>
              <a:gd name="connsiteY280" fmla="*/ 323140 h 4500285"/>
              <a:gd name="connsiteX281" fmla="*/ 1039091 w 8510155"/>
              <a:gd name="connsiteY281" fmla="*/ 416658 h 4500285"/>
              <a:gd name="connsiteX282" fmla="*/ 1174173 w 8510155"/>
              <a:gd name="connsiteY282" fmla="*/ 499785 h 4500285"/>
              <a:gd name="connsiteX283" fmla="*/ 1205346 w 8510155"/>
              <a:gd name="connsiteY283" fmla="*/ 489394 h 4500285"/>
              <a:gd name="connsiteX284" fmla="*/ 1278082 w 8510155"/>
              <a:gd name="connsiteY284" fmla="*/ 364703 h 4500285"/>
              <a:gd name="connsiteX285" fmla="*/ 1392382 w 8510155"/>
              <a:gd name="connsiteY285" fmla="*/ 229621 h 4500285"/>
              <a:gd name="connsiteX286" fmla="*/ 1475509 w 8510155"/>
              <a:gd name="connsiteY286" fmla="*/ 136103 h 4500285"/>
              <a:gd name="connsiteX287" fmla="*/ 1527464 w 8510155"/>
              <a:gd name="connsiteY287" fmla="*/ 94540 h 4500285"/>
              <a:gd name="connsiteX288" fmla="*/ 1558636 w 8510155"/>
              <a:gd name="connsiteY288" fmla="*/ 63367 h 4500285"/>
              <a:gd name="connsiteX289" fmla="*/ 1589809 w 8510155"/>
              <a:gd name="connsiteY289" fmla="*/ 42585 h 4500285"/>
              <a:gd name="connsiteX290" fmla="*/ 1652155 w 8510155"/>
              <a:gd name="connsiteY290" fmla="*/ 1021 h 4500285"/>
              <a:gd name="connsiteX291" fmla="*/ 1693718 w 8510155"/>
              <a:gd name="connsiteY291" fmla="*/ 84149 h 4500285"/>
              <a:gd name="connsiteX292" fmla="*/ 1724891 w 8510155"/>
              <a:gd name="connsiteY292" fmla="*/ 136103 h 4500285"/>
              <a:gd name="connsiteX293" fmla="*/ 1735282 w 8510155"/>
              <a:gd name="connsiteY293" fmla="*/ 167276 h 4500285"/>
              <a:gd name="connsiteX294" fmla="*/ 1766455 w 8510155"/>
              <a:gd name="connsiteY294" fmla="*/ 219230 h 4500285"/>
              <a:gd name="connsiteX295" fmla="*/ 1787236 w 8510155"/>
              <a:gd name="connsiteY295" fmla="*/ 271185 h 4500285"/>
              <a:gd name="connsiteX296" fmla="*/ 1808018 w 8510155"/>
              <a:gd name="connsiteY296" fmla="*/ 302358 h 4500285"/>
              <a:gd name="connsiteX297" fmla="*/ 1818409 w 8510155"/>
              <a:gd name="connsiteY297" fmla="*/ 333530 h 4500285"/>
              <a:gd name="connsiteX298" fmla="*/ 1839191 w 8510155"/>
              <a:gd name="connsiteY298" fmla="*/ 375094 h 4500285"/>
              <a:gd name="connsiteX299" fmla="*/ 1849582 w 8510155"/>
              <a:gd name="connsiteY299" fmla="*/ 406267 h 4500285"/>
              <a:gd name="connsiteX300" fmla="*/ 1870364 w 8510155"/>
              <a:gd name="connsiteY300" fmla="*/ 437440 h 4500285"/>
              <a:gd name="connsiteX301" fmla="*/ 1901536 w 8510155"/>
              <a:gd name="connsiteY301" fmla="*/ 499785 h 4500285"/>
              <a:gd name="connsiteX302" fmla="*/ 1932709 w 8510155"/>
              <a:gd name="connsiteY302" fmla="*/ 530958 h 4500285"/>
              <a:gd name="connsiteX303" fmla="*/ 1963882 w 8510155"/>
              <a:gd name="connsiteY303" fmla="*/ 530958 h 4500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</a:cxnLst>
            <a:rect l="l" t="t" r="r" b="b"/>
            <a:pathLst>
              <a:path w="8510155" h="4500285">
                <a:moveTo>
                  <a:pt x="1963882" y="530958"/>
                </a:moveTo>
                <a:cubicBezTo>
                  <a:pt x="1977736" y="525763"/>
                  <a:pt x="1998797" y="510628"/>
                  <a:pt x="2015836" y="499785"/>
                </a:cubicBezTo>
                <a:cubicBezTo>
                  <a:pt x="2036908" y="486375"/>
                  <a:pt x="2057400" y="472076"/>
                  <a:pt x="2078182" y="458221"/>
                </a:cubicBezTo>
                <a:cubicBezTo>
                  <a:pt x="2088573" y="451294"/>
                  <a:pt x="2098765" y="444059"/>
                  <a:pt x="2109355" y="437440"/>
                </a:cubicBezTo>
                <a:cubicBezTo>
                  <a:pt x="2126481" y="426736"/>
                  <a:pt x="2144505" y="417470"/>
                  <a:pt x="2161309" y="406267"/>
                </a:cubicBezTo>
                <a:cubicBezTo>
                  <a:pt x="2182091" y="392412"/>
                  <a:pt x="2201315" y="375873"/>
                  <a:pt x="2223655" y="364703"/>
                </a:cubicBezTo>
                <a:cubicBezTo>
                  <a:pt x="2323308" y="314875"/>
                  <a:pt x="2199747" y="377985"/>
                  <a:pt x="2317173" y="312749"/>
                </a:cubicBezTo>
                <a:cubicBezTo>
                  <a:pt x="2330713" y="305227"/>
                  <a:pt x="2345287" y="299652"/>
                  <a:pt x="2358736" y="291967"/>
                </a:cubicBezTo>
                <a:cubicBezTo>
                  <a:pt x="2369579" y="285771"/>
                  <a:pt x="2378739" y="276770"/>
                  <a:pt x="2389909" y="271185"/>
                </a:cubicBezTo>
                <a:cubicBezTo>
                  <a:pt x="2460619" y="235830"/>
                  <a:pt x="2376153" y="294070"/>
                  <a:pt x="2462646" y="240012"/>
                </a:cubicBezTo>
                <a:cubicBezTo>
                  <a:pt x="2477332" y="230834"/>
                  <a:pt x="2489173" y="217432"/>
                  <a:pt x="2504209" y="208840"/>
                </a:cubicBezTo>
                <a:cubicBezTo>
                  <a:pt x="2513719" y="203406"/>
                  <a:pt x="2525807" y="203768"/>
                  <a:pt x="2535382" y="198449"/>
                </a:cubicBezTo>
                <a:cubicBezTo>
                  <a:pt x="2557215" y="186319"/>
                  <a:pt x="2574537" y="166161"/>
                  <a:pt x="2597727" y="156885"/>
                </a:cubicBezTo>
                <a:cubicBezTo>
                  <a:pt x="2632363" y="143030"/>
                  <a:pt x="2668269" y="132003"/>
                  <a:pt x="2701636" y="115321"/>
                </a:cubicBezTo>
                <a:cubicBezTo>
                  <a:pt x="2715491" y="108394"/>
                  <a:pt x="2729045" y="100831"/>
                  <a:pt x="2743200" y="94540"/>
                </a:cubicBezTo>
                <a:cubicBezTo>
                  <a:pt x="2760245" y="86965"/>
                  <a:pt x="2778110" y="81334"/>
                  <a:pt x="2795155" y="73758"/>
                </a:cubicBezTo>
                <a:cubicBezTo>
                  <a:pt x="2809310" y="67467"/>
                  <a:pt x="2822336" y="58729"/>
                  <a:pt x="2836718" y="52976"/>
                </a:cubicBezTo>
                <a:cubicBezTo>
                  <a:pt x="2857057" y="44840"/>
                  <a:pt x="2878282" y="39121"/>
                  <a:pt x="2899064" y="32194"/>
                </a:cubicBezTo>
                <a:cubicBezTo>
                  <a:pt x="2909455" y="28730"/>
                  <a:pt x="2921123" y="27878"/>
                  <a:pt x="2930236" y="21803"/>
                </a:cubicBezTo>
                <a:lnTo>
                  <a:pt x="2961409" y="1021"/>
                </a:lnTo>
                <a:cubicBezTo>
                  <a:pt x="2971800" y="4485"/>
                  <a:pt x="2984837" y="3667"/>
                  <a:pt x="2992582" y="11412"/>
                </a:cubicBezTo>
                <a:cubicBezTo>
                  <a:pt x="3003535" y="22365"/>
                  <a:pt x="3005679" y="39527"/>
                  <a:pt x="3013364" y="52976"/>
                </a:cubicBezTo>
                <a:cubicBezTo>
                  <a:pt x="3019560" y="63819"/>
                  <a:pt x="3026151" y="74555"/>
                  <a:pt x="3034146" y="84149"/>
                </a:cubicBezTo>
                <a:cubicBezTo>
                  <a:pt x="3043553" y="95438"/>
                  <a:pt x="3055911" y="104032"/>
                  <a:pt x="3065318" y="115321"/>
                </a:cubicBezTo>
                <a:cubicBezTo>
                  <a:pt x="3073313" y="124915"/>
                  <a:pt x="3078755" y="136394"/>
                  <a:pt x="3086100" y="146494"/>
                </a:cubicBezTo>
                <a:cubicBezTo>
                  <a:pt x="3106472" y="174506"/>
                  <a:pt x="3127328" y="202167"/>
                  <a:pt x="3148446" y="229621"/>
                </a:cubicBezTo>
                <a:cubicBezTo>
                  <a:pt x="3161968" y="247200"/>
                  <a:pt x="3171556" y="269274"/>
                  <a:pt x="3190009" y="281576"/>
                </a:cubicBezTo>
                <a:cubicBezTo>
                  <a:pt x="3200400" y="288503"/>
                  <a:pt x="3212351" y="293527"/>
                  <a:pt x="3221182" y="302358"/>
                </a:cubicBezTo>
                <a:cubicBezTo>
                  <a:pt x="3233428" y="314604"/>
                  <a:pt x="3240109" y="331675"/>
                  <a:pt x="3252355" y="343921"/>
                </a:cubicBezTo>
                <a:cubicBezTo>
                  <a:pt x="3261185" y="352751"/>
                  <a:pt x="3273933" y="356708"/>
                  <a:pt x="3283527" y="364703"/>
                </a:cubicBezTo>
                <a:cubicBezTo>
                  <a:pt x="3294816" y="374111"/>
                  <a:pt x="3303100" y="386854"/>
                  <a:pt x="3314700" y="395876"/>
                </a:cubicBezTo>
                <a:cubicBezTo>
                  <a:pt x="3334416" y="411210"/>
                  <a:pt x="3356264" y="423585"/>
                  <a:pt x="3377046" y="437440"/>
                </a:cubicBezTo>
                <a:lnTo>
                  <a:pt x="3408218" y="458221"/>
                </a:lnTo>
                <a:cubicBezTo>
                  <a:pt x="3418609" y="465148"/>
                  <a:pt x="3427543" y="475054"/>
                  <a:pt x="3439391" y="479003"/>
                </a:cubicBezTo>
                <a:lnTo>
                  <a:pt x="3470564" y="489394"/>
                </a:lnTo>
                <a:cubicBezTo>
                  <a:pt x="3520847" y="486748"/>
                  <a:pt x="3656756" y="487007"/>
                  <a:pt x="3730336" y="468612"/>
                </a:cubicBezTo>
                <a:cubicBezTo>
                  <a:pt x="3871759" y="433256"/>
                  <a:pt x="3736129" y="466038"/>
                  <a:pt x="3823855" y="427049"/>
                </a:cubicBezTo>
                <a:cubicBezTo>
                  <a:pt x="3843873" y="418152"/>
                  <a:pt x="3866607" y="416064"/>
                  <a:pt x="3886200" y="406267"/>
                </a:cubicBezTo>
                <a:cubicBezTo>
                  <a:pt x="4026688" y="336023"/>
                  <a:pt x="3965324" y="353034"/>
                  <a:pt x="4062846" y="333530"/>
                </a:cubicBezTo>
                <a:cubicBezTo>
                  <a:pt x="4241899" y="221622"/>
                  <a:pt x="4063118" y="324319"/>
                  <a:pt x="4208318" y="260794"/>
                </a:cubicBezTo>
                <a:cubicBezTo>
                  <a:pt x="4243796" y="245273"/>
                  <a:pt x="4276272" y="223222"/>
                  <a:pt x="4312227" y="208840"/>
                </a:cubicBezTo>
                <a:cubicBezTo>
                  <a:pt x="4346863" y="194985"/>
                  <a:pt x="4379945" y="176324"/>
                  <a:pt x="4416136" y="167276"/>
                </a:cubicBezTo>
                <a:cubicBezTo>
                  <a:pt x="4429991" y="163812"/>
                  <a:pt x="4444152" y="161401"/>
                  <a:pt x="4457700" y="156885"/>
                </a:cubicBezTo>
                <a:cubicBezTo>
                  <a:pt x="4475395" y="150987"/>
                  <a:pt x="4492610" y="143679"/>
                  <a:pt x="4509655" y="136103"/>
                </a:cubicBezTo>
                <a:cubicBezTo>
                  <a:pt x="4523810" y="129812"/>
                  <a:pt x="4536382" y="119772"/>
                  <a:pt x="4551218" y="115321"/>
                </a:cubicBezTo>
                <a:cubicBezTo>
                  <a:pt x="4571398" y="109267"/>
                  <a:pt x="4592782" y="108394"/>
                  <a:pt x="4613564" y="104930"/>
                </a:cubicBezTo>
                <a:cubicBezTo>
                  <a:pt x="4707294" y="58066"/>
                  <a:pt x="4591014" y="112448"/>
                  <a:pt x="4738255" y="63367"/>
                </a:cubicBezTo>
                <a:cubicBezTo>
                  <a:pt x="4759037" y="56440"/>
                  <a:pt x="4779348" y="47898"/>
                  <a:pt x="4800600" y="42585"/>
                </a:cubicBezTo>
                <a:lnTo>
                  <a:pt x="4883727" y="21803"/>
                </a:lnTo>
                <a:cubicBezTo>
                  <a:pt x="4908406" y="5350"/>
                  <a:pt x="4916741" y="-12054"/>
                  <a:pt x="4946073" y="11412"/>
                </a:cubicBezTo>
                <a:cubicBezTo>
                  <a:pt x="4959399" y="22073"/>
                  <a:pt x="4981175" y="72843"/>
                  <a:pt x="4987636" y="84149"/>
                </a:cubicBezTo>
                <a:cubicBezTo>
                  <a:pt x="4993832" y="94992"/>
                  <a:pt x="5002222" y="104478"/>
                  <a:pt x="5008418" y="115321"/>
                </a:cubicBezTo>
                <a:cubicBezTo>
                  <a:pt x="5016103" y="128770"/>
                  <a:pt x="5020990" y="143750"/>
                  <a:pt x="5029200" y="156885"/>
                </a:cubicBezTo>
                <a:cubicBezTo>
                  <a:pt x="5038379" y="171571"/>
                  <a:pt x="5050307" y="184357"/>
                  <a:pt x="5060373" y="198449"/>
                </a:cubicBezTo>
                <a:cubicBezTo>
                  <a:pt x="5067632" y="208611"/>
                  <a:pt x="5073896" y="219459"/>
                  <a:pt x="5081155" y="229621"/>
                </a:cubicBezTo>
                <a:cubicBezTo>
                  <a:pt x="5091221" y="243713"/>
                  <a:pt x="5102261" y="257093"/>
                  <a:pt x="5112327" y="271185"/>
                </a:cubicBezTo>
                <a:cubicBezTo>
                  <a:pt x="5119586" y="281347"/>
                  <a:pt x="5124708" y="293117"/>
                  <a:pt x="5133109" y="302358"/>
                </a:cubicBezTo>
                <a:cubicBezTo>
                  <a:pt x="5261985" y="444122"/>
                  <a:pt x="5170080" y="341471"/>
                  <a:pt x="5257800" y="416658"/>
                </a:cubicBezTo>
                <a:cubicBezTo>
                  <a:pt x="5268957" y="426221"/>
                  <a:pt x="5277374" y="438808"/>
                  <a:pt x="5288973" y="447830"/>
                </a:cubicBezTo>
                <a:cubicBezTo>
                  <a:pt x="5308688" y="463164"/>
                  <a:pt x="5330536" y="475539"/>
                  <a:pt x="5351318" y="489394"/>
                </a:cubicBezTo>
                <a:lnTo>
                  <a:pt x="5382491" y="510176"/>
                </a:lnTo>
                <a:cubicBezTo>
                  <a:pt x="5403273" y="506712"/>
                  <a:pt x="5424235" y="504199"/>
                  <a:pt x="5444836" y="499785"/>
                </a:cubicBezTo>
                <a:cubicBezTo>
                  <a:pt x="5517905" y="484127"/>
                  <a:pt x="5524881" y="480030"/>
                  <a:pt x="5590309" y="458221"/>
                </a:cubicBezTo>
                <a:cubicBezTo>
                  <a:pt x="5600700" y="454757"/>
                  <a:pt x="5612090" y="453465"/>
                  <a:pt x="5621482" y="447830"/>
                </a:cubicBezTo>
                <a:cubicBezTo>
                  <a:pt x="5638800" y="437439"/>
                  <a:pt x="5655372" y="425690"/>
                  <a:pt x="5673436" y="416658"/>
                </a:cubicBezTo>
                <a:cubicBezTo>
                  <a:pt x="5683233" y="411760"/>
                  <a:pt x="5694638" y="410799"/>
                  <a:pt x="5704609" y="406267"/>
                </a:cubicBezTo>
                <a:cubicBezTo>
                  <a:pt x="5732812" y="393447"/>
                  <a:pt x="5758346" y="374500"/>
                  <a:pt x="5787736" y="364703"/>
                </a:cubicBezTo>
                <a:cubicBezTo>
                  <a:pt x="5798127" y="361239"/>
                  <a:pt x="5809334" y="359631"/>
                  <a:pt x="5818909" y="354312"/>
                </a:cubicBezTo>
                <a:cubicBezTo>
                  <a:pt x="5840743" y="342182"/>
                  <a:pt x="5858915" y="323919"/>
                  <a:pt x="5881255" y="312749"/>
                </a:cubicBezTo>
                <a:cubicBezTo>
                  <a:pt x="5902037" y="302358"/>
                  <a:pt x="5922448" y="291191"/>
                  <a:pt x="5943600" y="281576"/>
                </a:cubicBezTo>
                <a:cubicBezTo>
                  <a:pt x="5960581" y="273858"/>
                  <a:pt x="5979180" y="269726"/>
                  <a:pt x="5995555" y="260794"/>
                </a:cubicBezTo>
                <a:cubicBezTo>
                  <a:pt x="6085854" y="211539"/>
                  <a:pt x="6026216" y="229840"/>
                  <a:pt x="6099464" y="198449"/>
                </a:cubicBezTo>
                <a:cubicBezTo>
                  <a:pt x="6109531" y="194135"/>
                  <a:pt x="6120569" y="192373"/>
                  <a:pt x="6130636" y="188058"/>
                </a:cubicBezTo>
                <a:cubicBezTo>
                  <a:pt x="6144874" y="181956"/>
                  <a:pt x="6157962" y="173378"/>
                  <a:pt x="6172200" y="167276"/>
                </a:cubicBezTo>
                <a:cubicBezTo>
                  <a:pt x="6182267" y="162961"/>
                  <a:pt x="6193576" y="161783"/>
                  <a:pt x="6203373" y="156885"/>
                </a:cubicBezTo>
                <a:cubicBezTo>
                  <a:pt x="6214543" y="151300"/>
                  <a:pt x="6223134" y="141175"/>
                  <a:pt x="6234546" y="136103"/>
                </a:cubicBezTo>
                <a:cubicBezTo>
                  <a:pt x="6254564" y="127206"/>
                  <a:pt x="6278664" y="127472"/>
                  <a:pt x="6296891" y="115321"/>
                </a:cubicBezTo>
                <a:cubicBezTo>
                  <a:pt x="6307282" y="108394"/>
                  <a:pt x="6316652" y="99612"/>
                  <a:pt x="6328064" y="94540"/>
                </a:cubicBezTo>
                <a:cubicBezTo>
                  <a:pt x="6348082" y="85643"/>
                  <a:pt x="6372182" y="85909"/>
                  <a:pt x="6390409" y="73758"/>
                </a:cubicBezTo>
                <a:lnTo>
                  <a:pt x="6452755" y="32194"/>
                </a:lnTo>
                <a:cubicBezTo>
                  <a:pt x="6466609" y="49512"/>
                  <a:pt x="6481600" y="65980"/>
                  <a:pt x="6494318" y="84149"/>
                </a:cubicBezTo>
                <a:cubicBezTo>
                  <a:pt x="6505900" y="100694"/>
                  <a:pt x="6512702" y="120472"/>
                  <a:pt x="6525491" y="136103"/>
                </a:cubicBezTo>
                <a:cubicBezTo>
                  <a:pt x="6544102" y="158850"/>
                  <a:pt x="6568175" y="176604"/>
                  <a:pt x="6587836" y="198449"/>
                </a:cubicBezTo>
                <a:cubicBezTo>
                  <a:pt x="6599421" y="211321"/>
                  <a:pt x="6607424" y="227140"/>
                  <a:pt x="6619009" y="240012"/>
                </a:cubicBezTo>
                <a:cubicBezTo>
                  <a:pt x="6638670" y="261857"/>
                  <a:pt x="6660573" y="281576"/>
                  <a:pt x="6681355" y="302358"/>
                </a:cubicBezTo>
                <a:cubicBezTo>
                  <a:pt x="6691746" y="312749"/>
                  <a:pt x="6701052" y="324350"/>
                  <a:pt x="6712527" y="333530"/>
                </a:cubicBezTo>
                <a:cubicBezTo>
                  <a:pt x="6747163" y="361239"/>
                  <a:pt x="6779529" y="392054"/>
                  <a:pt x="6816436" y="416658"/>
                </a:cubicBezTo>
                <a:cubicBezTo>
                  <a:pt x="6826827" y="423585"/>
                  <a:pt x="6838015" y="429445"/>
                  <a:pt x="6847609" y="437440"/>
                </a:cubicBezTo>
                <a:cubicBezTo>
                  <a:pt x="6901697" y="482512"/>
                  <a:pt x="6854316" y="461574"/>
                  <a:pt x="6930736" y="499785"/>
                </a:cubicBezTo>
                <a:cubicBezTo>
                  <a:pt x="6940533" y="504683"/>
                  <a:pt x="6952112" y="505278"/>
                  <a:pt x="6961909" y="510176"/>
                </a:cubicBezTo>
                <a:cubicBezTo>
                  <a:pt x="6973079" y="515761"/>
                  <a:pt x="6981912" y="525373"/>
                  <a:pt x="6993082" y="530958"/>
                </a:cubicBezTo>
                <a:cubicBezTo>
                  <a:pt x="7002879" y="535856"/>
                  <a:pt x="7014458" y="536451"/>
                  <a:pt x="7024255" y="541349"/>
                </a:cubicBezTo>
                <a:cubicBezTo>
                  <a:pt x="7123055" y="590748"/>
                  <a:pt x="6956922" y="529295"/>
                  <a:pt x="7117773" y="582912"/>
                </a:cubicBezTo>
                <a:cubicBezTo>
                  <a:pt x="7128164" y="586376"/>
                  <a:pt x="7138078" y="591944"/>
                  <a:pt x="7148946" y="593303"/>
                </a:cubicBezTo>
                <a:cubicBezTo>
                  <a:pt x="7369878" y="620920"/>
                  <a:pt x="7053840" y="582753"/>
                  <a:pt x="7367155" y="614085"/>
                </a:cubicBezTo>
                <a:cubicBezTo>
                  <a:pt x="7391525" y="616522"/>
                  <a:pt x="7415472" y="622598"/>
                  <a:pt x="7439891" y="624476"/>
                </a:cubicBezTo>
                <a:cubicBezTo>
                  <a:pt x="7527132" y="631187"/>
                  <a:pt x="7815481" y="642291"/>
                  <a:pt x="7886700" y="645258"/>
                </a:cubicBezTo>
                <a:cubicBezTo>
                  <a:pt x="7952509" y="641794"/>
                  <a:pt x="8034873" y="591085"/>
                  <a:pt x="8084127" y="634867"/>
                </a:cubicBezTo>
                <a:cubicBezTo>
                  <a:pt x="8128212" y="674053"/>
                  <a:pt x="8079076" y="752771"/>
                  <a:pt x="8073736" y="811512"/>
                </a:cubicBezTo>
                <a:cubicBezTo>
                  <a:pt x="8072137" y="829101"/>
                  <a:pt x="8066249" y="846046"/>
                  <a:pt x="8063346" y="863467"/>
                </a:cubicBezTo>
                <a:cubicBezTo>
                  <a:pt x="8059320" y="887625"/>
                  <a:pt x="8057758" y="912187"/>
                  <a:pt x="8052955" y="936203"/>
                </a:cubicBezTo>
                <a:cubicBezTo>
                  <a:pt x="8050807" y="946943"/>
                  <a:pt x="8045027" y="956703"/>
                  <a:pt x="8042564" y="967376"/>
                </a:cubicBezTo>
                <a:cubicBezTo>
                  <a:pt x="8034621" y="1001794"/>
                  <a:pt x="8030349" y="1037017"/>
                  <a:pt x="8021782" y="1071285"/>
                </a:cubicBezTo>
                <a:lnTo>
                  <a:pt x="8011391" y="1112849"/>
                </a:lnTo>
                <a:cubicBezTo>
                  <a:pt x="7998191" y="1231644"/>
                  <a:pt x="7994797" y="1210795"/>
                  <a:pt x="8011391" y="1351840"/>
                </a:cubicBezTo>
                <a:cubicBezTo>
                  <a:pt x="8015409" y="1385992"/>
                  <a:pt x="8027476" y="1384009"/>
                  <a:pt x="8042564" y="1414185"/>
                </a:cubicBezTo>
                <a:cubicBezTo>
                  <a:pt x="8059466" y="1447988"/>
                  <a:pt x="8043959" y="1446753"/>
                  <a:pt x="8073736" y="1476530"/>
                </a:cubicBezTo>
                <a:cubicBezTo>
                  <a:pt x="8082567" y="1485361"/>
                  <a:pt x="8094518" y="1490385"/>
                  <a:pt x="8104909" y="1497312"/>
                </a:cubicBezTo>
                <a:cubicBezTo>
                  <a:pt x="8141025" y="1569544"/>
                  <a:pt x="8114738" y="1527923"/>
                  <a:pt x="8198427" y="1611612"/>
                </a:cubicBezTo>
                <a:lnTo>
                  <a:pt x="8291946" y="1705130"/>
                </a:lnTo>
                <a:cubicBezTo>
                  <a:pt x="8305801" y="1718985"/>
                  <a:pt x="8317206" y="1735826"/>
                  <a:pt x="8333509" y="1746694"/>
                </a:cubicBezTo>
                <a:cubicBezTo>
                  <a:pt x="8410907" y="1798292"/>
                  <a:pt x="8315846" y="1731975"/>
                  <a:pt x="8395855" y="1798649"/>
                </a:cubicBezTo>
                <a:cubicBezTo>
                  <a:pt x="8405449" y="1806644"/>
                  <a:pt x="8417693" y="1811133"/>
                  <a:pt x="8427027" y="1819430"/>
                </a:cubicBezTo>
                <a:cubicBezTo>
                  <a:pt x="8485262" y="1871195"/>
                  <a:pt x="8478569" y="1865570"/>
                  <a:pt x="8510155" y="1912949"/>
                </a:cubicBezTo>
                <a:cubicBezTo>
                  <a:pt x="8456911" y="2019434"/>
                  <a:pt x="8536980" y="1870253"/>
                  <a:pt x="8427027" y="2016858"/>
                </a:cubicBezTo>
                <a:cubicBezTo>
                  <a:pt x="8398367" y="2055072"/>
                  <a:pt x="8391958" y="2067699"/>
                  <a:pt x="8354291" y="2099985"/>
                </a:cubicBezTo>
                <a:cubicBezTo>
                  <a:pt x="8344809" y="2108112"/>
                  <a:pt x="8333509" y="2113840"/>
                  <a:pt x="8323118" y="2120767"/>
                </a:cubicBezTo>
                <a:cubicBezTo>
                  <a:pt x="8312727" y="2134621"/>
                  <a:pt x="8303531" y="2149458"/>
                  <a:pt x="8291946" y="2162330"/>
                </a:cubicBezTo>
                <a:cubicBezTo>
                  <a:pt x="8272285" y="2184176"/>
                  <a:pt x="8245903" y="2200222"/>
                  <a:pt x="8229600" y="2224676"/>
                </a:cubicBezTo>
                <a:cubicBezTo>
                  <a:pt x="8162034" y="2326025"/>
                  <a:pt x="8267866" y="2168526"/>
                  <a:pt x="8177646" y="2297412"/>
                </a:cubicBezTo>
                <a:cubicBezTo>
                  <a:pt x="8163323" y="2317874"/>
                  <a:pt x="8149937" y="2338976"/>
                  <a:pt x="8136082" y="2359758"/>
                </a:cubicBezTo>
                <a:cubicBezTo>
                  <a:pt x="8129155" y="2370149"/>
                  <a:pt x="8124130" y="2382100"/>
                  <a:pt x="8115300" y="2390930"/>
                </a:cubicBezTo>
                <a:lnTo>
                  <a:pt x="8084127" y="2422103"/>
                </a:lnTo>
                <a:cubicBezTo>
                  <a:pt x="8105361" y="2485805"/>
                  <a:pt x="8086772" y="2445529"/>
                  <a:pt x="8167255" y="2526012"/>
                </a:cubicBezTo>
                <a:cubicBezTo>
                  <a:pt x="8177646" y="2536403"/>
                  <a:pt x="8186671" y="2548368"/>
                  <a:pt x="8198427" y="2557185"/>
                </a:cubicBezTo>
                <a:cubicBezTo>
                  <a:pt x="8216268" y="2570566"/>
                  <a:pt x="8249893" y="2596985"/>
                  <a:pt x="8271164" y="2609140"/>
                </a:cubicBezTo>
                <a:cubicBezTo>
                  <a:pt x="8284613" y="2616825"/>
                  <a:pt x="8298873" y="2622994"/>
                  <a:pt x="8312727" y="2629921"/>
                </a:cubicBezTo>
                <a:cubicBezTo>
                  <a:pt x="8323118" y="2640312"/>
                  <a:pt x="8332611" y="2651686"/>
                  <a:pt x="8343900" y="2661094"/>
                </a:cubicBezTo>
                <a:cubicBezTo>
                  <a:pt x="8353494" y="2669089"/>
                  <a:pt x="8366242" y="2673045"/>
                  <a:pt x="8375073" y="2681876"/>
                </a:cubicBezTo>
                <a:cubicBezTo>
                  <a:pt x="8444344" y="2751147"/>
                  <a:pt x="8343903" y="2678415"/>
                  <a:pt x="8427027" y="2733830"/>
                </a:cubicBezTo>
                <a:cubicBezTo>
                  <a:pt x="8423563" y="2744221"/>
                  <a:pt x="8425189" y="2758161"/>
                  <a:pt x="8416636" y="2765003"/>
                </a:cubicBezTo>
                <a:cubicBezTo>
                  <a:pt x="8405485" y="2773924"/>
                  <a:pt x="8389210" y="2773374"/>
                  <a:pt x="8375073" y="2775394"/>
                </a:cubicBezTo>
                <a:cubicBezTo>
                  <a:pt x="8340614" y="2780317"/>
                  <a:pt x="8305800" y="2782321"/>
                  <a:pt x="8271164" y="2785785"/>
                </a:cubicBezTo>
                <a:cubicBezTo>
                  <a:pt x="8257309" y="2789249"/>
                  <a:pt x="8243604" y="2793375"/>
                  <a:pt x="8229600" y="2796176"/>
                </a:cubicBezTo>
                <a:cubicBezTo>
                  <a:pt x="8208941" y="2800308"/>
                  <a:pt x="8187694" y="2801457"/>
                  <a:pt x="8167255" y="2806567"/>
                </a:cubicBezTo>
                <a:cubicBezTo>
                  <a:pt x="8167251" y="2806568"/>
                  <a:pt x="8089325" y="2832544"/>
                  <a:pt x="8073736" y="2837740"/>
                </a:cubicBezTo>
                <a:cubicBezTo>
                  <a:pt x="8063345" y="2841203"/>
                  <a:pt x="8053304" y="2845982"/>
                  <a:pt x="8042564" y="2848130"/>
                </a:cubicBezTo>
                <a:lnTo>
                  <a:pt x="7990609" y="2858521"/>
                </a:lnTo>
                <a:cubicBezTo>
                  <a:pt x="7973291" y="2865448"/>
                  <a:pt x="7956119" y="2872754"/>
                  <a:pt x="7938655" y="2879303"/>
                </a:cubicBezTo>
                <a:cubicBezTo>
                  <a:pt x="7928399" y="2883149"/>
                  <a:pt x="7917279" y="2884796"/>
                  <a:pt x="7907482" y="2889694"/>
                </a:cubicBezTo>
                <a:cubicBezTo>
                  <a:pt x="7826909" y="2929981"/>
                  <a:pt x="7923490" y="2894749"/>
                  <a:pt x="7845136" y="2920867"/>
                </a:cubicBezTo>
                <a:cubicBezTo>
                  <a:pt x="7773677" y="2968506"/>
                  <a:pt x="7806486" y="2954532"/>
                  <a:pt x="7751618" y="2972821"/>
                </a:cubicBezTo>
                <a:cubicBezTo>
                  <a:pt x="7766670" y="3228701"/>
                  <a:pt x="7752329" y="3068328"/>
                  <a:pt x="7772400" y="3222203"/>
                </a:cubicBezTo>
                <a:cubicBezTo>
                  <a:pt x="7779624" y="3277583"/>
                  <a:pt x="7779636" y="3334276"/>
                  <a:pt x="7793182" y="3388458"/>
                </a:cubicBezTo>
                <a:lnTo>
                  <a:pt x="7813964" y="3471585"/>
                </a:lnTo>
                <a:cubicBezTo>
                  <a:pt x="7817428" y="3485440"/>
                  <a:pt x="7819839" y="3499601"/>
                  <a:pt x="7824355" y="3513149"/>
                </a:cubicBezTo>
                <a:cubicBezTo>
                  <a:pt x="7827819" y="3523540"/>
                  <a:pt x="7831864" y="3533754"/>
                  <a:pt x="7834746" y="3544321"/>
                </a:cubicBezTo>
                <a:cubicBezTo>
                  <a:pt x="7842261" y="3571877"/>
                  <a:pt x="7846495" y="3600353"/>
                  <a:pt x="7855527" y="3627449"/>
                </a:cubicBezTo>
                <a:cubicBezTo>
                  <a:pt x="7858991" y="3637840"/>
                  <a:pt x="7863036" y="3648054"/>
                  <a:pt x="7865918" y="3658621"/>
                </a:cubicBezTo>
                <a:cubicBezTo>
                  <a:pt x="7873433" y="3686177"/>
                  <a:pt x="7877668" y="3714653"/>
                  <a:pt x="7886700" y="3741749"/>
                </a:cubicBezTo>
                <a:cubicBezTo>
                  <a:pt x="7911998" y="3817642"/>
                  <a:pt x="7902169" y="3782842"/>
                  <a:pt x="7917873" y="3845658"/>
                </a:cubicBezTo>
                <a:cubicBezTo>
                  <a:pt x="7907482" y="3849122"/>
                  <a:pt x="7897653" y="3856049"/>
                  <a:pt x="7886700" y="3856049"/>
                </a:cubicBezTo>
                <a:cubicBezTo>
                  <a:pt x="7872419" y="3856049"/>
                  <a:pt x="7858684" y="3850174"/>
                  <a:pt x="7845136" y="3845658"/>
                </a:cubicBezTo>
                <a:cubicBezTo>
                  <a:pt x="7817061" y="3836300"/>
                  <a:pt x="7789486" y="3825476"/>
                  <a:pt x="7762009" y="3814485"/>
                </a:cubicBezTo>
                <a:cubicBezTo>
                  <a:pt x="7720202" y="3797762"/>
                  <a:pt x="7678121" y="3781571"/>
                  <a:pt x="7637318" y="3762530"/>
                </a:cubicBezTo>
                <a:cubicBezTo>
                  <a:pt x="7626002" y="3757249"/>
                  <a:pt x="7617462" y="3747030"/>
                  <a:pt x="7606146" y="3741749"/>
                </a:cubicBezTo>
                <a:cubicBezTo>
                  <a:pt x="7430539" y="3659799"/>
                  <a:pt x="7526493" y="3712519"/>
                  <a:pt x="7325591" y="3648230"/>
                </a:cubicBezTo>
                <a:cubicBezTo>
                  <a:pt x="7290061" y="3636861"/>
                  <a:pt x="7257255" y="3617900"/>
                  <a:pt x="7221682" y="3606667"/>
                </a:cubicBezTo>
                <a:cubicBezTo>
                  <a:pt x="7145265" y="3582536"/>
                  <a:pt x="7094736" y="3582846"/>
                  <a:pt x="7013864" y="3575494"/>
                </a:cubicBezTo>
                <a:cubicBezTo>
                  <a:pt x="6986155" y="3578958"/>
                  <a:pt x="6938867" y="3559170"/>
                  <a:pt x="6930736" y="3585885"/>
                </a:cubicBezTo>
                <a:cubicBezTo>
                  <a:pt x="6908526" y="3658859"/>
                  <a:pt x="6936216" y="3738365"/>
                  <a:pt x="6941127" y="3814485"/>
                </a:cubicBezTo>
                <a:cubicBezTo>
                  <a:pt x="6943146" y="3845784"/>
                  <a:pt x="6948235" y="3876811"/>
                  <a:pt x="6951518" y="3908003"/>
                </a:cubicBezTo>
                <a:cubicBezTo>
                  <a:pt x="6955162" y="3942621"/>
                  <a:pt x="6958445" y="3977276"/>
                  <a:pt x="6961909" y="4011912"/>
                </a:cubicBezTo>
                <a:cubicBezTo>
                  <a:pt x="6958445" y="4119285"/>
                  <a:pt x="6972586" y="4228688"/>
                  <a:pt x="6951518" y="4334030"/>
                </a:cubicBezTo>
                <a:cubicBezTo>
                  <a:pt x="6948054" y="4351348"/>
                  <a:pt x="6916196" y="4329580"/>
                  <a:pt x="6899564" y="4323640"/>
                </a:cubicBezTo>
                <a:cubicBezTo>
                  <a:pt x="6867438" y="4312167"/>
                  <a:pt x="6837885" y="4294322"/>
                  <a:pt x="6806046" y="4282076"/>
                </a:cubicBezTo>
                <a:cubicBezTo>
                  <a:pt x="6792717" y="4276949"/>
                  <a:pt x="6777854" y="4276699"/>
                  <a:pt x="6764482" y="4271685"/>
                </a:cubicBezTo>
                <a:cubicBezTo>
                  <a:pt x="6722322" y="4255875"/>
                  <a:pt x="6680938" y="4238017"/>
                  <a:pt x="6639791" y="4219730"/>
                </a:cubicBezTo>
                <a:cubicBezTo>
                  <a:pt x="6618559" y="4210294"/>
                  <a:pt x="6599083" y="4197025"/>
                  <a:pt x="6577446" y="4188558"/>
                </a:cubicBezTo>
                <a:cubicBezTo>
                  <a:pt x="6519297" y="4165804"/>
                  <a:pt x="6460184" y="4145512"/>
                  <a:pt x="6400800" y="4126212"/>
                </a:cubicBezTo>
                <a:cubicBezTo>
                  <a:pt x="6321606" y="4100474"/>
                  <a:pt x="6239124" y="4084403"/>
                  <a:pt x="6161809" y="4053476"/>
                </a:cubicBezTo>
                <a:cubicBezTo>
                  <a:pt x="6100389" y="4028907"/>
                  <a:pt x="6090479" y="4023764"/>
                  <a:pt x="6016336" y="4001521"/>
                </a:cubicBezTo>
                <a:cubicBezTo>
                  <a:pt x="5938257" y="3978097"/>
                  <a:pt x="5890476" y="3972574"/>
                  <a:pt x="5818909" y="3939176"/>
                </a:cubicBezTo>
                <a:cubicBezTo>
                  <a:pt x="5793604" y="3927367"/>
                  <a:pt x="5770688" y="3910984"/>
                  <a:pt x="5746173" y="3897612"/>
                </a:cubicBezTo>
                <a:cubicBezTo>
                  <a:pt x="5732574" y="3890195"/>
                  <a:pt x="5718464" y="3883757"/>
                  <a:pt x="5704609" y="3876830"/>
                </a:cubicBezTo>
                <a:cubicBezTo>
                  <a:pt x="5690755" y="3880294"/>
                  <a:pt x="5674928" y="3879299"/>
                  <a:pt x="5663046" y="3887221"/>
                </a:cubicBezTo>
                <a:cubicBezTo>
                  <a:pt x="5652655" y="3894148"/>
                  <a:pt x="5649931" y="3908536"/>
                  <a:pt x="5642264" y="3918394"/>
                </a:cubicBezTo>
                <a:cubicBezTo>
                  <a:pt x="5625656" y="3939748"/>
                  <a:pt x="5608589" y="3960798"/>
                  <a:pt x="5590309" y="3980740"/>
                </a:cubicBezTo>
                <a:cubicBezTo>
                  <a:pt x="5552408" y="4022086"/>
                  <a:pt x="5493804" y="4079063"/>
                  <a:pt x="5444836" y="4105430"/>
                </a:cubicBezTo>
                <a:cubicBezTo>
                  <a:pt x="5280037" y="4194168"/>
                  <a:pt x="5300307" y="4167383"/>
                  <a:pt x="5174673" y="4219730"/>
                </a:cubicBezTo>
                <a:cubicBezTo>
                  <a:pt x="5118836" y="4242995"/>
                  <a:pt x="5058749" y="4258913"/>
                  <a:pt x="5008418" y="4292467"/>
                </a:cubicBezTo>
                <a:cubicBezTo>
                  <a:pt x="4987636" y="4306321"/>
                  <a:pt x="4968751" y="4323564"/>
                  <a:pt x="4946073" y="4334030"/>
                </a:cubicBezTo>
                <a:cubicBezTo>
                  <a:pt x="4931476" y="4340767"/>
                  <a:pt x="4857095" y="4358872"/>
                  <a:pt x="4831773" y="4365203"/>
                </a:cubicBezTo>
                <a:cubicBezTo>
                  <a:pt x="4760314" y="4412842"/>
                  <a:pt x="4793122" y="4398868"/>
                  <a:pt x="4738255" y="4417158"/>
                </a:cubicBezTo>
                <a:cubicBezTo>
                  <a:pt x="4667078" y="4488334"/>
                  <a:pt x="4700363" y="4463200"/>
                  <a:pt x="4644736" y="4500285"/>
                </a:cubicBezTo>
                <a:cubicBezTo>
                  <a:pt x="4501890" y="4214590"/>
                  <a:pt x="4698160" y="4614385"/>
                  <a:pt x="4572000" y="4334030"/>
                </a:cubicBezTo>
                <a:cubicBezTo>
                  <a:pt x="4552931" y="4291654"/>
                  <a:pt x="4524350" y="4253425"/>
                  <a:pt x="4509655" y="4209340"/>
                </a:cubicBezTo>
                <a:cubicBezTo>
                  <a:pt x="4506191" y="4198949"/>
                  <a:pt x="4504162" y="4187964"/>
                  <a:pt x="4499264" y="4178167"/>
                </a:cubicBezTo>
                <a:cubicBezTo>
                  <a:pt x="4487588" y="4154814"/>
                  <a:pt x="4467007" y="4132235"/>
                  <a:pt x="4447309" y="4115821"/>
                </a:cubicBezTo>
                <a:cubicBezTo>
                  <a:pt x="4437715" y="4107826"/>
                  <a:pt x="4428602" y="4095788"/>
                  <a:pt x="4416136" y="4095040"/>
                </a:cubicBezTo>
                <a:cubicBezTo>
                  <a:pt x="4253601" y="4085288"/>
                  <a:pt x="4090555" y="4088113"/>
                  <a:pt x="3927764" y="4084649"/>
                </a:cubicBezTo>
                <a:lnTo>
                  <a:pt x="3522518" y="4095040"/>
                </a:lnTo>
                <a:cubicBezTo>
                  <a:pt x="3498050" y="4096104"/>
                  <a:pt x="3473542" y="4099490"/>
                  <a:pt x="3449782" y="4105430"/>
                </a:cubicBezTo>
                <a:cubicBezTo>
                  <a:pt x="3431686" y="4109954"/>
                  <a:pt x="3414872" y="4118636"/>
                  <a:pt x="3397827" y="4126212"/>
                </a:cubicBezTo>
                <a:cubicBezTo>
                  <a:pt x="3376050" y="4135891"/>
                  <a:pt x="3344194" y="4151857"/>
                  <a:pt x="3325091" y="4167776"/>
                </a:cubicBezTo>
                <a:cubicBezTo>
                  <a:pt x="3313802" y="4177184"/>
                  <a:pt x="3305207" y="4189541"/>
                  <a:pt x="3293918" y="4198949"/>
                </a:cubicBezTo>
                <a:cubicBezTo>
                  <a:pt x="3207118" y="4271282"/>
                  <a:pt x="3322647" y="4159829"/>
                  <a:pt x="3231573" y="4250903"/>
                </a:cubicBezTo>
                <a:cubicBezTo>
                  <a:pt x="3200732" y="4247048"/>
                  <a:pt x="3131676" y="4240469"/>
                  <a:pt x="3096491" y="4230121"/>
                </a:cubicBezTo>
                <a:cubicBezTo>
                  <a:pt x="3054459" y="4217759"/>
                  <a:pt x="3013364" y="4202412"/>
                  <a:pt x="2971800" y="4188558"/>
                </a:cubicBezTo>
                <a:cubicBezTo>
                  <a:pt x="2879862" y="4157912"/>
                  <a:pt x="2934371" y="4176646"/>
                  <a:pt x="2753591" y="4105430"/>
                </a:cubicBezTo>
                <a:cubicBezTo>
                  <a:pt x="2701528" y="4084920"/>
                  <a:pt x="2652013" y="4056657"/>
                  <a:pt x="2597727" y="4043085"/>
                </a:cubicBezTo>
                <a:cubicBezTo>
                  <a:pt x="2583873" y="4039621"/>
                  <a:pt x="2569895" y="4036617"/>
                  <a:pt x="2556164" y="4032694"/>
                </a:cubicBezTo>
                <a:cubicBezTo>
                  <a:pt x="2521394" y="4022760"/>
                  <a:pt x="2487226" y="4010724"/>
                  <a:pt x="2452255" y="4001521"/>
                </a:cubicBezTo>
                <a:cubicBezTo>
                  <a:pt x="2386581" y="3984239"/>
                  <a:pt x="2358295" y="3980666"/>
                  <a:pt x="2296391" y="3970349"/>
                </a:cubicBezTo>
                <a:cubicBezTo>
                  <a:pt x="2275609" y="3977276"/>
                  <a:pt x="2252125" y="3978760"/>
                  <a:pt x="2234046" y="3991130"/>
                </a:cubicBezTo>
                <a:cubicBezTo>
                  <a:pt x="2185366" y="4024437"/>
                  <a:pt x="2137805" y="4061040"/>
                  <a:pt x="2098964" y="4105430"/>
                </a:cubicBezTo>
                <a:cubicBezTo>
                  <a:pt x="2037248" y="4175962"/>
                  <a:pt x="2018670" y="4204616"/>
                  <a:pt x="1943100" y="4261294"/>
                </a:cubicBezTo>
                <a:cubicBezTo>
                  <a:pt x="1930708" y="4270588"/>
                  <a:pt x="1914819" y="4274106"/>
                  <a:pt x="1901536" y="4282076"/>
                </a:cubicBezTo>
                <a:cubicBezTo>
                  <a:pt x="1880119" y="4294926"/>
                  <a:pt x="1862886" y="4315742"/>
                  <a:pt x="1839191" y="4323640"/>
                </a:cubicBezTo>
                <a:cubicBezTo>
                  <a:pt x="1795053" y="4338351"/>
                  <a:pt x="1771357" y="4344616"/>
                  <a:pt x="1724891" y="4375594"/>
                </a:cubicBezTo>
                <a:cubicBezTo>
                  <a:pt x="1704109" y="4389449"/>
                  <a:pt x="1686241" y="4409260"/>
                  <a:pt x="1662546" y="4417158"/>
                </a:cubicBezTo>
                <a:cubicBezTo>
                  <a:pt x="1619526" y="4431498"/>
                  <a:pt x="1640487" y="4421474"/>
                  <a:pt x="1600200" y="4448330"/>
                </a:cubicBezTo>
                <a:cubicBezTo>
                  <a:pt x="1580775" y="4273509"/>
                  <a:pt x="1599187" y="4430341"/>
                  <a:pt x="1579418" y="4282076"/>
                </a:cubicBezTo>
                <a:cubicBezTo>
                  <a:pt x="1566363" y="4184164"/>
                  <a:pt x="1578370" y="4226977"/>
                  <a:pt x="1558636" y="4167776"/>
                </a:cubicBezTo>
                <a:cubicBezTo>
                  <a:pt x="1555173" y="4143531"/>
                  <a:pt x="1552627" y="4119136"/>
                  <a:pt x="1548246" y="4095040"/>
                </a:cubicBezTo>
                <a:cubicBezTo>
                  <a:pt x="1545691" y="4080989"/>
                  <a:pt x="1549280" y="4062045"/>
                  <a:pt x="1537855" y="4053476"/>
                </a:cubicBezTo>
                <a:cubicBezTo>
                  <a:pt x="1529093" y="4046904"/>
                  <a:pt x="1517214" y="4060858"/>
                  <a:pt x="1506682" y="4063867"/>
                </a:cubicBezTo>
                <a:cubicBezTo>
                  <a:pt x="1483994" y="4070349"/>
                  <a:pt x="1434590" y="4081588"/>
                  <a:pt x="1413164" y="4084649"/>
                </a:cubicBezTo>
                <a:cubicBezTo>
                  <a:pt x="1382115" y="4089085"/>
                  <a:pt x="1350819" y="4091576"/>
                  <a:pt x="1319646" y="4095040"/>
                </a:cubicBezTo>
                <a:cubicBezTo>
                  <a:pt x="1274619" y="4091576"/>
                  <a:pt x="1229403" y="4090030"/>
                  <a:pt x="1184564" y="4084649"/>
                </a:cubicBezTo>
                <a:cubicBezTo>
                  <a:pt x="1142727" y="4079629"/>
                  <a:pt x="1101752" y="4068520"/>
                  <a:pt x="1059873" y="4063867"/>
                </a:cubicBezTo>
                <a:cubicBezTo>
                  <a:pt x="1014851" y="4058864"/>
                  <a:pt x="950650" y="4053450"/>
                  <a:pt x="904009" y="4043085"/>
                </a:cubicBezTo>
                <a:cubicBezTo>
                  <a:pt x="893317" y="4040709"/>
                  <a:pt x="883509" y="4035157"/>
                  <a:pt x="872836" y="4032694"/>
                </a:cubicBezTo>
                <a:cubicBezTo>
                  <a:pt x="838418" y="4024751"/>
                  <a:pt x="802437" y="4023082"/>
                  <a:pt x="768927" y="4011912"/>
                </a:cubicBezTo>
                <a:cubicBezTo>
                  <a:pt x="713229" y="3993345"/>
                  <a:pt x="761026" y="4007846"/>
                  <a:pt x="685800" y="3991130"/>
                </a:cubicBezTo>
                <a:cubicBezTo>
                  <a:pt x="671859" y="3988032"/>
                  <a:pt x="657915" y="3984844"/>
                  <a:pt x="644236" y="3980740"/>
                </a:cubicBezTo>
                <a:cubicBezTo>
                  <a:pt x="623254" y="3974446"/>
                  <a:pt x="603774" y="3960953"/>
                  <a:pt x="581891" y="3959958"/>
                </a:cubicBezTo>
                <a:lnTo>
                  <a:pt x="353291" y="3949567"/>
                </a:lnTo>
                <a:cubicBezTo>
                  <a:pt x="175088" y="3924109"/>
                  <a:pt x="346108" y="3952966"/>
                  <a:pt x="249382" y="3928785"/>
                </a:cubicBezTo>
                <a:cubicBezTo>
                  <a:pt x="232248" y="3924502"/>
                  <a:pt x="214636" y="3922365"/>
                  <a:pt x="197427" y="3918394"/>
                </a:cubicBezTo>
                <a:cubicBezTo>
                  <a:pt x="169597" y="3911972"/>
                  <a:pt x="142009" y="3904539"/>
                  <a:pt x="114300" y="3897612"/>
                </a:cubicBezTo>
                <a:cubicBezTo>
                  <a:pt x="114297" y="3897611"/>
                  <a:pt x="31177" y="3876831"/>
                  <a:pt x="31173" y="3876830"/>
                </a:cubicBezTo>
                <a:lnTo>
                  <a:pt x="0" y="3866440"/>
                </a:lnTo>
                <a:cubicBezTo>
                  <a:pt x="23702" y="3795333"/>
                  <a:pt x="-7782" y="3867727"/>
                  <a:pt x="93518" y="3783312"/>
                </a:cubicBezTo>
                <a:cubicBezTo>
                  <a:pt x="114300" y="3765994"/>
                  <a:pt x="133934" y="3747197"/>
                  <a:pt x="155864" y="3731358"/>
                </a:cubicBezTo>
                <a:cubicBezTo>
                  <a:pt x="237444" y="3672440"/>
                  <a:pt x="268881" y="3663226"/>
                  <a:pt x="332509" y="3606667"/>
                </a:cubicBezTo>
                <a:cubicBezTo>
                  <a:pt x="364448" y="3578277"/>
                  <a:pt x="390478" y="3547741"/>
                  <a:pt x="415636" y="3513149"/>
                </a:cubicBezTo>
                <a:cubicBezTo>
                  <a:pt x="430327" y="3492949"/>
                  <a:pt x="457200" y="3450803"/>
                  <a:pt x="457200" y="3450803"/>
                </a:cubicBezTo>
                <a:cubicBezTo>
                  <a:pt x="453736" y="3436949"/>
                  <a:pt x="451325" y="3422788"/>
                  <a:pt x="446809" y="3409240"/>
                </a:cubicBezTo>
                <a:cubicBezTo>
                  <a:pt x="432243" y="3365542"/>
                  <a:pt x="391605" y="3282179"/>
                  <a:pt x="374073" y="3253376"/>
                </a:cubicBezTo>
                <a:cubicBezTo>
                  <a:pt x="345598" y="3206596"/>
                  <a:pt x="311581" y="3163423"/>
                  <a:pt x="280555" y="3118294"/>
                </a:cubicBezTo>
                <a:cubicBezTo>
                  <a:pt x="273480" y="3108003"/>
                  <a:pt x="267266" y="3097112"/>
                  <a:pt x="259773" y="3087121"/>
                </a:cubicBezTo>
                <a:cubicBezTo>
                  <a:pt x="238991" y="3059412"/>
                  <a:pt x="216640" y="3032813"/>
                  <a:pt x="197427" y="3003994"/>
                </a:cubicBezTo>
                <a:cubicBezTo>
                  <a:pt x="188835" y="2991106"/>
                  <a:pt x="185757" y="2974957"/>
                  <a:pt x="176646" y="2962430"/>
                </a:cubicBezTo>
                <a:cubicBezTo>
                  <a:pt x="157864" y="2936604"/>
                  <a:pt x="132332" y="2916049"/>
                  <a:pt x="114300" y="2889694"/>
                </a:cubicBezTo>
                <a:cubicBezTo>
                  <a:pt x="87128" y="2849982"/>
                  <a:pt x="65961" y="2806478"/>
                  <a:pt x="41564" y="2765003"/>
                </a:cubicBezTo>
                <a:cubicBezTo>
                  <a:pt x="3811" y="2700823"/>
                  <a:pt x="17290" y="2733746"/>
                  <a:pt x="0" y="2681876"/>
                </a:cubicBezTo>
                <a:cubicBezTo>
                  <a:pt x="3464" y="2664558"/>
                  <a:pt x="2493" y="2645718"/>
                  <a:pt x="10391" y="2629921"/>
                </a:cubicBezTo>
                <a:cubicBezTo>
                  <a:pt x="22833" y="2605038"/>
                  <a:pt x="74334" y="2578040"/>
                  <a:pt x="93518" y="2567576"/>
                </a:cubicBezTo>
                <a:cubicBezTo>
                  <a:pt x="214751" y="2501448"/>
                  <a:pt x="92819" y="2572225"/>
                  <a:pt x="238991" y="2505230"/>
                </a:cubicBezTo>
                <a:cubicBezTo>
                  <a:pt x="359770" y="2449873"/>
                  <a:pt x="383202" y="2434699"/>
                  <a:pt x="477982" y="2380540"/>
                </a:cubicBezTo>
                <a:cubicBezTo>
                  <a:pt x="482882" y="2365840"/>
                  <a:pt x="498764" y="2320851"/>
                  <a:pt x="498764" y="2307803"/>
                </a:cubicBezTo>
                <a:cubicBezTo>
                  <a:pt x="498764" y="2269239"/>
                  <a:pt x="494240" y="2221047"/>
                  <a:pt x="477982" y="2183112"/>
                </a:cubicBezTo>
                <a:cubicBezTo>
                  <a:pt x="471880" y="2168875"/>
                  <a:pt x="462639" y="2156052"/>
                  <a:pt x="457200" y="2141549"/>
                </a:cubicBezTo>
                <a:cubicBezTo>
                  <a:pt x="431430" y="2072829"/>
                  <a:pt x="402265" y="2004932"/>
                  <a:pt x="384464" y="1933730"/>
                </a:cubicBezTo>
                <a:cubicBezTo>
                  <a:pt x="366115" y="1860335"/>
                  <a:pt x="366832" y="1860055"/>
                  <a:pt x="332509" y="1757085"/>
                </a:cubicBezTo>
                <a:cubicBezTo>
                  <a:pt x="319689" y="1718625"/>
                  <a:pt x="304581" y="1680964"/>
                  <a:pt x="290946" y="1642785"/>
                </a:cubicBezTo>
                <a:cubicBezTo>
                  <a:pt x="287262" y="1632470"/>
                  <a:pt x="285004" y="1621621"/>
                  <a:pt x="280555" y="1611612"/>
                </a:cubicBezTo>
                <a:cubicBezTo>
                  <a:pt x="266700" y="1580439"/>
                  <a:pt x="252111" y="1549583"/>
                  <a:pt x="238991" y="1518094"/>
                </a:cubicBezTo>
                <a:cubicBezTo>
                  <a:pt x="234778" y="1507983"/>
                  <a:pt x="232343" y="1497215"/>
                  <a:pt x="228600" y="1486921"/>
                </a:cubicBezTo>
                <a:cubicBezTo>
                  <a:pt x="218487" y="1459109"/>
                  <a:pt x="208695" y="1431158"/>
                  <a:pt x="197427" y="1403794"/>
                </a:cubicBezTo>
                <a:cubicBezTo>
                  <a:pt x="174527" y="1348180"/>
                  <a:pt x="159231" y="1327254"/>
                  <a:pt x="145473" y="1279103"/>
                </a:cubicBezTo>
                <a:cubicBezTo>
                  <a:pt x="141550" y="1265372"/>
                  <a:pt x="139186" y="1251218"/>
                  <a:pt x="135082" y="1237540"/>
                </a:cubicBezTo>
                <a:cubicBezTo>
                  <a:pt x="128787" y="1216558"/>
                  <a:pt x="114300" y="1175194"/>
                  <a:pt x="114300" y="1175194"/>
                </a:cubicBezTo>
                <a:cubicBezTo>
                  <a:pt x="135082" y="1164803"/>
                  <a:pt x="154439" y="1150854"/>
                  <a:pt x="176646" y="1144021"/>
                </a:cubicBezTo>
                <a:cubicBezTo>
                  <a:pt x="200054" y="1136818"/>
                  <a:pt x="225366" y="1138433"/>
                  <a:pt x="249382" y="1133630"/>
                </a:cubicBezTo>
                <a:cubicBezTo>
                  <a:pt x="277389" y="1128029"/>
                  <a:pt x="304436" y="1118112"/>
                  <a:pt x="332509" y="1112849"/>
                </a:cubicBezTo>
                <a:cubicBezTo>
                  <a:pt x="359955" y="1107703"/>
                  <a:pt x="388036" y="1106704"/>
                  <a:pt x="415636" y="1102458"/>
                </a:cubicBezTo>
                <a:cubicBezTo>
                  <a:pt x="438848" y="1098887"/>
                  <a:pt x="485022" y="1088571"/>
                  <a:pt x="509155" y="1081676"/>
                </a:cubicBezTo>
                <a:cubicBezTo>
                  <a:pt x="613504" y="1051862"/>
                  <a:pt x="451953" y="1093379"/>
                  <a:pt x="581891" y="1060894"/>
                </a:cubicBezTo>
                <a:cubicBezTo>
                  <a:pt x="592282" y="1050503"/>
                  <a:pt x="605276" y="1042182"/>
                  <a:pt x="613064" y="1029721"/>
                </a:cubicBezTo>
                <a:cubicBezTo>
                  <a:pt x="632684" y="998330"/>
                  <a:pt x="647346" y="923767"/>
                  <a:pt x="654627" y="894640"/>
                </a:cubicBezTo>
                <a:cubicBezTo>
                  <a:pt x="661554" y="818440"/>
                  <a:pt x="678733" y="742482"/>
                  <a:pt x="675409" y="666040"/>
                </a:cubicBezTo>
                <a:cubicBezTo>
                  <a:pt x="671945" y="586376"/>
                  <a:pt x="669992" y="506633"/>
                  <a:pt x="665018" y="427049"/>
                </a:cubicBezTo>
                <a:cubicBezTo>
                  <a:pt x="663062" y="395745"/>
                  <a:pt x="658292" y="364680"/>
                  <a:pt x="654627" y="333530"/>
                </a:cubicBezTo>
                <a:cubicBezTo>
                  <a:pt x="651364" y="305797"/>
                  <a:pt x="648185" y="278047"/>
                  <a:pt x="644236" y="250403"/>
                </a:cubicBezTo>
                <a:cubicBezTo>
                  <a:pt x="637587" y="203858"/>
                  <a:pt x="632408" y="180868"/>
                  <a:pt x="623455" y="136103"/>
                </a:cubicBezTo>
                <a:cubicBezTo>
                  <a:pt x="626919" y="108394"/>
                  <a:pt x="606137" y="56440"/>
                  <a:pt x="633846" y="52976"/>
                </a:cubicBezTo>
                <a:cubicBezTo>
                  <a:pt x="667869" y="48723"/>
                  <a:pt x="681613" y="102212"/>
                  <a:pt x="706582" y="125712"/>
                </a:cubicBezTo>
                <a:cubicBezTo>
                  <a:pt x="740515" y="157649"/>
                  <a:pt x="773212" y="191271"/>
                  <a:pt x="810491" y="219230"/>
                </a:cubicBezTo>
                <a:cubicBezTo>
                  <a:pt x="871821" y="265228"/>
                  <a:pt x="859621" y="254448"/>
                  <a:pt x="935182" y="323140"/>
                </a:cubicBezTo>
                <a:cubicBezTo>
                  <a:pt x="993640" y="376283"/>
                  <a:pt x="944976" y="346071"/>
                  <a:pt x="1039091" y="416658"/>
                </a:cubicBezTo>
                <a:cubicBezTo>
                  <a:pt x="1110026" y="469860"/>
                  <a:pt x="1113765" y="469581"/>
                  <a:pt x="1174173" y="499785"/>
                </a:cubicBezTo>
                <a:cubicBezTo>
                  <a:pt x="1184564" y="496321"/>
                  <a:pt x="1197601" y="497139"/>
                  <a:pt x="1205346" y="489394"/>
                </a:cubicBezTo>
                <a:cubicBezTo>
                  <a:pt x="1265493" y="429247"/>
                  <a:pt x="1230441" y="429359"/>
                  <a:pt x="1278082" y="364703"/>
                </a:cubicBezTo>
                <a:cubicBezTo>
                  <a:pt x="1313071" y="317218"/>
                  <a:pt x="1354621" y="274933"/>
                  <a:pt x="1392382" y="229621"/>
                </a:cubicBezTo>
                <a:cubicBezTo>
                  <a:pt x="1431682" y="182461"/>
                  <a:pt x="1431077" y="175598"/>
                  <a:pt x="1475509" y="136103"/>
                </a:cubicBezTo>
                <a:cubicBezTo>
                  <a:pt x="1492085" y="121369"/>
                  <a:pt x="1510773" y="109144"/>
                  <a:pt x="1527464" y="94540"/>
                </a:cubicBezTo>
                <a:cubicBezTo>
                  <a:pt x="1538523" y="84863"/>
                  <a:pt x="1547347" y="72775"/>
                  <a:pt x="1558636" y="63367"/>
                </a:cubicBezTo>
                <a:cubicBezTo>
                  <a:pt x="1568230" y="55372"/>
                  <a:pt x="1580215" y="50580"/>
                  <a:pt x="1589809" y="42585"/>
                </a:cubicBezTo>
                <a:cubicBezTo>
                  <a:pt x="1641700" y="-657"/>
                  <a:pt x="1597372" y="19282"/>
                  <a:pt x="1652155" y="1021"/>
                </a:cubicBezTo>
                <a:cubicBezTo>
                  <a:pt x="1700305" y="73250"/>
                  <a:pt x="1642872" y="-17541"/>
                  <a:pt x="1693718" y="84149"/>
                </a:cubicBezTo>
                <a:cubicBezTo>
                  <a:pt x="1702750" y="102213"/>
                  <a:pt x="1715859" y="118039"/>
                  <a:pt x="1724891" y="136103"/>
                </a:cubicBezTo>
                <a:cubicBezTo>
                  <a:pt x="1729789" y="145900"/>
                  <a:pt x="1730384" y="157479"/>
                  <a:pt x="1735282" y="167276"/>
                </a:cubicBezTo>
                <a:cubicBezTo>
                  <a:pt x="1744314" y="185340"/>
                  <a:pt x="1757423" y="201166"/>
                  <a:pt x="1766455" y="219230"/>
                </a:cubicBezTo>
                <a:cubicBezTo>
                  <a:pt x="1774796" y="235913"/>
                  <a:pt x="1778895" y="254502"/>
                  <a:pt x="1787236" y="271185"/>
                </a:cubicBezTo>
                <a:cubicBezTo>
                  <a:pt x="1792821" y="282355"/>
                  <a:pt x="1802433" y="291188"/>
                  <a:pt x="1808018" y="302358"/>
                </a:cubicBezTo>
                <a:cubicBezTo>
                  <a:pt x="1812916" y="312154"/>
                  <a:pt x="1814094" y="323463"/>
                  <a:pt x="1818409" y="333530"/>
                </a:cubicBezTo>
                <a:cubicBezTo>
                  <a:pt x="1824511" y="347768"/>
                  <a:pt x="1833089" y="360856"/>
                  <a:pt x="1839191" y="375094"/>
                </a:cubicBezTo>
                <a:cubicBezTo>
                  <a:pt x="1843506" y="385161"/>
                  <a:pt x="1844684" y="396470"/>
                  <a:pt x="1849582" y="406267"/>
                </a:cubicBezTo>
                <a:cubicBezTo>
                  <a:pt x="1855167" y="417437"/>
                  <a:pt x="1864779" y="426270"/>
                  <a:pt x="1870364" y="437440"/>
                </a:cubicBezTo>
                <a:cubicBezTo>
                  <a:pt x="1893795" y="484301"/>
                  <a:pt x="1864315" y="455119"/>
                  <a:pt x="1901536" y="499785"/>
                </a:cubicBezTo>
                <a:cubicBezTo>
                  <a:pt x="1910943" y="511074"/>
                  <a:pt x="1923301" y="519669"/>
                  <a:pt x="1932709" y="530958"/>
                </a:cubicBezTo>
                <a:cubicBezTo>
                  <a:pt x="1940704" y="540552"/>
                  <a:pt x="1950028" y="536153"/>
                  <a:pt x="1963882" y="53095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2498E24-7597-B343-9660-89D97DADD173}"/>
              </a:ext>
            </a:extLst>
          </p:cNvPr>
          <p:cNvSpPr/>
          <p:nvPr/>
        </p:nvSpPr>
        <p:spPr>
          <a:xfrm>
            <a:off x="2554889" y="903478"/>
            <a:ext cx="674654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venir Book" panose="02000503020000020003" pitchFamily="2" charset="0"/>
              </a:rPr>
              <a:t>Takeaway</a:t>
            </a:r>
            <a:br>
              <a:rPr lang="en-US" sz="2800" b="1" dirty="0">
                <a:latin typeface="Avenir Book" panose="02000503020000020003" pitchFamily="2" charset="0"/>
              </a:rPr>
            </a:br>
            <a:r>
              <a:rPr lang="en-US" sz="2800" b="1" dirty="0">
                <a:solidFill>
                  <a:srgbClr val="C00000"/>
                </a:solidFill>
                <a:latin typeface="Avenir Book" panose="02000503020000020003" pitchFamily="2" charset="0"/>
              </a:rPr>
              <a:t>BERT</a:t>
            </a:r>
            <a:r>
              <a:rPr lang="en-US" sz="2800" dirty="0">
                <a:latin typeface="Avenir Book" panose="02000503020000020003" pitchFamily="2" charset="0"/>
              </a:rPr>
              <a:t> is incredible for learning </a:t>
            </a:r>
            <a:r>
              <a:rPr lang="en-US" sz="2800" b="1" dirty="0">
                <a:latin typeface="Avenir Book" panose="02000503020000020003" pitchFamily="2" charset="0"/>
              </a:rPr>
              <a:t>contextualized embeddings </a:t>
            </a:r>
            <a:r>
              <a:rPr lang="en-US" sz="2800" dirty="0">
                <a:latin typeface="Avenir Book" panose="02000503020000020003" pitchFamily="2" charset="0"/>
              </a:rPr>
              <a:t>of words and using transfer learning for other tasks (e.g., classification).</a:t>
            </a:r>
            <a:br>
              <a:rPr lang="en-US" sz="2800" dirty="0">
                <a:latin typeface="Avenir Book" panose="02000503020000020003" pitchFamily="2" charset="0"/>
              </a:rPr>
            </a:br>
            <a:endParaRPr lang="en-US" sz="2800" dirty="0">
              <a:latin typeface="Avenir Book" panose="02000503020000020003" pitchFamily="2" charset="0"/>
            </a:endParaRPr>
          </a:p>
          <a:p>
            <a:r>
              <a:rPr lang="en-US" sz="2800" dirty="0">
                <a:latin typeface="Avenir Book" panose="02000503020000020003" pitchFamily="2" charset="0"/>
              </a:rPr>
              <a:t>Can’t generate new sentences though, due to </a:t>
            </a:r>
            <a:r>
              <a:rPr lang="en-US" sz="2800" dirty="0">
                <a:highlight>
                  <a:srgbClr val="FFFF00"/>
                </a:highlight>
                <a:latin typeface="Avenir Book" panose="02000503020000020003" pitchFamily="2" charset="0"/>
              </a:rPr>
              <a:t>no decoders</a:t>
            </a:r>
            <a:r>
              <a:rPr lang="en-US" sz="2800" dirty="0">
                <a:latin typeface="Avenir Book" panose="02000503020000020003" pitchFamily="2" charset="0"/>
              </a:rPr>
              <a:t>.</a:t>
            </a:r>
          </a:p>
        </p:txBody>
      </p:sp>
      <p:sp>
        <p:nvSpPr>
          <p:cNvPr id="89" name="Slide Number Placeholder 9">
            <a:extLst>
              <a:ext uri="{FF2B5EF4-FFF2-40B4-BE49-F238E27FC236}">
                <a16:creationId xmlns:a16="http://schemas.microsoft.com/office/drawing/2014/main" id="{23F8348B-C0F7-BD4E-987A-E62355DE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9601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C93A8AE-8F25-D14B-BAEC-22CBAD6AD250}"/>
              </a:ext>
            </a:extLst>
          </p:cNvPr>
          <p:cNvSpPr/>
          <p:nvPr/>
        </p:nvSpPr>
        <p:spPr>
          <a:xfrm>
            <a:off x="2154342" y="3957162"/>
            <a:ext cx="3014557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A2B262-1905-B048-9BD2-3DC366DF00F8}"/>
              </a:ext>
            </a:extLst>
          </p:cNvPr>
          <p:cNvSpPr/>
          <p:nvPr/>
        </p:nvSpPr>
        <p:spPr>
          <a:xfrm>
            <a:off x="1071344" y="1538140"/>
            <a:ext cx="771242" cy="907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0C0715-8833-7240-B8B8-8B7B5D1B06CA}"/>
              </a:ext>
            </a:extLst>
          </p:cNvPr>
          <p:cNvSpPr/>
          <p:nvPr/>
        </p:nvSpPr>
        <p:spPr>
          <a:xfrm>
            <a:off x="1071344" y="1628855"/>
            <a:ext cx="771242" cy="10036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562E6-709B-E943-A2A2-21214AA18931}"/>
              </a:ext>
            </a:extLst>
          </p:cNvPr>
          <p:cNvSpPr/>
          <p:nvPr/>
        </p:nvSpPr>
        <p:spPr>
          <a:xfrm>
            <a:off x="1071344" y="4058330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43A94-3318-F14C-B3B1-3C34F08C0F93}"/>
              </a:ext>
            </a:extLst>
          </p:cNvPr>
          <p:cNvSpPr/>
          <p:nvPr/>
        </p:nvSpPr>
        <p:spPr>
          <a:xfrm>
            <a:off x="1071344" y="4149045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10466-1E7F-1F40-B739-C94E9BE2D7DC}"/>
              </a:ext>
            </a:extLst>
          </p:cNvPr>
          <p:cNvSpPr/>
          <p:nvPr/>
        </p:nvSpPr>
        <p:spPr>
          <a:xfrm>
            <a:off x="1071344" y="2382901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CEF7C-B7F4-0B42-B697-667670128C14}"/>
              </a:ext>
            </a:extLst>
          </p:cNvPr>
          <p:cNvSpPr/>
          <p:nvPr/>
        </p:nvSpPr>
        <p:spPr>
          <a:xfrm>
            <a:off x="1071344" y="2473616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3250625"/>
            <a:ext cx="771242" cy="907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3341340"/>
            <a:ext cx="771242" cy="100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FE705F-EE79-9345-8B58-E40BA9DDD031}"/>
              </a:ext>
            </a:extLst>
          </p:cNvPr>
          <p:cNvSpPr/>
          <p:nvPr/>
        </p:nvSpPr>
        <p:spPr>
          <a:xfrm>
            <a:off x="1071344" y="4924398"/>
            <a:ext cx="771242" cy="907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BB5125-AA9E-AF4F-8387-14AC72DBFBF0}"/>
              </a:ext>
            </a:extLst>
          </p:cNvPr>
          <p:cNvSpPr/>
          <p:nvPr/>
        </p:nvSpPr>
        <p:spPr>
          <a:xfrm>
            <a:off x="1071344" y="5015113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D84EB74-AA54-2445-B364-10278CEB0AD3}"/>
              </a:ext>
            </a:extLst>
          </p:cNvPr>
          <p:cNvSpPr txBox="1">
            <a:spLocks/>
          </p:cNvSpPr>
          <p:nvPr/>
        </p:nvSpPr>
        <p:spPr>
          <a:xfrm>
            <a:off x="2154343" y="1053178"/>
            <a:ext cx="4582634" cy="5336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Decoder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Learning/Data/Tasks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 Fine-Tuning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Extensions</a:t>
            </a:r>
          </a:p>
        </p:txBody>
      </p:sp>
    </p:spTree>
    <p:extLst>
      <p:ext uri="{BB962C8B-B14F-4D97-AF65-F5344CB8AC3E}">
        <p14:creationId xmlns:p14="http://schemas.microsoft.com/office/powerpoint/2010/main" val="39288504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C93A8AE-8F25-D14B-BAEC-22CBAD6AD250}"/>
              </a:ext>
            </a:extLst>
          </p:cNvPr>
          <p:cNvSpPr/>
          <p:nvPr/>
        </p:nvSpPr>
        <p:spPr>
          <a:xfrm>
            <a:off x="2154343" y="4773050"/>
            <a:ext cx="1985857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A2B262-1905-B048-9BD2-3DC366DF00F8}"/>
              </a:ext>
            </a:extLst>
          </p:cNvPr>
          <p:cNvSpPr/>
          <p:nvPr/>
        </p:nvSpPr>
        <p:spPr>
          <a:xfrm>
            <a:off x="1071344" y="1538140"/>
            <a:ext cx="771242" cy="907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0C0715-8833-7240-B8B8-8B7B5D1B06CA}"/>
              </a:ext>
            </a:extLst>
          </p:cNvPr>
          <p:cNvSpPr/>
          <p:nvPr/>
        </p:nvSpPr>
        <p:spPr>
          <a:xfrm>
            <a:off x="1071344" y="1628855"/>
            <a:ext cx="771242" cy="10036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562E6-709B-E943-A2A2-21214AA18931}"/>
              </a:ext>
            </a:extLst>
          </p:cNvPr>
          <p:cNvSpPr/>
          <p:nvPr/>
        </p:nvSpPr>
        <p:spPr>
          <a:xfrm>
            <a:off x="1071344" y="4058330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43A94-3318-F14C-B3B1-3C34F08C0F93}"/>
              </a:ext>
            </a:extLst>
          </p:cNvPr>
          <p:cNvSpPr/>
          <p:nvPr/>
        </p:nvSpPr>
        <p:spPr>
          <a:xfrm>
            <a:off x="1071344" y="4149045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10466-1E7F-1F40-B739-C94E9BE2D7DC}"/>
              </a:ext>
            </a:extLst>
          </p:cNvPr>
          <p:cNvSpPr/>
          <p:nvPr/>
        </p:nvSpPr>
        <p:spPr>
          <a:xfrm>
            <a:off x="1071344" y="2382901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CEF7C-B7F4-0B42-B697-667670128C14}"/>
              </a:ext>
            </a:extLst>
          </p:cNvPr>
          <p:cNvSpPr/>
          <p:nvPr/>
        </p:nvSpPr>
        <p:spPr>
          <a:xfrm>
            <a:off x="1071344" y="2473616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3250625"/>
            <a:ext cx="771242" cy="907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3341340"/>
            <a:ext cx="771242" cy="100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FE705F-EE79-9345-8B58-E40BA9DDD031}"/>
              </a:ext>
            </a:extLst>
          </p:cNvPr>
          <p:cNvSpPr/>
          <p:nvPr/>
        </p:nvSpPr>
        <p:spPr>
          <a:xfrm>
            <a:off x="1071344" y="4924398"/>
            <a:ext cx="771242" cy="907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BB5125-AA9E-AF4F-8387-14AC72DBFBF0}"/>
              </a:ext>
            </a:extLst>
          </p:cNvPr>
          <p:cNvSpPr/>
          <p:nvPr/>
        </p:nvSpPr>
        <p:spPr>
          <a:xfrm>
            <a:off x="1071344" y="5015113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05D156E-CDA9-C642-908F-E7ED1401A797}"/>
              </a:ext>
            </a:extLst>
          </p:cNvPr>
          <p:cNvSpPr txBox="1">
            <a:spLocks/>
          </p:cNvSpPr>
          <p:nvPr/>
        </p:nvSpPr>
        <p:spPr>
          <a:xfrm>
            <a:off x="2154343" y="1053178"/>
            <a:ext cx="4582634" cy="5336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Decoder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Learning/Data/Tasks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 Fine-Tuning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Extensions</a:t>
            </a:r>
          </a:p>
        </p:txBody>
      </p:sp>
    </p:spTree>
    <p:extLst>
      <p:ext uri="{BB962C8B-B14F-4D97-AF65-F5344CB8AC3E}">
        <p14:creationId xmlns:p14="http://schemas.microsoft.com/office/powerpoint/2010/main" val="27920755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7"/>
            <a:ext cx="1692114" cy="744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19890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Extensions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447D785-B15D-224E-8D32-339319F5A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1990D0-4F85-074C-8656-F39CCEB6708F}"/>
              </a:ext>
            </a:extLst>
          </p:cNvPr>
          <p:cNvSpPr txBox="1">
            <a:spLocks/>
          </p:cNvSpPr>
          <p:nvPr/>
        </p:nvSpPr>
        <p:spPr>
          <a:xfrm>
            <a:off x="754304" y="1122552"/>
            <a:ext cx="10916995" cy="4123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Transformer-Encoders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BERT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ALBERT (A Lite BERT …)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venir Book" panose="02000503020000020003" pitchFamily="2" charset="0"/>
              </a:rPr>
              <a:t>RoBERTa</a:t>
            </a:r>
            <a:r>
              <a:rPr lang="en-US" sz="2400" dirty="0">
                <a:latin typeface="Avenir Book" panose="02000503020000020003" pitchFamily="2" charset="0"/>
              </a:rPr>
              <a:t> (A Robustly Optimized BERT …)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venir Book" panose="02000503020000020003" pitchFamily="2" charset="0"/>
              </a:rPr>
              <a:t>DistilBERT</a:t>
            </a:r>
            <a:r>
              <a:rPr lang="en-US" sz="2400" dirty="0">
                <a:latin typeface="Avenir Book" panose="02000503020000020003" pitchFamily="2" charset="0"/>
              </a:rPr>
              <a:t> (small BERT)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ELECTRA (Pre-training Text Encoders as Discriminators not Generators)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venir Book" panose="02000503020000020003" pitchFamily="2" charset="0"/>
              </a:rPr>
              <a:t>Longformer</a:t>
            </a:r>
            <a:r>
              <a:rPr lang="en-US" sz="2400" dirty="0">
                <a:latin typeface="Avenir Book" panose="02000503020000020003" pitchFamily="2" charset="0"/>
              </a:rPr>
              <a:t> (Long-Document Transformer)</a:t>
            </a:r>
          </a:p>
        </p:txBody>
      </p:sp>
    </p:spTree>
    <p:extLst>
      <p:ext uri="{BB962C8B-B14F-4D97-AF65-F5344CB8AC3E}">
        <p14:creationId xmlns:p14="http://schemas.microsoft.com/office/powerpoint/2010/main" val="2014832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03E282-F3E0-BD47-81B7-C285E670F13E}"/>
              </a:ext>
            </a:extLst>
          </p:cNvPr>
          <p:cNvSpPr/>
          <p:nvPr/>
        </p:nvSpPr>
        <p:spPr>
          <a:xfrm>
            <a:off x="190005" y="1522547"/>
            <a:ext cx="6932336" cy="46873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612508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439439" y="620994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1811179" y="620994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3332747" y="619714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4903115" y="61889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633476" y="638932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237694" y="637156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791876" y="638386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5360944" y="6372129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598FA0-65F5-4248-93D8-15678FDC5918}"/>
              </a:ext>
            </a:extLst>
          </p:cNvPr>
          <p:cNvGrpSpPr/>
          <p:nvPr/>
        </p:nvGrpSpPr>
        <p:grpSpPr>
          <a:xfrm>
            <a:off x="726010" y="5103454"/>
            <a:ext cx="1051031" cy="740493"/>
            <a:chOff x="946537" y="3988506"/>
            <a:chExt cx="1051031" cy="74049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63FE6FB-0ECF-D643-BE58-2F50437AE449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87" name="Rounded Rectangle 86">
                <a:extLst>
                  <a:ext uri="{FF2B5EF4-FFF2-40B4-BE49-F238E27FC236}">
                    <a16:creationId xmlns:a16="http://schemas.microsoft.com/office/drawing/2014/main" id="{DEF8373A-3B15-7D4D-A873-DBAC472C1CAE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E910EA5-B0F7-4441-AD9C-9E997C22AEAF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F8F8A2F-FDBD-6D47-9DA9-209B44A7B973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12B986C-6096-F14E-B324-55639E35ECF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930F2F4-8B82-D54E-9DEB-1AB003271301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A97DD1D-FDC6-C748-B0DB-E5165D474331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B73A2D-C973-8743-89EB-F8F99F4FA7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5EDF5381-AED0-D840-88EC-9DB7748EC1FF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DFBA774-D618-5F46-B57B-4BD56D9A75AA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8C68B01-8976-F54A-9F41-E9746CB3A7B1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FE64C21-ABC0-A944-A9B3-F799CCE3E35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2D4451-BABD-464D-B2C5-7D6D6F3121C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D358D3D0-B9AC-4649-B37F-DC4B1A6532D2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2D753C7-6190-0E45-8C5A-6A0E3CCAE0ED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07B5D4E-1ACF-C14E-88EB-15AC36096752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8B78474-1EAF-4E4C-8E73-2B80AE991C55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23DCD4F-0535-BB45-8CB7-6B20ACF18B58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7ACF419C-022B-C743-8E19-84227760A269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7D09889-359B-E242-A4FA-8C731E5CADA9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A3E2CD6-7C87-9447-82EF-AC1DC571C7D4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27ABBAF-80F3-A649-A7C4-9D16AAA76788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198245" y="603996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25CA323-746B-CF41-B0E5-5739CA58120C}"/>
              </a:ext>
            </a:extLst>
          </p:cNvPr>
          <p:cNvGrpSpPr/>
          <p:nvPr/>
        </p:nvGrpSpPr>
        <p:grpSpPr>
          <a:xfrm>
            <a:off x="2311747" y="5118077"/>
            <a:ext cx="1051031" cy="740493"/>
            <a:chOff x="946537" y="3988506"/>
            <a:chExt cx="1051031" cy="74049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596CEECC-C24D-4C46-A0A7-94945580FEED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21" name="Rounded Rectangle 220">
                <a:extLst>
                  <a:ext uri="{FF2B5EF4-FFF2-40B4-BE49-F238E27FC236}">
                    <a16:creationId xmlns:a16="http://schemas.microsoft.com/office/drawing/2014/main" id="{78758333-681A-2B43-B33D-30E2ECCE4A40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F8C45FCF-24D8-BF4D-82A0-74B52CB0EEDE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181728DC-CE1D-F54F-98A5-20183D8922B7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2F665D53-7FEF-234B-B28B-542FAEC4AA3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441EF21E-2568-E64F-9201-0250D4F11AD4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D7964A0-EBA7-6E4A-B903-4ACD5957E44F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52B1737-8058-4343-91EC-7CE7FB15F9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08" name="Rounded Rectangle 207">
                <a:extLst>
                  <a:ext uri="{FF2B5EF4-FFF2-40B4-BE49-F238E27FC236}">
                    <a16:creationId xmlns:a16="http://schemas.microsoft.com/office/drawing/2014/main" id="{D90F15DA-F497-BF4A-BDDB-28B416F9E27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2E101B7D-92FD-B94E-9472-90E251A18694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256D39D9-7D9D-A44F-97CB-6D30207BF9B3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A097F330-6F86-3742-A539-5AD02ED6CC34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F7EE08E-97C9-6741-89CE-FC3640C24CAA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04" name="Rounded Rectangle 203">
                <a:extLst>
                  <a:ext uri="{FF2B5EF4-FFF2-40B4-BE49-F238E27FC236}">
                    <a16:creationId xmlns:a16="http://schemas.microsoft.com/office/drawing/2014/main" id="{9F8ABEAE-45F2-4A4D-87E7-2CCBB79CB638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5E9BF4CA-F7E9-A94B-98D9-6556B8891EC4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5CF05625-E646-0046-A7A3-5807BC3776AF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77658928-CE18-7347-9EE0-11CF10B6D071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CDEC95CE-5D98-8743-B7C1-E1F63CA48A07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157" name="Rounded Rectangle 156">
                <a:extLst>
                  <a:ext uri="{FF2B5EF4-FFF2-40B4-BE49-F238E27FC236}">
                    <a16:creationId xmlns:a16="http://schemas.microsoft.com/office/drawing/2014/main" id="{512D4F72-C3D8-4145-9657-EFCD80D258B2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42355C3E-387E-9047-90E4-6E6C09BEBDFC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ADDE1F7E-CCB6-0A43-8DBB-732C61F8415C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14998FC1-3022-984E-89FF-F161B6937FC1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76506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353A7FC-D6FE-8E44-AFC5-0AE884744A1D}"/>
              </a:ext>
            </a:extLst>
          </p:cNvPr>
          <p:cNvGrpSpPr/>
          <p:nvPr/>
        </p:nvGrpSpPr>
        <p:grpSpPr>
          <a:xfrm>
            <a:off x="3890008" y="5103454"/>
            <a:ext cx="1051031" cy="740493"/>
            <a:chOff x="946537" y="3988506"/>
            <a:chExt cx="1051031" cy="740493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E3695824-A536-E247-8AEE-38AF2CA27E1E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45" name="Rounded Rectangle 244">
                <a:extLst>
                  <a:ext uri="{FF2B5EF4-FFF2-40B4-BE49-F238E27FC236}">
                    <a16:creationId xmlns:a16="http://schemas.microsoft.com/office/drawing/2014/main" id="{A6AEC9CD-1F6B-E544-A44E-4C615C9B4D57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A01907D3-5123-C740-9CA5-29F59F757A15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69BAC587-F07E-314E-A8FB-BFE17B940860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6476E79C-E03E-4644-B71D-D6CB28BEAD1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A8630E60-3030-7040-BA21-1586701D2533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122C2647-5217-FD44-BB40-C9BEE7A0F76D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A4A28C23-AA44-D447-9CEC-954FA0AFF1FC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41" name="Rounded Rectangle 240">
                <a:extLst>
                  <a:ext uri="{FF2B5EF4-FFF2-40B4-BE49-F238E27FC236}">
                    <a16:creationId xmlns:a16="http://schemas.microsoft.com/office/drawing/2014/main" id="{B037E015-3E7D-1346-9D50-781023D97E6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6F1BB54A-B503-B748-A1BC-181F5ADA4131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616FBC4E-96A5-3F48-A397-5C3516AAA4DD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4A1BC99F-B414-C14E-A7B7-BA2DD4BD66E5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C0F12320-C8A4-F240-9576-24BF75E604E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37" name="Rounded Rectangle 236">
                <a:extLst>
                  <a:ext uri="{FF2B5EF4-FFF2-40B4-BE49-F238E27FC236}">
                    <a16:creationId xmlns:a16="http://schemas.microsoft.com/office/drawing/2014/main" id="{2517FCDF-9D1A-F144-B184-74DBD974C3B0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15673711-E893-3E40-9CE0-6E210442B448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1B97342B-620F-F24C-8839-0042055C9151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14439D52-A575-1049-88FE-F4CFAEC776E2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F86F5854-B834-3748-939B-34FFA90C9F23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33" name="Rounded Rectangle 232">
                <a:extLst>
                  <a:ext uri="{FF2B5EF4-FFF2-40B4-BE49-F238E27FC236}">
                    <a16:creationId xmlns:a16="http://schemas.microsoft.com/office/drawing/2014/main" id="{52BEC5BA-C27F-FC49-B5B8-3442D9E4949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0F7A5CAC-91C9-F148-B566-BAEF11114E80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31D41840-7245-244D-B8C1-74366821A4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A73F71C9-3A29-3F49-BD1C-7E6E4F93618A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5384627" y="601076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5AF756B9-2E3B-774D-85B9-B06E57BAEE73}"/>
              </a:ext>
            </a:extLst>
          </p:cNvPr>
          <p:cNvGrpSpPr/>
          <p:nvPr/>
        </p:nvGrpSpPr>
        <p:grpSpPr>
          <a:xfrm>
            <a:off x="5498129" y="5088874"/>
            <a:ext cx="1051031" cy="740493"/>
            <a:chOff x="946537" y="3988506"/>
            <a:chExt cx="1051031" cy="740493"/>
          </a:xfrm>
        </p:grpSpPr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0A2910BC-A40F-4246-BA3A-A7490304EFFB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69" name="Rounded Rectangle 268">
                <a:extLst>
                  <a:ext uri="{FF2B5EF4-FFF2-40B4-BE49-F238E27FC236}">
                    <a16:creationId xmlns:a16="http://schemas.microsoft.com/office/drawing/2014/main" id="{C8A28B7B-FBE2-8D46-98A0-88E1F83DDA1F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9D337D7E-4ECB-9945-90E9-BAED529FC789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1036D113-1B20-944D-9851-8E9D5484B6A6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853F2DC2-AC78-8545-B888-E4DC340559B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1A4C012A-CE62-7D41-9529-1879A60A62AB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F054BC7E-96C1-E841-802D-F8C067F22DE2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5B2DBB8B-8BEC-3648-A7FA-D5B532EC72BF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65" name="Rounded Rectangle 264">
                <a:extLst>
                  <a:ext uri="{FF2B5EF4-FFF2-40B4-BE49-F238E27FC236}">
                    <a16:creationId xmlns:a16="http://schemas.microsoft.com/office/drawing/2014/main" id="{CCAEA2BF-2C2A-BD47-8C8B-345D0F79E678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0AF5D692-BA9B-B845-BA4C-E95A11FA2A57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F026B4BE-D3FE-754F-B375-CB2F769A26F7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5B48AC09-47D8-AB48-9C5D-FB903574183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A59A26B4-9C89-1545-9C24-D733F845C6BB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61" name="Rounded Rectangle 260">
                <a:extLst>
                  <a:ext uri="{FF2B5EF4-FFF2-40B4-BE49-F238E27FC236}">
                    <a16:creationId xmlns:a16="http://schemas.microsoft.com/office/drawing/2014/main" id="{88E36EAF-9AD4-A646-843C-3F70765CA00E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F350B2A0-8ECC-5A41-9BD2-94F55EA607DF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D4ED16BF-26AA-BA44-9429-F41E28AA1D97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858777D2-685D-BE40-B028-93C8E346294C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59B06AA5-1304-6145-9237-20E326008544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57" name="Rounded Rectangle 256">
                <a:extLst>
                  <a:ext uri="{FF2B5EF4-FFF2-40B4-BE49-F238E27FC236}">
                    <a16:creationId xmlns:a16="http://schemas.microsoft.com/office/drawing/2014/main" id="{3A4A94FD-9059-C245-B805-7948B2E7A5F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0C6A81B7-7536-4E42-9B75-0E598AE0E21E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B1011066-F0D3-2A41-BFA2-DE85FEA417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E12A5C8C-F39F-2A44-BB63-320A902F6373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E7923306-7717-4A49-959E-4406C759960D}"/>
              </a:ext>
            </a:extLst>
          </p:cNvPr>
          <p:cNvSpPr/>
          <p:nvPr/>
        </p:nvSpPr>
        <p:spPr>
          <a:xfrm>
            <a:off x="310149" y="4917159"/>
            <a:ext cx="6601050" cy="980102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ight Arrow 291">
            <a:extLst>
              <a:ext uri="{FF2B5EF4-FFF2-40B4-BE49-F238E27FC236}">
                <a16:creationId xmlns:a16="http://schemas.microsoft.com/office/drawing/2014/main" id="{BD7730E7-C4EF-A14F-82B1-6AFC4F2D8DBF}"/>
              </a:ext>
            </a:extLst>
          </p:cNvPr>
          <p:cNvSpPr/>
          <p:nvPr/>
        </p:nvSpPr>
        <p:spPr>
          <a:xfrm rot="16200000">
            <a:off x="608583" y="46220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ight Arrow 292">
            <a:extLst>
              <a:ext uri="{FF2B5EF4-FFF2-40B4-BE49-F238E27FC236}">
                <a16:creationId xmlns:a16="http://schemas.microsoft.com/office/drawing/2014/main" id="{D1E94379-BB5F-424D-B177-105298779742}"/>
              </a:ext>
            </a:extLst>
          </p:cNvPr>
          <p:cNvSpPr/>
          <p:nvPr/>
        </p:nvSpPr>
        <p:spPr>
          <a:xfrm rot="16200000">
            <a:off x="2194320" y="463665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ight Arrow 293">
            <a:extLst>
              <a:ext uri="{FF2B5EF4-FFF2-40B4-BE49-F238E27FC236}">
                <a16:creationId xmlns:a16="http://schemas.microsoft.com/office/drawing/2014/main" id="{EA8C0DBE-0C6F-414C-AE10-76381B423A17}"/>
              </a:ext>
            </a:extLst>
          </p:cNvPr>
          <p:cNvSpPr/>
          <p:nvPr/>
        </p:nvSpPr>
        <p:spPr>
          <a:xfrm rot="16200000">
            <a:off x="3772581" y="46220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ight Arrow 294">
            <a:extLst>
              <a:ext uri="{FF2B5EF4-FFF2-40B4-BE49-F238E27FC236}">
                <a16:creationId xmlns:a16="http://schemas.microsoft.com/office/drawing/2014/main" id="{B5109F7D-47D0-EE47-AE78-5F7CF44130A3}"/>
              </a:ext>
            </a:extLst>
          </p:cNvPr>
          <p:cNvSpPr/>
          <p:nvPr/>
        </p:nvSpPr>
        <p:spPr>
          <a:xfrm rot="16200000">
            <a:off x="5380702" y="460745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3835AF01-1FFE-7C4C-9083-483A52031759}"/>
              </a:ext>
            </a:extLst>
          </p:cNvPr>
          <p:cNvSpPr/>
          <p:nvPr/>
        </p:nvSpPr>
        <p:spPr>
          <a:xfrm>
            <a:off x="4376680" y="4733156"/>
            <a:ext cx="2531630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Content Placeholder 2">
            <a:extLst>
              <a:ext uri="{FF2B5EF4-FFF2-40B4-BE49-F238E27FC236}">
                <a16:creationId xmlns:a16="http://schemas.microsoft.com/office/drawing/2014/main" id="{AF388055-E2DD-CF48-A1E2-6D9EC3987D02}"/>
              </a:ext>
            </a:extLst>
          </p:cNvPr>
          <p:cNvSpPr txBox="1">
            <a:spLocks/>
          </p:cNvSpPr>
          <p:nvPr/>
        </p:nvSpPr>
        <p:spPr>
          <a:xfrm>
            <a:off x="4235872" y="4674116"/>
            <a:ext cx="2886229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Self-attention Head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6D5489AF-7E88-3F45-8ED8-5F600AB56182}"/>
              </a:ext>
            </a:extLst>
          </p:cNvPr>
          <p:cNvSpPr/>
          <p:nvPr/>
        </p:nvSpPr>
        <p:spPr>
          <a:xfrm>
            <a:off x="5929686" y="1186144"/>
            <a:ext cx="1216759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0F213007-947F-7D4F-A1FB-8BF8CDB1D068}"/>
              </a:ext>
            </a:extLst>
          </p:cNvPr>
          <p:cNvSpPr txBox="1">
            <a:spLocks/>
          </p:cNvSpPr>
          <p:nvPr/>
        </p:nvSpPr>
        <p:spPr>
          <a:xfrm>
            <a:off x="5839526" y="1136217"/>
            <a:ext cx="1357567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</a:t>
            </a:r>
          </a:p>
        </p:txBody>
      </p:sp>
      <p:sp>
        <p:nvSpPr>
          <p:cNvPr id="352" name="Right Arrow 351">
            <a:extLst>
              <a:ext uri="{FF2B5EF4-FFF2-40B4-BE49-F238E27FC236}">
                <a16:creationId xmlns:a16="http://schemas.microsoft.com/office/drawing/2014/main" id="{9C48ACAB-7DE5-7347-8CD6-2E1E1C10C21F}"/>
              </a:ext>
            </a:extLst>
          </p:cNvPr>
          <p:cNvSpPr/>
          <p:nvPr/>
        </p:nvSpPr>
        <p:spPr>
          <a:xfrm rot="16200000">
            <a:off x="2289013" y="205972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C2E7ACD9-5B4C-4C41-8150-6AB3EE88BFAD}"/>
              </a:ext>
            </a:extLst>
          </p:cNvPr>
          <p:cNvGrpSpPr/>
          <p:nvPr/>
        </p:nvGrpSpPr>
        <p:grpSpPr>
          <a:xfrm rot="16200000">
            <a:off x="2093725" y="1495784"/>
            <a:ext cx="701316" cy="175324"/>
            <a:chOff x="2297660" y="4140835"/>
            <a:chExt cx="1364224" cy="311369"/>
          </a:xfrm>
        </p:grpSpPr>
        <p:sp>
          <p:nvSpPr>
            <p:cNvPr id="354" name="Rounded Rectangle 353">
              <a:extLst>
                <a:ext uri="{FF2B5EF4-FFF2-40B4-BE49-F238E27FC236}">
                  <a16:creationId xmlns:a16="http://schemas.microsoft.com/office/drawing/2014/main" id="{3C902AB0-0BC0-5D40-8702-52D2143AA6B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3DD2405A-F157-A848-B13C-37ACC4651B0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26A34201-2AAC-0C4A-9BDC-805EC9AFF1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456CCA6A-97C3-B44A-B207-5779BBBB97E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5CA4BD4D-5E0A-1945-8F53-E66DE10112B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9EC85138-0941-6A49-B72D-7D3728515307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0" name="Rectangle 359">
            <a:extLst>
              <a:ext uri="{FF2B5EF4-FFF2-40B4-BE49-F238E27FC236}">
                <a16:creationId xmlns:a16="http://schemas.microsoft.com/office/drawing/2014/main" id="{054FDB78-3646-1244-A44F-554C28C529AC}"/>
              </a:ext>
            </a:extLst>
          </p:cNvPr>
          <p:cNvSpPr/>
          <p:nvPr/>
        </p:nvSpPr>
        <p:spPr>
          <a:xfrm>
            <a:off x="2267957" y="77876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85055FAA-A792-7148-B3C2-F3D3DB518C49}"/>
              </a:ext>
            </a:extLst>
          </p:cNvPr>
          <p:cNvSpPr/>
          <p:nvPr/>
        </p:nvSpPr>
        <p:spPr>
          <a:xfrm>
            <a:off x="2100754" y="2338119"/>
            <a:ext cx="2115948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ight Arrow 361">
            <a:extLst>
              <a:ext uri="{FF2B5EF4-FFF2-40B4-BE49-F238E27FC236}">
                <a16:creationId xmlns:a16="http://schemas.microsoft.com/office/drawing/2014/main" id="{6D780829-1B67-8A41-8672-EEA6CC254381}"/>
              </a:ext>
            </a:extLst>
          </p:cNvPr>
          <p:cNvSpPr/>
          <p:nvPr/>
        </p:nvSpPr>
        <p:spPr>
          <a:xfrm rot="16200000">
            <a:off x="3856142" y="203919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022582D8-4D35-024E-9493-3B442709D581}"/>
              </a:ext>
            </a:extLst>
          </p:cNvPr>
          <p:cNvGrpSpPr/>
          <p:nvPr/>
        </p:nvGrpSpPr>
        <p:grpSpPr>
          <a:xfrm rot="16200000">
            <a:off x="3660854" y="1475254"/>
            <a:ext cx="701316" cy="175324"/>
            <a:chOff x="2297660" y="4140835"/>
            <a:chExt cx="1364224" cy="311369"/>
          </a:xfrm>
        </p:grpSpPr>
        <p:sp>
          <p:nvSpPr>
            <p:cNvPr id="364" name="Rounded Rectangle 363">
              <a:extLst>
                <a:ext uri="{FF2B5EF4-FFF2-40B4-BE49-F238E27FC236}">
                  <a16:creationId xmlns:a16="http://schemas.microsoft.com/office/drawing/2014/main" id="{16A03A4B-016B-BD44-9557-2A300742E5F3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05A4381F-0E63-C146-BB66-97D8E5EBCCB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2D599832-1CBF-FA47-BA74-D3A640ED95F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8E6C427B-68A8-BF49-92E2-B4ADD3C0C9F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DC5DD3DB-1577-8E42-8987-89690DC8D38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48CF4444-C37F-6F4D-99E2-BA9E5CDC41A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0" name="Rectangle 369">
            <a:extLst>
              <a:ext uri="{FF2B5EF4-FFF2-40B4-BE49-F238E27FC236}">
                <a16:creationId xmlns:a16="http://schemas.microsoft.com/office/drawing/2014/main" id="{D862F3BA-B283-3F44-B6AA-E7671F0505C2}"/>
              </a:ext>
            </a:extLst>
          </p:cNvPr>
          <p:cNvSpPr/>
          <p:nvPr/>
        </p:nvSpPr>
        <p:spPr>
          <a:xfrm>
            <a:off x="3835086" y="75823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71" name="Content Placeholder 2">
            <a:extLst>
              <a:ext uri="{FF2B5EF4-FFF2-40B4-BE49-F238E27FC236}">
                <a16:creationId xmlns:a16="http://schemas.microsoft.com/office/drawing/2014/main" id="{53830B15-B223-2A40-B339-1B38814E741F}"/>
              </a:ext>
            </a:extLst>
          </p:cNvPr>
          <p:cNvSpPr txBox="1">
            <a:spLocks/>
          </p:cNvSpPr>
          <p:nvPr/>
        </p:nvSpPr>
        <p:spPr>
          <a:xfrm>
            <a:off x="2680249" y="2310884"/>
            <a:ext cx="932741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FFNN</a:t>
            </a:r>
          </a:p>
        </p:txBody>
      </p:sp>
      <p:sp>
        <p:nvSpPr>
          <p:cNvPr id="372" name="Right Arrow 371">
            <a:extLst>
              <a:ext uri="{FF2B5EF4-FFF2-40B4-BE49-F238E27FC236}">
                <a16:creationId xmlns:a16="http://schemas.microsoft.com/office/drawing/2014/main" id="{252AA250-A33C-684A-A35A-F61BC2C0DB59}"/>
              </a:ext>
            </a:extLst>
          </p:cNvPr>
          <p:cNvSpPr/>
          <p:nvPr/>
        </p:nvSpPr>
        <p:spPr>
          <a:xfrm rot="16200000">
            <a:off x="5474683" y="2015280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4CBD15E3-6BF0-1F4F-B777-7F30D4DE1D7E}"/>
              </a:ext>
            </a:extLst>
          </p:cNvPr>
          <p:cNvGrpSpPr/>
          <p:nvPr/>
        </p:nvGrpSpPr>
        <p:grpSpPr>
          <a:xfrm rot="16200000">
            <a:off x="5279395" y="1451339"/>
            <a:ext cx="701316" cy="175324"/>
            <a:chOff x="2297660" y="4140835"/>
            <a:chExt cx="1364224" cy="311369"/>
          </a:xfrm>
        </p:grpSpPr>
        <p:sp>
          <p:nvSpPr>
            <p:cNvPr id="374" name="Rounded Rectangle 373">
              <a:extLst>
                <a:ext uri="{FF2B5EF4-FFF2-40B4-BE49-F238E27FC236}">
                  <a16:creationId xmlns:a16="http://schemas.microsoft.com/office/drawing/2014/main" id="{03FC0D50-1FBE-4F48-99C9-E3FB47C377C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101F819A-CC8C-5540-BC84-CC94686ED7C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1866EB6E-E8A4-D748-9DD8-B463B3375A7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264D96CB-7F27-3F4F-A7DA-525795994FC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5E312E7E-E556-B94A-B146-6EF03E542A9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5BB93A00-D0E9-A540-AE4D-E6AB04EA979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0" name="Rectangle 379">
            <a:extLst>
              <a:ext uri="{FF2B5EF4-FFF2-40B4-BE49-F238E27FC236}">
                <a16:creationId xmlns:a16="http://schemas.microsoft.com/office/drawing/2014/main" id="{0840BA70-6C48-D242-B4B7-066FB48CA927}"/>
              </a:ext>
            </a:extLst>
          </p:cNvPr>
          <p:cNvSpPr/>
          <p:nvPr/>
        </p:nvSpPr>
        <p:spPr>
          <a:xfrm>
            <a:off x="5453627" y="73432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81" name="Rounded Rectangle 380">
            <a:extLst>
              <a:ext uri="{FF2B5EF4-FFF2-40B4-BE49-F238E27FC236}">
                <a16:creationId xmlns:a16="http://schemas.microsoft.com/office/drawing/2014/main" id="{75F0B9C0-76CC-064C-BF54-CE8EE89B1C5C}"/>
              </a:ext>
            </a:extLst>
          </p:cNvPr>
          <p:cNvSpPr/>
          <p:nvPr/>
        </p:nvSpPr>
        <p:spPr>
          <a:xfrm>
            <a:off x="310149" y="2267670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Right Arrow 381">
            <a:extLst>
              <a:ext uri="{FF2B5EF4-FFF2-40B4-BE49-F238E27FC236}">
                <a16:creationId xmlns:a16="http://schemas.microsoft.com/office/drawing/2014/main" id="{4709EBB6-3122-F142-AA5F-A7F7ECAD5BE8}"/>
              </a:ext>
            </a:extLst>
          </p:cNvPr>
          <p:cNvSpPr/>
          <p:nvPr/>
        </p:nvSpPr>
        <p:spPr>
          <a:xfrm rot="16200000">
            <a:off x="659558" y="2035343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AECDB557-EA9E-EF44-94E8-9380122877DA}"/>
              </a:ext>
            </a:extLst>
          </p:cNvPr>
          <p:cNvGrpSpPr/>
          <p:nvPr/>
        </p:nvGrpSpPr>
        <p:grpSpPr>
          <a:xfrm rot="16200000">
            <a:off x="464270" y="1471402"/>
            <a:ext cx="701316" cy="175324"/>
            <a:chOff x="2297660" y="4140835"/>
            <a:chExt cx="1364224" cy="311369"/>
          </a:xfrm>
        </p:grpSpPr>
        <p:sp>
          <p:nvSpPr>
            <p:cNvPr id="384" name="Rounded Rectangle 383">
              <a:extLst>
                <a:ext uri="{FF2B5EF4-FFF2-40B4-BE49-F238E27FC236}">
                  <a16:creationId xmlns:a16="http://schemas.microsoft.com/office/drawing/2014/main" id="{24895CF6-E7F2-964A-AE41-70C5AEA34AF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1CBCCB80-56F4-C643-969F-FCD52EFD8A0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2349DC53-91B6-0B41-9059-FD52935EE5A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671F8FD3-3E7D-A34B-AF61-A49075D7E2E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B65F741A-939F-C946-B0DC-F5C6331911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3B3BB659-609D-B349-A7C9-DCC0273EC9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0" name="Rectangle 389">
            <a:extLst>
              <a:ext uri="{FF2B5EF4-FFF2-40B4-BE49-F238E27FC236}">
                <a16:creationId xmlns:a16="http://schemas.microsoft.com/office/drawing/2014/main" id="{CE5CB55D-D3B1-BF4A-BC41-133BFF5C6B74}"/>
              </a:ext>
            </a:extLst>
          </p:cNvPr>
          <p:cNvSpPr/>
          <p:nvPr/>
        </p:nvSpPr>
        <p:spPr>
          <a:xfrm>
            <a:off x="638502" y="7543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3DB4D4A9-A07C-B74A-B380-C4F29A43DAC8}"/>
              </a:ext>
            </a:extLst>
          </p:cNvPr>
          <p:cNvSpPr/>
          <p:nvPr/>
        </p:nvSpPr>
        <p:spPr>
          <a:xfrm>
            <a:off x="1629702" y="2909874"/>
            <a:ext cx="4088013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Rounded Rectangle 391">
            <a:extLst>
              <a:ext uri="{FF2B5EF4-FFF2-40B4-BE49-F238E27FC236}">
                <a16:creationId xmlns:a16="http://schemas.microsoft.com/office/drawing/2014/main" id="{DC8DDD41-78D8-984C-832A-57B863D727EC}"/>
              </a:ext>
            </a:extLst>
          </p:cNvPr>
          <p:cNvSpPr/>
          <p:nvPr/>
        </p:nvSpPr>
        <p:spPr>
          <a:xfrm>
            <a:off x="324068" y="2838901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Content Placeholder 2">
            <a:extLst>
              <a:ext uri="{FF2B5EF4-FFF2-40B4-BE49-F238E27FC236}">
                <a16:creationId xmlns:a16="http://schemas.microsoft.com/office/drawing/2014/main" id="{6CA8CD43-D544-E443-9E1C-00BEFDAB0A61}"/>
              </a:ext>
            </a:extLst>
          </p:cNvPr>
          <p:cNvSpPr txBox="1">
            <a:spLocks/>
          </p:cNvSpPr>
          <p:nvPr/>
        </p:nvSpPr>
        <p:spPr>
          <a:xfrm>
            <a:off x="1699806" y="2868041"/>
            <a:ext cx="3981713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+</a:t>
            </a:r>
            <a:r>
              <a:rPr lang="en-US" sz="1600" dirty="0">
                <a:solidFill>
                  <a:srgbClr val="FFFF00"/>
                </a:solidFill>
                <a:latin typeface="Avenir Light" panose="020B0402020203020204" pitchFamily="34" charset="77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Avenir Medium" panose="02000503020000020003" pitchFamily="2" charset="0"/>
              </a:rPr>
              <a:t>x</a:t>
            </a:r>
            <a:r>
              <a:rPr lang="en-US" sz="1600" baseline="-25000" dirty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Residual Connections   +LayerNorm</a:t>
            </a:r>
          </a:p>
        </p:txBody>
      </p:sp>
      <p:sp>
        <p:nvSpPr>
          <p:cNvPr id="612" name="Content Placeholder 2">
            <a:extLst>
              <a:ext uri="{FF2B5EF4-FFF2-40B4-BE49-F238E27FC236}">
                <a16:creationId xmlns:a16="http://schemas.microsoft.com/office/drawing/2014/main" id="{BA86B114-DFD6-084F-A865-01E460873732}"/>
              </a:ext>
            </a:extLst>
          </p:cNvPr>
          <p:cNvSpPr txBox="1">
            <a:spLocks/>
          </p:cNvSpPr>
          <p:nvPr/>
        </p:nvSpPr>
        <p:spPr>
          <a:xfrm>
            <a:off x="326783" y="3248147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1A</a:t>
            </a:r>
          </a:p>
        </p:txBody>
      </p:sp>
      <p:grpSp>
        <p:nvGrpSpPr>
          <p:cNvPr id="613" name="Group 612">
            <a:extLst>
              <a:ext uri="{FF2B5EF4-FFF2-40B4-BE49-F238E27FC236}">
                <a16:creationId xmlns:a16="http://schemas.microsoft.com/office/drawing/2014/main" id="{C299930D-60D3-4D4B-8581-35860B29AF21}"/>
              </a:ext>
            </a:extLst>
          </p:cNvPr>
          <p:cNvGrpSpPr/>
          <p:nvPr/>
        </p:nvGrpSpPr>
        <p:grpSpPr>
          <a:xfrm>
            <a:off x="729764" y="3599259"/>
            <a:ext cx="243478" cy="752858"/>
            <a:chOff x="827778" y="1767374"/>
            <a:chExt cx="311369" cy="868951"/>
          </a:xfrm>
        </p:grpSpPr>
        <p:sp>
          <p:nvSpPr>
            <p:cNvPr id="614" name="Rounded Rectangle 613">
              <a:extLst>
                <a:ext uri="{FF2B5EF4-FFF2-40B4-BE49-F238E27FC236}">
                  <a16:creationId xmlns:a16="http://schemas.microsoft.com/office/drawing/2014/main" id="{6907510E-1EBE-0F45-9DD0-D92B273AED32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6D2267AD-B879-614F-BCDB-0B368844824F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8BD3A192-3D86-CD43-BB97-93EE1DFE9DB1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1FC01950-0348-FB4C-A2C8-D20035141F85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8" name="Group 617">
            <a:extLst>
              <a:ext uri="{FF2B5EF4-FFF2-40B4-BE49-F238E27FC236}">
                <a16:creationId xmlns:a16="http://schemas.microsoft.com/office/drawing/2014/main" id="{4549B81A-E6CC-B641-A552-8489CBE9A2D0}"/>
              </a:ext>
            </a:extLst>
          </p:cNvPr>
          <p:cNvGrpSpPr/>
          <p:nvPr/>
        </p:nvGrpSpPr>
        <p:grpSpPr>
          <a:xfrm>
            <a:off x="1016004" y="3600028"/>
            <a:ext cx="243478" cy="752858"/>
            <a:chOff x="827778" y="1767374"/>
            <a:chExt cx="311369" cy="868951"/>
          </a:xfrm>
        </p:grpSpPr>
        <p:sp>
          <p:nvSpPr>
            <p:cNvPr id="619" name="Rounded Rectangle 618">
              <a:extLst>
                <a:ext uri="{FF2B5EF4-FFF2-40B4-BE49-F238E27FC236}">
                  <a16:creationId xmlns:a16="http://schemas.microsoft.com/office/drawing/2014/main" id="{257F80B7-7A60-BB49-A1AB-FB3F9D92237E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6FFD4CDF-FDA9-6C42-AE9D-9C585F47B143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441BFE30-7057-014F-8A77-F42E56EACE16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F9EE2073-0C78-0C44-9D96-40A3E39B90E5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3" name="Group 622">
            <a:extLst>
              <a:ext uri="{FF2B5EF4-FFF2-40B4-BE49-F238E27FC236}">
                <a16:creationId xmlns:a16="http://schemas.microsoft.com/office/drawing/2014/main" id="{E006AC49-3A52-F045-A3A6-620204BA944E}"/>
              </a:ext>
            </a:extLst>
          </p:cNvPr>
          <p:cNvGrpSpPr/>
          <p:nvPr/>
        </p:nvGrpSpPr>
        <p:grpSpPr>
          <a:xfrm>
            <a:off x="432485" y="3610578"/>
            <a:ext cx="243478" cy="752858"/>
            <a:chOff x="827778" y="1767374"/>
            <a:chExt cx="311369" cy="868951"/>
          </a:xfrm>
        </p:grpSpPr>
        <p:sp>
          <p:nvSpPr>
            <p:cNvPr id="624" name="Rounded Rectangle 623">
              <a:extLst>
                <a:ext uri="{FF2B5EF4-FFF2-40B4-BE49-F238E27FC236}">
                  <a16:creationId xmlns:a16="http://schemas.microsoft.com/office/drawing/2014/main" id="{839FC4B9-025B-4846-89D3-6726652A9DFC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A81C5387-7DF5-B445-B9BF-89CBF330276D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B9D472CE-E103-5E40-9C8B-E9B2025A5237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DF3BCEFD-0550-1544-A295-2198BEF58228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8" name="Content Placeholder 2">
            <a:extLst>
              <a:ext uri="{FF2B5EF4-FFF2-40B4-BE49-F238E27FC236}">
                <a16:creationId xmlns:a16="http://schemas.microsoft.com/office/drawing/2014/main" id="{37C7C97C-ECDD-7744-BC2D-F960CB3E8E88}"/>
              </a:ext>
            </a:extLst>
          </p:cNvPr>
          <p:cNvSpPr txBox="1">
            <a:spLocks/>
          </p:cNvSpPr>
          <p:nvPr/>
        </p:nvSpPr>
        <p:spPr>
          <a:xfrm>
            <a:off x="644592" y="3249801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1B</a:t>
            </a:r>
          </a:p>
        </p:txBody>
      </p:sp>
      <p:sp>
        <p:nvSpPr>
          <p:cNvPr id="629" name="Content Placeholder 2">
            <a:extLst>
              <a:ext uri="{FF2B5EF4-FFF2-40B4-BE49-F238E27FC236}">
                <a16:creationId xmlns:a16="http://schemas.microsoft.com/office/drawing/2014/main" id="{3E3A1685-AB88-0D41-BEFC-B27424E8288A}"/>
              </a:ext>
            </a:extLst>
          </p:cNvPr>
          <p:cNvSpPr txBox="1">
            <a:spLocks/>
          </p:cNvSpPr>
          <p:nvPr/>
        </p:nvSpPr>
        <p:spPr>
          <a:xfrm>
            <a:off x="931211" y="3265250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1C</a:t>
            </a:r>
          </a:p>
        </p:txBody>
      </p:sp>
      <p:sp>
        <p:nvSpPr>
          <p:cNvPr id="630" name="Content Placeholder 2">
            <a:extLst>
              <a:ext uri="{FF2B5EF4-FFF2-40B4-BE49-F238E27FC236}">
                <a16:creationId xmlns:a16="http://schemas.microsoft.com/office/drawing/2014/main" id="{4A372307-7B9A-4843-B4B6-2EF8D9340234}"/>
              </a:ext>
            </a:extLst>
          </p:cNvPr>
          <p:cNvSpPr txBox="1">
            <a:spLocks/>
          </p:cNvSpPr>
          <p:nvPr/>
        </p:nvSpPr>
        <p:spPr>
          <a:xfrm>
            <a:off x="1962554" y="3280533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2A</a:t>
            </a:r>
          </a:p>
        </p:txBody>
      </p:sp>
      <p:grpSp>
        <p:nvGrpSpPr>
          <p:cNvPr id="631" name="Group 630">
            <a:extLst>
              <a:ext uri="{FF2B5EF4-FFF2-40B4-BE49-F238E27FC236}">
                <a16:creationId xmlns:a16="http://schemas.microsoft.com/office/drawing/2014/main" id="{C81000A6-E78C-2A42-B3AA-0C08CA63B966}"/>
              </a:ext>
            </a:extLst>
          </p:cNvPr>
          <p:cNvGrpSpPr/>
          <p:nvPr/>
        </p:nvGrpSpPr>
        <p:grpSpPr>
          <a:xfrm>
            <a:off x="2365535" y="3631645"/>
            <a:ext cx="243478" cy="752858"/>
            <a:chOff x="827778" y="1767374"/>
            <a:chExt cx="311369" cy="868951"/>
          </a:xfrm>
        </p:grpSpPr>
        <p:sp>
          <p:nvSpPr>
            <p:cNvPr id="632" name="Rounded Rectangle 631">
              <a:extLst>
                <a:ext uri="{FF2B5EF4-FFF2-40B4-BE49-F238E27FC236}">
                  <a16:creationId xmlns:a16="http://schemas.microsoft.com/office/drawing/2014/main" id="{E7B1AE68-2452-DA42-B3A0-9E09B48B34B8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81C18D7A-587F-FA49-9BB7-B6A0DFA07109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391E6653-7FA6-2441-816B-BB34BAF5363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82EBB9C8-5292-F74D-A2B6-121C697CEF1B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6" name="Group 635">
            <a:extLst>
              <a:ext uri="{FF2B5EF4-FFF2-40B4-BE49-F238E27FC236}">
                <a16:creationId xmlns:a16="http://schemas.microsoft.com/office/drawing/2014/main" id="{5D6713C1-BA64-E64F-95F7-3D83960463D4}"/>
              </a:ext>
            </a:extLst>
          </p:cNvPr>
          <p:cNvGrpSpPr/>
          <p:nvPr/>
        </p:nvGrpSpPr>
        <p:grpSpPr>
          <a:xfrm>
            <a:off x="2651775" y="3632414"/>
            <a:ext cx="243478" cy="752858"/>
            <a:chOff x="827778" y="1767374"/>
            <a:chExt cx="311369" cy="868951"/>
          </a:xfrm>
        </p:grpSpPr>
        <p:sp>
          <p:nvSpPr>
            <p:cNvPr id="637" name="Rounded Rectangle 636">
              <a:extLst>
                <a:ext uri="{FF2B5EF4-FFF2-40B4-BE49-F238E27FC236}">
                  <a16:creationId xmlns:a16="http://schemas.microsoft.com/office/drawing/2014/main" id="{95A9B274-7EDA-1E4D-9088-B899B7EB6D26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>
              <a:extLst>
                <a:ext uri="{FF2B5EF4-FFF2-40B4-BE49-F238E27FC236}">
                  <a16:creationId xmlns:a16="http://schemas.microsoft.com/office/drawing/2014/main" id="{E211762A-C616-0942-BA5B-837A0D42609E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07AB92C6-ADE1-704C-BD98-04FEA6FE668E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8B282C56-594E-9F41-A62E-3EB48F79C71E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1" name="Group 640">
            <a:extLst>
              <a:ext uri="{FF2B5EF4-FFF2-40B4-BE49-F238E27FC236}">
                <a16:creationId xmlns:a16="http://schemas.microsoft.com/office/drawing/2014/main" id="{6BD289DE-8601-E54B-8328-0568097A9593}"/>
              </a:ext>
            </a:extLst>
          </p:cNvPr>
          <p:cNvGrpSpPr/>
          <p:nvPr/>
        </p:nvGrpSpPr>
        <p:grpSpPr>
          <a:xfrm>
            <a:off x="2068256" y="3642964"/>
            <a:ext cx="243478" cy="752858"/>
            <a:chOff x="827778" y="1767374"/>
            <a:chExt cx="311369" cy="868951"/>
          </a:xfrm>
        </p:grpSpPr>
        <p:sp>
          <p:nvSpPr>
            <p:cNvPr id="642" name="Rounded Rectangle 641">
              <a:extLst>
                <a:ext uri="{FF2B5EF4-FFF2-40B4-BE49-F238E27FC236}">
                  <a16:creationId xmlns:a16="http://schemas.microsoft.com/office/drawing/2014/main" id="{D4EA0D82-ACE5-B742-BF45-6BC550960329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0210690B-D284-6C41-9486-F56C440241A7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DF0EEF07-6FF3-E443-965E-25A42C78A94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>
              <a:extLst>
                <a:ext uri="{FF2B5EF4-FFF2-40B4-BE49-F238E27FC236}">
                  <a16:creationId xmlns:a16="http://schemas.microsoft.com/office/drawing/2014/main" id="{4EE871ED-27C2-0A46-A7BB-42A600FACBB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6" name="Content Placeholder 2">
            <a:extLst>
              <a:ext uri="{FF2B5EF4-FFF2-40B4-BE49-F238E27FC236}">
                <a16:creationId xmlns:a16="http://schemas.microsoft.com/office/drawing/2014/main" id="{7013B042-BCCD-0E4F-AD69-D19B1E3A3A5A}"/>
              </a:ext>
            </a:extLst>
          </p:cNvPr>
          <p:cNvSpPr txBox="1">
            <a:spLocks/>
          </p:cNvSpPr>
          <p:nvPr/>
        </p:nvSpPr>
        <p:spPr>
          <a:xfrm>
            <a:off x="2280363" y="3282187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2B</a:t>
            </a:r>
          </a:p>
        </p:txBody>
      </p:sp>
      <p:sp>
        <p:nvSpPr>
          <p:cNvPr id="647" name="Content Placeholder 2">
            <a:extLst>
              <a:ext uri="{FF2B5EF4-FFF2-40B4-BE49-F238E27FC236}">
                <a16:creationId xmlns:a16="http://schemas.microsoft.com/office/drawing/2014/main" id="{0BA75F4D-A0F5-BF4E-AC23-E58E27F4971F}"/>
              </a:ext>
            </a:extLst>
          </p:cNvPr>
          <p:cNvSpPr txBox="1">
            <a:spLocks/>
          </p:cNvSpPr>
          <p:nvPr/>
        </p:nvSpPr>
        <p:spPr>
          <a:xfrm>
            <a:off x="2566982" y="3297636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2C</a:t>
            </a:r>
          </a:p>
        </p:txBody>
      </p:sp>
      <p:sp>
        <p:nvSpPr>
          <p:cNvPr id="648" name="Content Placeholder 2">
            <a:extLst>
              <a:ext uri="{FF2B5EF4-FFF2-40B4-BE49-F238E27FC236}">
                <a16:creationId xmlns:a16="http://schemas.microsoft.com/office/drawing/2014/main" id="{75F58838-C56D-1846-B6ED-FAC179AAB993}"/>
              </a:ext>
            </a:extLst>
          </p:cNvPr>
          <p:cNvSpPr txBox="1">
            <a:spLocks/>
          </p:cNvSpPr>
          <p:nvPr/>
        </p:nvSpPr>
        <p:spPr>
          <a:xfrm>
            <a:off x="3528398" y="3263416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3A</a:t>
            </a:r>
          </a:p>
        </p:txBody>
      </p:sp>
      <p:grpSp>
        <p:nvGrpSpPr>
          <p:cNvPr id="649" name="Group 648">
            <a:extLst>
              <a:ext uri="{FF2B5EF4-FFF2-40B4-BE49-F238E27FC236}">
                <a16:creationId xmlns:a16="http://schemas.microsoft.com/office/drawing/2014/main" id="{6C969280-2BF8-E74C-8232-00448BD3133A}"/>
              </a:ext>
            </a:extLst>
          </p:cNvPr>
          <p:cNvGrpSpPr/>
          <p:nvPr/>
        </p:nvGrpSpPr>
        <p:grpSpPr>
          <a:xfrm>
            <a:off x="3931379" y="3614528"/>
            <a:ext cx="243478" cy="752858"/>
            <a:chOff x="827778" y="1767374"/>
            <a:chExt cx="311369" cy="868951"/>
          </a:xfrm>
        </p:grpSpPr>
        <p:sp>
          <p:nvSpPr>
            <p:cNvPr id="650" name="Rounded Rectangle 649">
              <a:extLst>
                <a:ext uri="{FF2B5EF4-FFF2-40B4-BE49-F238E27FC236}">
                  <a16:creationId xmlns:a16="http://schemas.microsoft.com/office/drawing/2014/main" id="{62731598-6976-0547-933D-B0683F45883F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395455C2-DA9F-9648-86AE-0DE7D061A0D9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5BCF1A4C-514A-D343-A299-AB48963A6A9B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Oval 652">
              <a:extLst>
                <a:ext uri="{FF2B5EF4-FFF2-40B4-BE49-F238E27FC236}">
                  <a16:creationId xmlns:a16="http://schemas.microsoft.com/office/drawing/2014/main" id="{2F892D3E-CEF8-D741-912B-EBC0580FD5B7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4" name="Group 653">
            <a:extLst>
              <a:ext uri="{FF2B5EF4-FFF2-40B4-BE49-F238E27FC236}">
                <a16:creationId xmlns:a16="http://schemas.microsoft.com/office/drawing/2014/main" id="{C148F20E-6091-6345-BED9-ECCB3C45592F}"/>
              </a:ext>
            </a:extLst>
          </p:cNvPr>
          <p:cNvGrpSpPr/>
          <p:nvPr/>
        </p:nvGrpSpPr>
        <p:grpSpPr>
          <a:xfrm>
            <a:off x="4217619" y="3615297"/>
            <a:ext cx="243478" cy="752858"/>
            <a:chOff x="827778" y="1767374"/>
            <a:chExt cx="311369" cy="868951"/>
          </a:xfrm>
        </p:grpSpPr>
        <p:sp>
          <p:nvSpPr>
            <p:cNvPr id="655" name="Rounded Rectangle 654">
              <a:extLst>
                <a:ext uri="{FF2B5EF4-FFF2-40B4-BE49-F238E27FC236}">
                  <a16:creationId xmlns:a16="http://schemas.microsoft.com/office/drawing/2014/main" id="{BF4CACEA-D2C4-0246-A1EF-AAF7FF7BC986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4D5BCA08-B42D-4148-BD1E-62430B211FB4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6F78337D-72CB-8149-9B8C-BAD432E8CB2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D296F69B-F580-A64E-A898-BAD76A427559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9" name="Group 658">
            <a:extLst>
              <a:ext uri="{FF2B5EF4-FFF2-40B4-BE49-F238E27FC236}">
                <a16:creationId xmlns:a16="http://schemas.microsoft.com/office/drawing/2014/main" id="{DEAFD947-03A0-9840-9EAD-05D5F3A55B16}"/>
              </a:ext>
            </a:extLst>
          </p:cNvPr>
          <p:cNvGrpSpPr/>
          <p:nvPr/>
        </p:nvGrpSpPr>
        <p:grpSpPr>
          <a:xfrm>
            <a:off x="3634100" y="3625847"/>
            <a:ext cx="243478" cy="752858"/>
            <a:chOff x="827778" y="1767374"/>
            <a:chExt cx="311369" cy="868951"/>
          </a:xfrm>
        </p:grpSpPr>
        <p:sp>
          <p:nvSpPr>
            <p:cNvPr id="660" name="Rounded Rectangle 659">
              <a:extLst>
                <a:ext uri="{FF2B5EF4-FFF2-40B4-BE49-F238E27FC236}">
                  <a16:creationId xmlns:a16="http://schemas.microsoft.com/office/drawing/2014/main" id="{F0C23304-0047-7C46-A796-DAC36ACD1601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Oval 660">
              <a:extLst>
                <a:ext uri="{FF2B5EF4-FFF2-40B4-BE49-F238E27FC236}">
                  <a16:creationId xmlns:a16="http://schemas.microsoft.com/office/drawing/2014/main" id="{20DED78F-1A6B-4F41-B107-DE42D442559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Oval 661">
              <a:extLst>
                <a:ext uri="{FF2B5EF4-FFF2-40B4-BE49-F238E27FC236}">
                  <a16:creationId xmlns:a16="http://schemas.microsoft.com/office/drawing/2014/main" id="{BBDBDC0D-3164-3844-AD97-2B7DDB888D9D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6FE7536F-E689-DD4D-8203-A0EC893E2653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4" name="Content Placeholder 2">
            <a:extLst>
              <a:ext uri="{FF2B5EF4-FFF2-40B4-BE49-F238E27FC236}">
                <a16:creationId xmlns:a16="http://schemas.microsoft.com/office/drawing/2014/main" id="{BD1B2E61-7782-B14B-93EE-70A0FDE63ADC}"/>
              </a:ext>
            </a:extLst>
          </p:cNvPr>
          <p:cNvSpPr txBox="1">
            <a:spLocks/>
          </p:cNvSpPr>
          <p:nvPr/>
        </p:nvSpPr>
        <p:spPr>
          <a:xfrm>
            <a:off x="3846207" y="3265070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3B</a:t>
            </a:r>
          </a:p>
        </p:txBody>
      </p:sp>
      <p:sp>
        <p:nvSpPr>
          <p:cNvPr id="665" name="Content Placeholder 2">
            <a:extLst>
              <a:ext uri="{FF2B5EF4-FFF2-40B4-BE49-F238E27FC236}">
                <a16:creationId xmlns:a16="http://schemas.microsoft.com/office/drawing/2014/main" id="{3C087D70-1CB4-8D42-8444-D3D0E5BFBF4E}"/>
              </a:ext>
            </a:extLst>
          </p:cNvPr>
          <p:cNvSpPr txBox="1">
            <a:spLocks/>
          </p:cNvSpPr>
          <p:nvPr/>
        </p:nvSpPr>
        <p:spPr>
          <a:xfrm>
            <a:off x="4132826" y="3280519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3C</a:t>
            </a:r>
          </a:p>
        </p:txBody>
      </p:sp>
      <p:sp>
        <p:nvSpPr>
          <p:cNvPr id="666" name="Content Placeholder 2">
            <a:extLst>
              <a:ext uri="{FF2B5EF4-FFF2-40B4-BE49-F238E27FC236}">
                <a16:creationId xmlns:a16="http://schemas.microsoft.com/office/drawing/2014/main" id="{630188AB-7999-E340-9C7A-05FD341EC600}"/>
              </a:ext>
            </a:extLst>
          </p:cNvPr>
          <p:cNvSpPr txBox="1">
            <a:spLocks/>
          </p:cNvSpPr>
          <p:nvPr/>
        </p:nvSpPr>
        <p:spPr>
          <a:xfrm>
            <a:off x="5224402" y="3222321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4A</a:t>
            </a:r>
          </a:p>
        </p:txBody>
      </p:sp>
      <p:grpSp>
        <p:nvGrpSpPr>
          <p:cNvPr id="667" name="Group 666">
            <a:extLst>
              <a:ext uri="{FF2B5EF4-FFF2-40B4-BE49-F238E27FC236}">
                <a16:creationId xmlns:a16="http://schemas.microsoft.com/office/drawing/2014/main" id="{2CCB7F76-EA43-4B40-B257-B2A34D812669}"/>
              </a:ext>
            </a:extLst>
          </p:cNvPr>
          <p:cNvGrpSpPr/>
          <p:nvPr/>
        </p:nvGrpSpPr>
        <p:grpSpPr>
          <a:xfrm>
            <a:off x="5627383" y="3573433"/>
            <a:ext cx="243478" cy="752858"/>
            <a:chOff x="827778" y="1767374"/>
            <a:chExt cx="311369" cy="868951"/>
          </a:xfrm>
        </p:grpSpPr>
        <p:sp>
          <p:nvSpPr>
            <p:cNvPr id="668" name="Rounded Rectangle 667">
              <a:extLst>
                <a:ext uri="{FF2B5EF4-FFF2-40B4-BE49-F238E27FC236}">
                  <a16:creationId xmlns:a16="http://schemas.microsoft.com/office/drawing/2014/main" id="{4F2F2E23-86CC-5846-BAF6-7062BC46D96F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FBE4122C-67FE-F843-AA01-448AC3DF1EFF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Oval 669">
              <a:extLst>
                <a:ext uri="{FF2B5EF4-FFF2-40B4-BE49-F238E27FC236}">
                  <a16:creationId xmlns:a16="http://schemas.microsoft.com/office/drawing/2014/main" id="{55D522C2-441A-CE45-8936-B76B7789DCD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88B8D688-23B4-A14F-8B94-338159EFE990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2" name="Group 671">
            <a:extLst>
              <a:ext uri="{FF2B5EF4-FFF2-40B4-BE49-F238E27FC236}">
                <a16:creationId xmlns:a16="http://schemas.microsoft.com/office/drawing/2014/main" id="{6F0CE89B-385F-FA47-AF7A-32E814980CF6}"/>
              </a:ext>
            </a:extLst>
          </p:cNvPr>
          <p:cNvGrpSpPr/>
          <p:nvPr/>
        </p:nvGrpSpPr>
        <p:grpSpPr>
          <a:xfrm>
            <a:off x="5913623" y="3574202"/>
            <a:ext cx="243478" cy="752858"/>
            <a:chOff x="827778" y="1767374"/>
            <a:chExt cx="311369" cy="868951"/>
          </a:xfrm>
        </p:grpSpPr>
        <p:sp>
          <p:nvSpPr>
            <p:cNvPr id="673" name="Rounded Rectangle 672">
              <a:extLst>
                <a:ext uri="{FF2B5EF4-FFF2-40B4-BE49-F238E27FC236}">
                  <a16:creationId xmlns:a16="http://schemas.microsoft.com/office/drawing/2014/main" id="{FD8F650E-AE75-A14C-B8D1-180DF52319C7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83650028-7638-494B-BFB4-B9680BD9602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B4B19E51-E6EF-7C43-8C7E-8E9A35F4278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>
              <a:extLst>
                <a:ext uri="{FF2B5EF4-FFF2-40B4-BE49-F238E27FC236}">
                  <a16:creationId xmlns:a16="http://schemas.microsoft.com/office/drawing/2014/main" id="{3EFAB411-609D-414B-9853-B55D38320BB8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7" name="Group 676">
            <a:extLst>
              <a:ext uri="{FF2B5EF4-FFF2-40B4-BE49-F238E27FC236}">
                <a16:creationId xmlns:a16="http://schemas.microsoft.com/office/drawing/2014/main" id="{D04907D7-3823-B949-954C-62E7637EA0A5}"/>
              </a:ext>
            </a:extLst>
          </p:cNvPr>
          <p:cNvGrpSpPr/>
          <p:nvPr/>
        </p:nvGrpSpPr>
        <p:grpSpPr>
          <a:xfrm>
            <a:off x="5330104" y="3584752"/>
            <a:ext cx="243478" cy="752858"/>
            <a:chOff x="827778" y="1767374"/>
            <a:chExt cx="311369" cy="868951"/>
          </a:xfrm>
        </p:grpSpPr>
        <p:sp>
          <p:nvSpPr>
            <p:cNvPr id="678" name="Rounded Rectangle 677">
              <a:extLst>
                <a:ext uri="{FF2B5EF4-FFF2-40B4-BE49-F238E27FC236}">
                  <a16:creationId xmlns:a16="http://schemas.microsoft.com/office/drawing/2014/main" id="{43B2B1A9-5429-6341-8D14-614ED59CB8E0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B4336C1F-0DF9-4A4D-88C1-2B7E1631A0D7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Oval 679">
              <a:extLst>
                <a:ext uri="{FF2B5EF4-FFF2-40B4-BE49-F238E27FC236}">
                  <a16:creationId xmlns:a16="http://schemas.microsoft.com/office/drawing/2014/main" id="{BE194159-C961-F048-BDBE-60919FC7FC57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F6665A99-DE94-6749-A107-E4F96C0DABFB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2" name="Content Placeholder 2">
            <a:extLst>
              <a:ext uri="{FF2B5EF4-FFF2-40B4-BE49-F238E27FC236}">
                <a16:creationId xmlns:a16="http://schemas.microsoft.com/office/drawing/2014/main" id="{DC188BF1-4CB0-304D-88CE-7DF52E4BE3CD}"/>
              </a:ext>
            </a:extLst>
          </p:cNvPr>
          <p:cNvSpPr txBox="1">
            <a:spLocks/>
          </p:cNvSpPr>
          <p:nvPr/>
        </p:nvSpPr>
        <p:spPr>
          <a:xfrm>
            <a:off x="5542211" y="3223975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4B</a:t>
            </a:r>
          </a:p>
        </p:txBody>
      </p:sp>
      <p:sp>
        <p:nvSpPr>
          <p:cNvPr id="683" name="Content Placeholder 2">
            <a:extLst>
              <a:ext uri="{FF2B5EF4-FFF2-40B4-BE49-F238E27FC236}">
                <a16:creationId xmlns:a16="http://schemas.microsoft.com/office/drawing/2014/main" id="{467EBF75-251C-1A4F-9E73-3B17146A0228}"/>
              </a:ext>
            </a:extLst>
          </p:cNvPr>
          <p:cNvSpPr txBox="1">
            <a:spLocks/>
          </p:cNvSpPr>
          <p:nvPr/>
        </p:nvSpPr>
        <p:spPr>
          <a:xfrm>
            <a:off x="5828830" y="3239424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4C</a:t>
            </a:r>
          </a:p>
        </p:txBody>
      </p:sp>
      <p:pic>
        <p:nvPicPr>
          <p:cNvPr id="276" name="Picture 275">
            <a:extLst>
              <a:ext uri="{FF2B5EF4-FFF2-40B4-BE49-F238E27FC236}">
                <a16:creationId xmlns:a16="http://schemas.microsoft.com/office/drawing/2014/main" id="{AFF6F9AC-E1F2-2B40-9785-5C2D03028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470" y="901739"/>
            <a:ext cx="3581400" cy="5842000"/>
          </a:xfrm>
          <a:prstGeom prst="rect">
            <a:avLst/>
          </a:prstGeom>
        </p:spPr>
      </p:pic>
      <p:sp>
        <p:nvSpPr>
          <p:cNvPr id="277" name="Rectangle 276">
            <a:extLst>
              <a:ext uri="{FF2B5EF4-FFF2-40B4-BE49-F238E27FC236}">
                <a16:creationId xmlns:a16="http://schemas.microsoft.com/office/drawing/2014/main" id="{9C2F11B5-7747-EA47-B8C3-61D201DAB1A9}"/>
              </a:ext>
            </a:extLst>
          </p:cNvPr>
          <p:cNvSpPr/>
          <p:nvPr/>
        </p:nvSpPr>
        <p:spPr>
          <a:xfrm>
            <a:off x="8431153" y="2489640"/>
            <a:ext cx="963586" cy="62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C659F1-AA81-E342-87B2-64161B1B7859}"/>
              </a:ext>
            </a:extLst>
          </p:cNvPr>
          <p:cNvSpPr/>
          <p:nvPr/>
        </p:nvSpPr>
        <p:spPr>
          <a:xfrm>
            <a:off x="7861188" y="2433953"/>
            <a:ext cx="744438" cy="1234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/>
              <a:t>=</a:t>
            </a:r>
          </a:p>
        </p:txBody>
      </p:sp>
      <p:sp>
        <p:nvSpPr>
          <p:cNvPr id="275" name="Title 1">
            <a:extLst>
              <a:ext uri="{FF2B5EF4-FFF2-40B4-BE49-F238E27FC236}">
                <a16:creationId xmlns:a16="http://schemas.microsoft.com/office/drawing/2014/main" id="{19F11D78-566F-C440-A039-751092685B8F}"/>
              </a:ext>
            </a:extLst>
          </p:cNvPr>
          <p:cNvSpPr txBox="1">
            <a:spLocks/>
          </p:cNvSpPr>
          <p:nvPr/>
        </p:nvSpPr>
        <p:spPr>
          <a:xfrm>
            <a:off x="335830" y="254009"/>
            <a:ext cx="5612674" cy="6127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  <a:latin typeface="Avenir Black" panose="02000503020000020003" pitchFamily="2" charset="0"/>
              </a:rPr>
              <a:t>RECAP: L10</a:t>
            </a:r>
          </a:p>
        </p:txBody>
      </p:sp>
    </p:spTree>
    <p:extLst>
      <p:ext uri="{BB962C8B-B14F-4D97-AF65-F5344CB8AC3E}">
        <p14:creationId xmlns:p14="http://schemas.microsoft.com/office/powerpoint/2010/main" val="19466717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7"/>
            <a:ext cx="1692114" cy="744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19890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Extensions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447D785-B15D-224E-8D32-339319F5A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C1990D0-4F85-074C-8656-F39CCEB6708F}"/>
              </a:ext>
            </a:extLst>
          </p:cNvPr>
          <p:cNvSpPr txBox="1">
            <a:spLocks/>
          </p:cNvSpPr>
          <p:nvPr/>
        </p:nvSpPr>
        <p:spPr>
          <a:xfrm>
            <a:off x="754304" y="1122552"/>
            <a:ext cx="10916995" cy="4123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Autoregressive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GPT (Generative Pre-training)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CTRL (Conditional Transformer LM for Controllable Generation)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Reformer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venir Book" panose="02000503020000020003" pitchFamily="2" charset="0"/>
              </a:rPr>
              <a:t>XLNet</a:t>
            </a:r>
            <a:endParaRPr lang="en-US" sz="24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7895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4817995" y="2105561"/>
            <a:ext cx="4419241" cy="132343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ICPC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515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19890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ICPC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447D785-B15D-224E-8D32-339319F5A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BE1BAF-35EA-D342-AA05-2625DD9CEA3A}"/>
              </a:ext>
            </a:extLst>
          </p:cNvPr>
          <p:cNvSpPr/>
          <p:nvPr/>
        </p:nvSpPr>
        <p:spPr>
          <a:xfrm>
            <a:off x="1569928" y="1111344"/>
            <a:ext cx="9177403" cy="2802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222222"/>
                </a:solidFill>
                <a:latin typeface="Helvetica Neue" panose="02000503000000020004" pitchFamily="2" charset="0"/>
              </a:rPr>
              <a:t>The last International Collegiate Programming Contest has hosted over </a:t>
            </a:r>
            <a:r>
              <a:rPr lang="en-US" sz="2400" dirty="0">
                <a:solidFill>
                  <a:srgbClr val="222222"/>
                </a:solidFill>
                <a:highlight>
                  <a:srgbClr val="FFFF00"/>
                </a:highlight>
                <a:latin typeface="Helvetica Neue" panose="02000503000000020004" pitchFamily="2" charset="0"/>
              </a:rPr>
              <a:t>60,000 students from 3,514 universities in 115 countries that span the globe</a:t>
            </a:r>
            <a:r>
              <a:rPr lang="en-US" sz="2400" dirty="0">
                <a:solidFill>
                  <a:srgbClr val="222222"/>
                </a:solidFill>
                <a:latin typeface="Helvetica Neue" panose="02000503000000020004" pitchFamily="2" charset="0"/>
              </a:rPr>
              <a:t>. October 5 more than 100 teams will compete in logic, mental speed, and strategic thinking at Russia’s main </a:t>
            </a:r>
            <a:r>
              <a:rPr lang="en-US" sz="2400" dirty="0" err="1">
                <a:solidFill>
                  <a:srgbClr val="222222"/>
                </a:solidFill>
                <a:latin typeface="Helvetica Neue" panose="02000503000000020004" pitchFamily="2" charset="0"/>
              </a:rPr>
              <a:t>Manege</a:t>
            </a:r>
            <a:r>
              <a:rPr lang="en-US" sz="2400" dirty="0">
                <a:solidFill>
                  <a:srgbClr val="222222"/>
                </a:solidFill>
                <a:latin typeface="Helvetica Neue" panose="02000503000000020004" pitchFamily="2" charset="0"/>
              </a:rPr>
              <a:t> Central Conference Hall.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54716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19890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ICPC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447D785-B15D-224E-8D32-339319F5A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3E9861-AE38-7B4F-A173-8168FDF5C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4" y="139032"/>
            <a:ext cx="12192000" cy="654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529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447D785-B15D-224E-8D32-339319F5A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FFBF7C-BFFC-E648-9719-49702FBF9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09" y="100208"/>
            <a:ext cx="11644625" cy="664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272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447D785-B15D-224E-8D32-339319F5A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93630C-7005-7A43-B91D-B7487765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4" y="100208"/>
            <a:ext cx="11787981" cy="665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24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447D785-B15D-224E-8D32-339319F5A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BE52F6-704C-904F-B3EA-56FBD2094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27" y="114658"/>
            <a:ext cx="11270033" cy="650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8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612508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439439" y="620994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1811179" y="620994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3332747" y="619714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4903115" y="61889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633476" y="638932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237694" y="637156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791876" y="638386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5360944" y="6372129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198245" y="603996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76506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5384627" y="601076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77EB9AC-F13A-2F4E-9B8E-A141B2FCAC28}"/>
              </a:ext>
            </a:extLst>
          </p:cNvPr>
          <p:cNvSpPr/>
          <p:nvPr/>
        </p:nvSpPr>
        <p:spPr>
          <a:xfrm>
            <a:off x="228346" y="5091592"/>
            <a:ext cx="6932336" cy="7797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B405AFD-4F28-1747-8E9D-67BC5DCFA087}"/>
              </a:ext>
            </a:extLst>
          </p:cNvPr>
          <p:cNvGrpSpPr/>
          <p:nvPr/>
        </p:nvGrpSpPr>
        <p:grpSpPr>
          <a:xfrm rot="16200000">
            <a:off x="2138357" y="1915734"/>
            <a:ext cx="701316" cy="175324"/>
            <a:chOff x="2297660" y="4140835"/>
            <a:chExt cx="1364224" cy="311369"/>
          </a:xfrm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749876A9-6364-B940-B029-4B78064F3E1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0129DE9-C5BC-A045-BE11-C7AC78A1FDB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9203950-4424-EB4E-AF06-CAAB2036B2B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B7530E5-DB23-084A-8BC5-D51187FC8F01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4294515-CFAB-CF45-BDF3-5894F149044C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35A5268-41C8-4147-9444-6387530845CA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7DE9D54C-2D1B-2A45-9981-7F70D2CBD5D4}"/>
              </a:ext>
            </a:extLst>
          </p:cNvPr>
          <p:cNvSpPr/>
          <p:nvPr/>
        </p:nvSpPr>
        <p:spPr>
          <a:xfrm>
            <a:off x="2312589" y="119871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D697656-5F57-A445-BE6D-0E840582568E}"/>
              </a:ext>
            </a:extLst>
          </p:cNvPr>
          <p:cNvGrpSpPr/>
          <p:nvPr/>
        </p:nvGrpSpPr>
        <p:grpSpPr>
          <a:xfrm rot="16200000">
            <a:off x="3705486" y="1895204"/>
            <a:ext cx="701316" cy="175324"/>
            <a:chOff x="2297660" y="4140835"/>
            <a:chExt cx="1364224" cy="311369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BF40F7A9-B71C-B647-A885-D315A157F2A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2760AB7-B53E-B14A-BBA1-770E12DF7F4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26D0637-C592-9244-A4A5-2D3014D03B57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4EA4761-DE20-FD4E-B819-8E8BA4A0A564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1593512-C3AA-A94A-B995-81BC93FEAC86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0CBAA63-5CBE-0443-83DC-4B33CA7A9C69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ight Arrow 71">
            <a:extLst>
              <a:ext uri="{FF2B5EF4-FFF2-40B4-BE49-F238E27FC236}">
                <a16:creationId xmlns:a16="http://schemas.microsoft.com/office/drawing/2014/main" id="{902997A9-C80F-EE48-874E-D3535B919194}"/>
              </a:ext>
            </a:extLst>
          </p:cNvPr>
          <p:cNvSpPr/>
          <p:nvPr/>
        </p:nvSpPr>
        <p:spPr>
          <a:xfrm rot="16200000">
            <a:off x="5508883" y="4821796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6AF2362-E44C-9C4A-8AF4-43D17326FC5B}"/>
              </a:ext>
            </a:extLst>
          </p:cNvPr>
          <p:cNvGrpSpPr/>
          <p:nvPr/>
        </p:nvGrpSpPr>
        <p:grpSpPr>
          <a:xfrm rot="16200000">
            <a:off x="5324027" y="1871289"/>
            <a:ext cx="701316" cy="175324"/>
            <a:chOff x="2297660" y="4140835"/>
            <a:chExt cx="1364224" cy="311369"/>
          </a:xfrm>
        </p:grpSpPr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851EC1EB-A794-2442-AC56-E18C4F35F88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0468785-1472-4247-B245-A2215E149D5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84A2662-22A7-3141-BC85-F4783E8AB8E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2C2C2BF-C67A-034F-B042-C505F864661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32A27C4-72DE-E74C-8772-6955515F7579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750595A-FCF4-B440-8226-544AC23307D7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440C635-228B-384C-9AE8-61F4AF455681}"/>
              </a:ext>
            </a:extLst>
          </p:cNvPr>
          <p:cNvGrpSpPr/>
          <p:nvPr/>
        </p:nvGrpSpPr>
        <p:grpSpPr>
          <a:xfrm rot="16200000">
            <a:off x="508902" y="1891352"/>
            <a:ext cx="701316" cy="175324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F8E3D6E4-63F2-FA40-96B0-D9A57F55818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86CDA1B-7812-0F4D-A7B3-144DF45CDF21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A060F84-C2B6-F24C-A658-D6B020F771B4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A2AB7D9-B7E4-174F-812E-504DEDC00CC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F287190-49B7-DD43-AC02-DF422D5691E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21582D9-C9F4-9146-9782-EA68B781550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888201A5-FB57-E24C-B291-AEEE41D0E900}"/>
              </a:ext>
            </a:extLst>
          </p:cNvPr>
          <p:cNvSpPr/>
          <p:nvPr/>
        </p:nvSpPr>
        <p:spPr>
          <a:xfrm>
            <a:off x="2701342" y="5238340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DDB5075F-67F2-7B47-BDA6-85836F57C536}"/>
              </a:ext>
            </a:extLst>
          </p:cNvPr>
          <p:cNvSpPr txBox="1">
            <a:spLocks/>
          </p:cNvSpPr>
          <p:nvPr/>
        </p:nvSpPr>
        <p:spPr>
          <a:xfrm>
            <a:off x="2701342" y="5267203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#1</a:t>
            </a:r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E74D144E-E43E-604E-BD7C-426046E72465}"/>
              </a:ext>
            </a:extLst>
          </p:cNvPr>
          <p:cNvSpPr/>
          <p:nvPr/>
        </p:nvSpPr>
        <p:spPr>
          <a:xfrm rot="16200000">
            <a:off x="3863315" y="4825649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ight Arrow 89">
            <a:extLst>
              <a:ext uri="{FF2B5EF4-FFF2-40B4-BE49-F238E27FC236}">
                <a16:creationId xmlns:a16="http://schemas.microsoft.com/office/drawing/2014/main" id="{5C92A667-0A3F-BF47-9018-3F5E13B1115B}"/>
              </a:ext>
            </a:extLst>
          </p:cNvPr>
          <p:cNvSpPr/>
          <p:nvPr/>
        </p:nvSpPr>
        <p:spPr>
          <a:xfrm rot="16200000">
            <a:off x="2286289" y="482179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F72F0AFF-9247-5F44-A7B0-D814963ABED1}"/>
              </a:ext>
            </a:extLst>
          </p:cNvPr>
          <p:cNvSpPr/>
          <p:nvPr/>
        </p:nvSpPr>
        <p:spPr>
          <a:xfrm rot="16200000">
            <a:off x="674992" y="482254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907CB14-81B2-E546-9454-921BE58605FE}"/>
              </a:ext>
            </a:extLst>
          </p:cNvPr>
          <p:cNvSpPr/>
          <p:nvPr/>
        </p:nvSpPr>
        <p:spPr>
          <a:xfrm>
            <a:off x="228346" y="3942977"/>
            <a:ext cx="6932336" cy="7797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ight Arrow 92">
            <a:extLst>
              <a:ext uri="{FF2B5EF4-FFF2-40B4-BE49-F238E27FC236}">
                <a16:creationId xmlns:a16="http://schemas.microsoft.com/office/drawing/2014/main" id="{36E6F3C9-56AA-444E-8472-EF5862274FAA}"/>
              </a:ext>
            </a:extLst>
          </p:cNvPr>
          <p:cNvSpPr/>
          <p:nvPr/>
        </p:nvSpPr>
        <p:spPr>
          <a:xfrm rot="16200000">
            <a:off x="5508883" y="3673181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6D63887-C8C2-EC46-977D-B73D69C4638B}"/>
              </a:ext>
            </a:extLst>
          </p:cNvPr>
          <p:cNvSpPr/>
          <p:nvPr/>
        </p:nvSpPr>
        <p:spPr>
          <a:xfrm>
            <a:off x="2701342" y="4089725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6F30B9AA-92C1-7940-9437-BA05C83BE043}"/>
              </a:ext>
            </a:extLst>
          </p:cNvPr>
          <p:cNvSpPr txBox="1">
            <a:spLocks/>
          </p:cNvSpPr>
          <p:nvPr/>
        </p:nvSpPr>
        <p:spPr>
          <a:xfrm>
            <a:off x="2701342" y="4118588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#2</a:t>
            </a:r>
          </a:p>
        </p:txBody>
      </p:sp>
      <p:sp>
        <p:nvSpPr>
          <p:cNvPr id="99" name="Right Arrow 98">
            <a:extLst>
              <a:ext uri="{FF2B5EF4-FFF2-40B4-BE49-F238E27FC236}">
                <a16:creationId xmlns:a16="http://schemas.microsoft.com/office/drawing/2014/main" id="{F7055D40-2494-844B-8591-D713A966563D}"/>
              </a:ext>
            </a:extLst>
          </p:cNvPr>
          <p:cNvSpPr/>
          <p:nvPr/>
        </p:nvSpPr>
        <p:spPr>
          <a:xfrm rot="16200000">
            <a:off x="3863315" y="3677034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Arrow 99">
            <a:extLst>
              <a:ext uri="{FF2B5EF4-FFF2-40B4-BE49-F238E27FC236}">
                <a16:creationId xmlns:a16="http://schemas.microsoft.com/office/drawing/2014/main" id="{15A1DF5D-157D-2D43-9CA0-22EAC7A2D802}"/>
              </a:ext>
            </a:extLst>
          </p:cNvPr>
          <p:cNvSpPr/>
          <p:nvPr/>
        </p:nvSpPr>
        <p:spPr>
          <a:xfrm rot="16200000">
            <a:off x="2286289" y="3673180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ight Arrow 100">
            <a:extLst>
              <a:ext uri="{FF2B5EF4-FFF2-40B4-BE49-F238E27FC236}">
                <a16:creationId xmlns:a16="http://schemas.microsoft.com/office/drawing/2014/main" id="{19F3033F-93AD-544A-B80C-784A51FC9608}"/>
              </a:ext>
            </a:extLst>
          </p:cNvPr>
          <p:cNvSpPr/>
          <p:nvPr/>
        </p:nvSpPr>
        <p:spPr>
          <a:xfrm rot="16200000">
            <a:off x="674992" y="3673930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30BDA97-A325-594D-B760-6A03E092AD6F}"/>
              </a:ext>
            </a:extLst>
          </p:cNvPr>
          <p:cNvSpPr/>
          <p:nvPr/>
        </p:nvSpPr>
        <p:spPr>
          <a:xfrm>
            <a:off x="233452" y="2783925"/>
            <a:ext cx="6932336" cy="7797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ight Arrow 102">
            <a:extLst>
              <a:ext uri="{FF2B5EF4-FFF2-40B4-BE49-F238E27FC236}">
                <a16:creationId xmlns:a16="http://schemas.microsoft.com/office/drawing/2014/main" id="{BBFDE791-AEF5-3547-B277-C8C0F258C141}"/>
              </a:ext>
            </a:extLst>
          </p:cNvPr>
          <p:cNvSpPr/>
          <p:nvPr/>
        </p:nvSpPr>
        <p:spPr>
          <a:xfrm rot="16200000">
            <a:off x="5513989" y="2514129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AFB90A0-1156-BD44-9692-6ACF780A9612}"/>
              </a:ext>
            </a:extLst>
          </p:cNvPr>
          <p:cNvSpPr/>
          <p:nvPr/>
        </p:nvSpPr>
        <p:spPr>
          <a:xfrm>
            <a:off x="2706448" y="2930673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788AFEE3-5DDD-814C-89AE-887E717D44E1}"/>
              </a:ext>
            </a:extLst>
          </p:cNvPr>
          <p:cNvSpPr txBox="1">
            <a:spLocks/>
          </p:cNvSpPr>
          <p:nvPr/>
        </p:nvSpPr>
        <p:spPr>
          <a:xfrm>
            <a:off x="2706448" y="2959536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#3</a:t>
            </a:r>
          </a:p>
        </p:txBody>
      </p:sp>
      <p:sp>
        <p:nvSpPr>
          <p:cNvPr id="106" name="Right Arrow 105">
            <a:extLst>
              <a:ext uri="{FF2B5EF4-FFF2-40B4-BE49-F238E27FC236}">
                <a16:creationId xmlns:a16="http://schemas.microsoft.com/office/drawing/2014/main" id="{AE1A1A26-72D4-9E47-96FC-8D788F1DCB8E}"/>
              </a:ext>
            </a:extLst>
          </p:cNvPr>
          <p:cNvSpPr/>
          <p:nvPr/>
        </p:nvSpPr>
        <p:spPr>
          <a:xfrm rot="16200000">
            <a:off x="3868421" y="2517982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ight Arrow 106">
            <a:extLst>
              <a:ext uri="{FF2B5EF4-FFF2-40B4-BE49-F238E27FC236}">
                <a16:creationId xmlns:a16="http://schemas.microsoft.com/office/drawing/2014/main" id="{5D0FCA75-CD17-C84E-A143-6BC81000D4BC}"/>
              </a:ext>
            </a:extLst>
          </p:cNvPr>
          <p:cNvSpPr/>
          <p:nvPr/>
        </p:nvSpPr>
        <p:spPr>
          <a:xfrm rot="16200000">
            <a:off x="2291395" y="2514128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ight Arrow 107">
            <a:extLst>
              <a:ext uri="{FF2B5EF4-FFF2-40B4-BE49-F238E27FC236}">
                <a16:creationId xmlns:a16="http://schemas.microsoft.com/office/drawing/2014/main" id="{E2C1B547-4F24-AE4F-B29B-8B994C73E5AC}"/>
              </a:ext>
            </a:extLst>
          </p:cNvPr>
          <p:cNvSpPr/>
          <p:nvPr/>
        </p:nvSpPr>
        <p:spPr>
          <a:xfrm rot="16200000">
            <a:off x="680098" y="2514878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709782AB-8523-C845-921A-A757D0071217}"/>
              </a:ext>
            </a:extLst>
          </p:cNvPr>
          <p:cNvSpPr/>
          <p:nvPr/>
        </p:nvSpPr>
        <p:spPr>
          <a:xfrm>
            <a:off x="3856968" y="12019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7FD3321-A32D-2E46-8D18-F363106FDD3D}"/>
              </a:ext>
            </a:extLst>
          </p:cNvPr>
          <p:cNvSpPr/>
          <p:nvPr/>
        </p:nvSpPr>
        <p:spPr>
          <a:xfrm>
            <a:off x="5475509" y="1178068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6EDB347F-8DCC-5240-85AB-9AA41399B695}"/>
              </a:ext>
            </a:extLst>
          </p:cNvPr>
          <p:cNvSpPr/>
          <p:nvPr/>
        </p:nvSpPr>
        <p:spPr>
          <a:xfrm>
            <a:off x="660384" y="119813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69D34-F89B-4346-86F5-C7D787324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044" y="733088"/>
            <a:ext cx="3378200" cy="5867400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A984ED22-5B45-A54E-98D5-DC41A3C0B618}"/>
              </a:ext>
            </a:extLst>
          </p:cNvPr>
          <p:cNvSpPr/>
          <p:nvPr/>
        </p:nvSpPr>
        <p:spPr>
          <a:xfrm>
            <a:off x="7687836" y="2309609"/>
            <a:ext cx="744438" cy="1234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/>
              <a:t>=</a:t>
            </a:r>
          </a:p>
        </p:txBody>
      </p:sp>
      <p:sp>
        <p:nvSpPr>
          <p:cNvPr id="113" name="Title 1">
            <a:extLst>
              <a:ext uri="{FF2B5EF4-FFF2-40B4-BE49-F238E27FC236}">
                <a16:creationId xmlns:a16="http://schemas.microsoft.com/office/drawing/2014/main" id="{1856B17B-BC72-7F49-A2C3-92594D2D8505}"/>
              </a:ext>
            </a:extLst>
          </p:cNvPr>
          <p:cNvSpPr txBox="1">
            <a:spLocks/>
          </p:cNvSpPr>
          <p:nvPr/>
        </p:nvSpPr>
        <p:spPr>
          <a:xfrm>
            <a:off x="335830" y="254009"/>
            <a:ext cx="5612674" cy="6127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  <a:latin typeface="Avenir Black" panose="02000503020000020003" pitchFamily="2" charset="0"/>
              </a:rPr>
              <a:t>RECAP: L10</a:t>
            </a:r>
          </a:p>
        </p:txBody>
      </p:sp>
    </p:spTree>
    <p:extLst>
      <p:ext uri="{BB962C8B-B14F-4D97-AF65-F5344CB8AC3E}">
        <p14:creationId xmlns:p14="http://schemas.microsoft.com/office/powerpoint/2010/main" val="854242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8188E9-5615-1E43-8B1F-7F2DFD3B58C9}"/>
              </a:ext>
            </a:extLst>
          </p:cNvPr>
          <p:cNvSpPr/>
          <p:nvPr/>
        </p:nvSpPr>
        <p:spPr>
          <a:xfrm>
            <a:off x="1431755" y="1961658"/>
            <a:ext cx="93284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venir Medium" panose="02000503020000020003" pitchFamily="2" charset="0"/>
              </a:rPr>
              <a:t>The </a:t>
            </a:r>
            <a:r>
              <a:rPr lang="en-US" sz="3200" u="sng" dirty="0">
                <a:latin typeface="Avenir Medium" panose="02000503020000020003" pitchFamily="2" charset="0"/>
              </a:rPr>
              <a:t>original Transformer</a:t>
            </a:r>
            <a:r>
              <a:rPr lang="en-US" sz="3200" dirty="0">
                <a:latin typeface="Avenir Medium" panose="02000503020000020003" pitchFamily="2" charset="0"/>
              </a:rPr>
              <a:t> model was intended for Machine Translation, so it had </a:t>
            </a:r>
            <a:r>
              <a:rPr lang="en-US" sz="3200" dirty="0">
                <a:solidFill>
                  <a:srgbClr val="C00000"/>
                </a:solidFill>
                <a:latin typeface="Avenir Medium" panose="02000503020000020003" pitchFamily="2" charset="0"/>
              </a:rPr>
              <a:t>Decoders</a:t>
            </a:r>
            <a:r>
              <a:rPr lang="en-US" sz="3200" dirty="0">
                <a:latin typeface="Avenir Medium" panose="02000503020000020003" pitchFamily="2" charset="0"/>
              </a:rPr>
              <a:t>, too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BA9ECE-1778-DC40-AA13-A8AAE95ED8A0}"/>
              </a:ext>
            </a:extLst>
          </p:cNvPr>
          <p:cNvSpPr txBox="1">
            <a:spLocks/>
          </p:cNvSpPr>
          <p:nvPr/>
        </p:nvSpPr>
        <p:spPr>
          <a:xfrm>
            <a:off x="335830" y="254009"/>
            <a:ext cx="5612674" cy="6127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  <a:latin typeface="Avenir Black" panose="02000503020000020003" pitchFamily="2" charset="0"/>
              </a:rPr>
              <a:t>RECAP: L10</a:t>
            </a:r>
          </a:p>
        </p:txBody>
      </p:sp>
    </p:spTree>
    <p:extLst>
      <p:ext uri="{BB962C8B-B14F-4D97-AF65-F5344CB8AC3E}">
        <p14:creationId xmlns:p14="http://schemas.microsoft.com/office/powerpoint/2010/main" val="3037841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03E282-F3E0-BD47-81B7-C285E670F13E}"/>
              </a:ext>
            </a:extLst>
          </p:cNvPr>
          <p:cNvSpPr/>
          <p:nvPr/>
        </p:nvSpPr>
        <p:spPr>
          <a:xfrm>
            <a:off x="190005" y="1522547"/>
            <a:ext cx="6932336" cy="46873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390686" y="573277"/>
            <a:ext cx="3344642" cy="643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612508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439439" y="620994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1811179" y="620994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El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3332747" y="619714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 err="1">
                <a:latin typeface="Avenir Light" panose="020B0402020203020204" pitchFamily="34" charset="77"/>
              </a:rPr>
              <a:t>perro</a:t>
            </a:r>
            <a:endParaRPr lang="en-US" sz="1600" b="1" dirty="0">
              <a:latin typeface="Avenir Light" panose="020B0402020203020204" pitchFamily="34" charset="77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4903115" y="61889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 err="1">
                <a:latin typeface="Avenir Light" panose="020B0402020203020204" pitchFamily="34" charset="77"/>
              </a:rPr>
              <a:t>marrón</a:t>
            </a:r>
            <a:endParaRPr lang="en-US" sz="1600" b="1" dirty="0">
              <a:latin typeface="Avenir Light" panose="020B0402020203020204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633476" y="638932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237694" y="637156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791876" y="638386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5360944" y="6372129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598FA0-65F5-4248-93D8-15678FDC5918}"/>
              </a:ext>
            </a:extLst>
          </p:cNvPr>
          <p:cNvGrpSpPr/>
          <p:nvPr/>
        </p:nvGrpSpPr>
        <p:grpSpPr>
          <a:xfrm>
            <a:off x="726010" y="5103454"/>
            <a:ext cx="1051031" cy="740493"/>
            <a:chOff x="946537" y="3988506"/>
            <a:chExt cx="1051031" cy="74049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63FE6FB-0ECF-D643-BE58-2F50437AE449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87" name="Rounded Rectangle 86">
                <a:extLst>
                  <a:ext uri="{FF2B5EF4-FFF2-40B4-BE49-F238E27FC236}">
                    <a16:creationId xmlns:a16="http://schemas.microsoft.com/office/drawing/2014/main" id="{DEF8373A-3B15-7D4D-A873-DBAC472C1CAE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E910EA5-B0F7-4441-AD9C-9E997C22AEAF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F8F8A2F-FDBD-6D47-9DA9-209B44A7B973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12B986C-6096-F14E-B324-55639E35ECF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930F2F4-8B82-D54E-9DEB-1AB003271301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A97DD1D-FDC6-C748-B0DB-E5165D474331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B73A2D-C973-8743-89EB-F8F99F4FA7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5EDF5381-AED0-D840-88EC-9DB7748EC1FF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DFBA774-D618-5F46-B57B-4BD56D9A75AA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8C68B01-8976-F54A-9F41-E9746CB3A7B1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FE64C21-ABC0-A944-A9B3-F799CCE3E35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2D4451-BABD-464D-B2C5-7D6D6F3121C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D358D3D0-B9AC-4649-B37F-DC4B1A6532D2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2D753C7-6190-0E45-8C5A-6A0E3CCAE0ED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07B5D4E-1ACF-C14E-88EB-15AC36096752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8B78474-1EAF-4E4C-8E73-2B80AE991C55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23DCD4F-0535-BB45-8CB7-6B20ACF18B58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7ACF419C-022B-C743-8E19-84227760A269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7D09889-359B-E242-A4FA-8C731E5CADA9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A3E2CD6-7C87-9447-82EF-AC1DC571C7D4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27ABBAF-80F3-A649-A7C4-9D16AAA76788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198245" y="603996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25CA323-746B-CF41-B0E5-5739CA58120C}"/>
              </a:ext>
            </a:extLst>
          </p:cNvPr>
          <p:cNvGrpSpPr/>
          <p:nvPr/>
        </p:nvGrpSpPr>
        <p:grpSpPr>
          <a:xfrm>
            <a:off x="2311747" y="5118077"/>
            <a:ext cx="1051031" cy="740493"/>
            <a:chOff x="946537" y="3988506"/>
            <a:chExt cx="1051031" cy="74049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596CEECC-C24D-4C46-A0A7-94945580FEED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21" name="Rounded Rectangle 220">
                <a:extLst>
                  <a:ext uri="{FF2B5EF4-FFF2-40B4-BE49-F238E27FC236}">
                    <a16:creationId xmlns:a16="http://schemas.microsoft.com/office/drawing/2014/main" id="{78758333-681A-2B43-B33D-30E2ECCE4A40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F8C45FCF-24D8-BF4D-82A0-74B52CB0EEDE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181728DC-CE1D-F54F-98A5-20183D8922B7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2F665D53-7FEF-234B-B28B-542FAEC4AA3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441EF21E-2568-E64F-9201-0250D4F11AD4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D7964A0-EBA7-6E4A-B903-4ACD5957E44F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52B1737-8058-4343-91EC-7CE7FB15F9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08" name="Rounded Rectangle 207">
                <a:extLst>
                  <a:ext uri="{FF2B5EF4-FFF2-40B4-BE49-F238E27FC236}">
                    <a16:creationId xmlns:a16="http://schemas.microsoft.com/office/drawing/2014/main" id="{D90F15DA-F497-BF4A-BDDB-28B416F9E27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2E101B7D-92FD-B94E-9472-90E251A18694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256D39D9-7D9D-A44F-97CB-6D30207BF9B3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A097F330-6F86-3742-A539-5AD02ED6CC34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F7EE08E-97C9-6741-89CE-FC3640C24CAA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04" name="Rounded Rectangle 203">
                <a:extLst>
                  <a:ext uri="{FF2B5EF4-FFF2-40B4-BE49-F238E27FC236}">
                    <a16:creationId xmlns:a16="http://schemas.microsoft.com/office/drawing/2014/main" id="{9F8ABEAE-45F2-4A4D-87E7-2CCBB79CB638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5E9BF4CA-F7E9-A94B-98D9-6556B8891EC4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5CF05625-E646-0046-A7A3-5807BC3776AF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77658928-CE18-7347-9EE0-11CF10B6D071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CDEC95CE-5D98-8743-B7C1-E1F63CA48A07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157" name="Rounded Rectangle 156">
                <a:extLst>
                  <a:ext uri="{FF2B5EF4-FFF2-40B4-BE49-F238E27FC236}">
                    <a16:creationId xmlns:a16="http://schemas.microsoft.com/office/drawing/2014/main" id="{512D4F72-C3D8-4145-9657-EFCD80D258B2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42355C3E-387E-9047-90E4-6E6C09BEBDFC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ADDE1F7E-CCB6-0A43-8DBB-732C61F8415C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14998FC1-3022-984E-89FF-F161B6937FC1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76506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353A7FC-D6FE-8E44-AFC5-0AE884744A1D}"/>
              </a:ext>
            </a:extLst>
          </p:cNvPr>
          <p:cNvGrpSpPr/>
          <p:nvPr/>
        </p:nvGrpSpPr>
        <p:grpSpPr>
          <a:xfrm>
            <a:off x="3890008" y="5103454"/>
            <a:ext cx="1051031" cy="740493"/>
            <a:chOff x="946537" y="3988506"/>
            <a:chExt cx="1051031" cy="740493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E3695824-A536-E247-8AEE-38AF2CA27E1E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45" name="Rounded Rectangle 244">
                <a:extLst>
                  <a:ext uri="{FF2B5EF4-FFF2-40B4-BE49-F238E27FC236}">
                    <a16:creationId xmlns:a16="http://schemas.microsoft.com/office/drawing/2014/main" id="{A6AEC9CD-1F6B-E544-A44E-4C615C9B4D57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A01907D3-5123-C740-9CA5-29F59F757A15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69BAC587-F07E-314E-A8FB-BFE17B940860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6476E79C-E03E-4644-B71D-D6CB28BEAD1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A8630E60-3030-7040-BA21-1586701D2533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122C2647-5217-FD44-BB40-C9BEE7A0F76D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A4A28C23-AA44-D447-9CEC-954FA0AFF1FC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41" name="Rounded Rectangle 240">
                <a:extLst>
                  <a:ext uri="{FF2B5EF4-FFF2-40B4-BE49-F238E27FC236}">
                    <a16:creationId xmlns:a16="http://schemas.microsoft.com/office/drawing/2014/main" id="{B037E015-3E7D-1346-9D50-781023D97E6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6F1BB54A-B503-B748-A1BC-181F5ADA4131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616FBC4E-96A5-3F48-A397-5C3516AAA4DD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4A1BC99F-B414-C14E-A7B7-BA2DD4BD66E5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C0F12320-C8A4-F240-9576-24BF75E604E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37" name="Rounded Rectangle 236">
                <a:extLst>
                  <a:ext uri="{FF2B5EF4-FFF2-40B4-BE49-F238E27FC236}">
                    <a16:creationId xmlns:a16="http://schemas.microsoft.com/office/drawing/2014/main" id="{2517FCDF-9D1A-F144-B184-74DBD974C3B0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15673711-E893-3E40-9CE0-6E210442B448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1B97342B-620F-F24C-8839-0042055C9151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14439D52-A575-1049-88FE-F4CFAEC776E2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F86F5854-B834-3748-939B-34FFA90C9F23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33" name="Rounded Rectangle 232">
                <a:extLst>
                  <a:ext uri="{FF2B5EF4-FFF2-40B4-BE49-F238E27FC236}">
                    <a16:creationId xmlns:a16="http://schemas.microsoft.com/office/drawing/2014/main" id="{52BEC5BA-C27F-FC49-B5B8-3442D9E4949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0F7A5CAC-91C9-F148-B566-BAEF11114E80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31D41840-7245-244D-B8C1-74366821A4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A73F71C9-3A29-3F49-BD1C-7E6E4F93618A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5384627" y="601076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5AF756B9-2E3B-774D-85B9-B06E57BAEE73}"/>
              </a:ext>
            </a:extLst>
          </p:cNvPr>
          <p:cNvGrpSpPr/>
          <p:nvPr/>
        </p:nvGrpSpPr>
        <p:grpSpPr>
          <a:xfrm>
            <a:off x="5498129" y="5088874"/>
            <a:ext cx="1051031" cy="740493"/>
            <a:chOff x="946537" y="3988506"/>
            <a:chExt cx="1051031" cy="740493"/>
          </a:xfrm>
        </p:grpSpPr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0A2910BC-A40F-4246-BA3A-A7490304EFFB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69" name="Rounded Rectangle 268">
                <a:extLst>
                  <a:ext uri="{FF2B5EF4-FFF2-40B4-BE49-F238E27FC236}">
                    <a16:creationId xmlns:a16="http://schemas.microsoft.com/office/drawing/2014/main" id="{C8A28B7B-FBE2-8D46-98A0-88E1F83DDA1F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9D337D7E-4ECB-9945-90E9-BAED529FC789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1036D113-1B20-944D-9851-8E9D5484B6A6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853F2DC2-AC78-8545-B888-E4DC340559B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1A4C012A-CE62-7D41-9529-1879A60A62AB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F054BC7E-96C1-E841-802D-F8C067F22DE2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5B2DBB8B-8BEC-3648-A7FA-D5B532EC72BF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65" name="Rounded Rectangle 264">
                <a:extLst>
                  <a:ext uri="{FF2B5EF4-FFF2-40B4-BE49-F238E27FC236}">
                    <a16:creationId xmlns:a16="http://schemas.microsoft.com/office/drawing/2014/main" id="{CCAEA2BF-2C2A-BD47-8C8B-345D0F79E678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0AF5D692-BA9B-B845-BA4C-E95A11FA2A57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F026B4BE-D3FE-754F-B375-CB2F769A26F7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5B48AC09-47D8-AB48-9C5D-FB903574183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A59A26B4-9C89-1545-9C24-D733F845C6BB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61" name="Rounded Rectangle 260">
                <a:extLst>
                  <a:ext uri="{FF2B5EF4-FFF2-40B4-BE49-F238E27FC236}">
                    <a16:creationId xmlns:a16="http://schemas.microsoft.com/office/drawing/2014/main" id="{88E36EAF-9AD4-A646-843C-3F70765CA00E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F350B2A0-8ECC-5A41-9BD2-94F55EA607DF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D4ED16BF-26AA-BA44-9429-F41E28AA1D97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858777D2-685D-BE40-B028-93C8E346294C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59B06AA5-1304-6145-9237-20E326008544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57" name="Rounded Rectangle 256">
                <a:extLst>
                  <a:ext uri="{FF2B5EF4-FFF2-40B4-BE49-F238E27FC236}">
                    <a16:creationId xmlns:a16="http://schemas.microsoft.com/office/drawing/2014/main" id="{3A4A94FD-9059-C245-B805-7948B2E7A5F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0C6A81B7-7536-4E42-9B75-0E598AE0E21E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B1011066-F0D3-2A41-BFA2-DE85FEA417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E12A5C8C-F39F-2A44-BB63-320A902F6373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E7923306-7717-4A49-959E-4406C759960D}"/>
              </a:ext>
            </a:extLst>
          </p:cNvPr>
          <p:cNvSpPr/>
          <p:nvPr/>
        </p:nvSpPr>
        <p:spPr>
          <a:xfrm>
            <a:off x="310149" y="4917159"/>
            <a:ext cx="6601050" cy="980102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ight Arrow 291">
            <a:extLst>
              <a:ext uri="{FF2B5EF4-FFF2-40B4-BE49-F238E27FC236}">
                <a16:creationId xmlns:a16="http://schemas.microsoft.com/office/drawing/2014/main" id="{BD7730E7-C4EF-A14F-82B1-6AFC4F2D8DBF}"/>
              </a:ext>
            </a:extLst>
          </p:cNvPr>
          <p:cNvSpPr/>
          <p:nvPr/>
        </p:nvSpPr>
        <p:spPr>
          <a:xfrm rot="16200000">
            <a:off x="608583" y="46220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ight Arrow 292">
            <a:extLst>
              <a:ext uri="{FF2B5EF4-FFF2-40B4-BE49-F238E27FC236}">
                <a16:creationId xmlns:a16="http://schemas.microsoft.com/office/drawing/2014/main" id="{D1E94379-BB5F-424D-B177-105298779742}"/>
              </a:ext>
            </a:extLst>
          </p:cNvPr>
          <p:cNvSpPr/>
          <p:nvPr/>
        </p:nvSpPr>
        <p:spPr>
          <a:xfrm rot="16200000">
            <a:off x="2194320" y="463665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ight Arrow 293">
            <a:extLst>
              <a:ext uri="{FF2B5EF4-FFF2-40B4-BE49-F238E27FC236}">
                <a16:creationId xmlns:a16="http://schemas.microsoft.com/office/drawing/2014/main" id="{EA8C0DBE-0C6F-414C-AE10-76381B423A17}"/>
              </a:ext>
            </a:extLst>
          </p:cNvPr>
          <p:cNvSpPr/>
          <p:nvPr/>
        </p:nvSpPr>
        <p:spPr>
          <a:xfrm rot="16200000">
            <a:off x="3772581" y="46220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ight Arrow 294">
            <a:extLst>
              <a:ext uri="{FF2B5EF4-FFF2-40B4-BE49-F238E27FC236}">
                <a16:creationId xmlns:a16="http://schemas.microsoft.com/office/drawing/2014/main" id="{B5109F7D-47D0-EE47-AE78-5F7CF44130A3}"/>
              </a:ext>
            </a:extLst>
          </p:cNvPr>
          <p:cNvSpPr/>
          <p:nvPr/>
        </p:nvSpPr>
        <p:spPr>
          <a:xfrm rot="16200000">
            <a:off x="5380702" y="460745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3835AF01-1FFE-7C4C-9083-483A52031759}"/>
              </a:ext>
            </a:extLst>
          </p:cNvPr>
          <p:cNvSpPr/>
          <p:nvPr/>
        </p:nvSpPr>
        <p:spPr>
          <a:xfrm>
            <a:off x="3528398" y="4733156"/>
            <a:ext cx="3379912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Content Placeholder 2">
            <a:extLst>
              <a:ext uri="{FF2B5EF4-FFF2-40B4-BE49-F238E27FC236}">
                <a16:creationId xmlns:a16="http://schemas.microsoft.com/office/drawing/2014/main" id="{AF388055-E2DD-CF48-A1E2-6D9EC3987D02}"/>
              </a:ext>
            </a:extLst>
          </p:cNvPr>
          <p:cNvSpPr txBox="1">
            <a:spLocks/>
          </p:cNvSpPr>
          <p:nvPr/>
        </p:nvSpPr>
        <p:spPr>
          <a:xfrm>
            <a:off x="3260772" y="4674801"/>
            <a:ext cx="3981713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Masked Self-attention Head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6D5489AF-7E88-3F45-8ED8-5F600AB56182}"/>
              </a:ext>
            </a:extLst>
          </p:cNvPr>
          <p:cNvSpPr/>
          <p:nvPr/>
        </p:nvSpPr>
        <p:spPr>
          <a:xfrm>
            <a:off x="5929686" y="1186144"/>
            <a:ext cx="1216759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0F213007-947F-7D4F-A1FB-8BF8CDB1D068}"/>
              </a:ext>
            </a:extLst>
          </p:cNvPr>
          <p:cNvSpPr txBox="1">
            <a:spLocks/>
          </p:cNvSpPr>
          <p:nvPr/>
        </p:nvSpPr>
        <p:spPr>
          <a:xfrm>
            <a:off x="5839526" y="1136217"/>
            <a:ext cx="1357567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Decoder</a:t>
            </a:r>
          </a:p>
        </p:txBody>
      </p:sp>
      <p:sp>
        <p:nvSpPr>
          <p:cNvPr id="310" name="Title 1">
            <a:extLst>
              <a:ext uri="{FF2B5EF4-FFF2-40B4-BE49-F238E27FC236}">
                <a16:creationId xmlns:a16="http://schemas.microsoft.com/office/drawing/2014/main" id="{F7C84E60-3213-8040-BF12-1DCAACCA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8826500" cy="625438"/>
          </a:xfrm>
        </p:spPr>
        <p:txBody>
          <a:bodyPr/>
          <a:lstStyle/>
          <a:p>
            <a:r>
              <a:rPr lang="en-US" dirty="0"/>
              <a:t>Transformer </a:t>
            </a:r>
            <a:r>
              <a:rPr lang="en-US" dirty="0">
                <a:solidFill>
                  <a:srgbClr val="7030A0"/>
                </a:solidFill>
              </a:rPr>
              <a:t>Decoder</a:t>
            </a:r>
          </a:p>
        </p:txBody>
      </p:sp>
      <p:sp>
        <p:nvSpPr>
          <p:cNvPr id="352" name="Right Arrow 351">
            <a:extLst>
              <a:ext uri="{FF2B5EF4-FFF2-40B4-BE49-F238E27FC236}">
                <a16:creationId xmlns:a16="http://schemas.microsoft.com/office/drawing/2014/main" id="{9C48ACAB-7DE5-7347-8CD6-2E1E1C10C21F}"/>
              </a:ext>
            </a:extLst>
          </p:cNvPr>
          <p:cNvSpPr/>
          <p:nvPr/>
        </p:nvSpPr>
        <p:spPr>
          <a:xfrm rot="16200000">
            <a:off x="2289013" y="205972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C2E7ACD9-5B4C-4C41-8150-6AB3EE88BFAD}"/>
              </a:ext>
            </a:extLst>
          </p:cNvPr>
          <p:cNvGrpSpPr/>
          <p:nvPr/>
        </p:nvGrpSpPr>
        <p:grpSpPr>
          <a:xfrm rot="16200000">
            <a:off x="2093725" y="1495784"/>
            <a:ext cx="701316" cy="175324"/>
            <a:chOff x="2297660" y="4140835"/>
            <a:chExt cx="1364224" cy="311369"/>
          </a:xfrm>
        </p:grpSpPr>
        <p:sp>
          <p:nvSpPr>
            <p:cNvPr id="354" name="Rounded Rectangle 353">
              <a:extLst>
                <a:ext uri="{FF2B5EF4-FFF2-40B4-BE49-F238E27FC236}">
                  <a16:creationId xmlns:a16="http://schemas.microsoft.com/office/drawing/2014/main" id="{3C902AB0-0BC0-5D40-8702-52D2143AA6B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3DD2405A-F157-A848-B13C-37ACC4651B0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26A34201-2AAC-0C4A-9BDC-805EC9AFF1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456CCA6A-97C3-B44A-B207-5779BBBB97E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5CA4BD4D-5E0A-1945-8F53-E66DE10112B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9EC85138-0941-6A49-B72D-7D3728515307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0" name="Rectangle 359">
            <a:extLst>
              <a:ext uri="{FF2B5EF4-FFF2-40B4-BE49-F238E27FC236}">
                <a16:creationId xmlns:a16="http://schemas.microsoft.com/office/drawing/2014/main" id="{054FDB78-3646-1244-A44F-554C28C529AC}"/>
              </a:ext>
            </a:extLst>
          </p:cNvPr>
          <p:cNvSpPr/>
          <p:nvPr/>
        </p:nvSpPr>
        <p:spPr>
          <a:xfrm>
            <a:off x="2267957" y="77876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85055FAA-A792-7148-B3C2-F3D3DB518C49}"/>
              </a:ext>
            </a:extLst>
          </p:cNvPr>
          <p:cNvSpPr/>
          <p:nvPr/>
        </p:nvSpPr>
        <p:spPr>
          <a:xfrm>
            <a:off x="2100754" y="2338119"/>
            <a:ext cx="2115948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ight Arrow 361">
            <a:extLst>
              <a:ext uri="{FF2B5EF4-FFF2-40B4-BE49-F238E27FC236}">
                <a16:creationId xmlns:a16="http://schemas.microsoft.com/office/drawing/2014/main" id="{6D780829-1B67-8A41-8672-EEA6CC254381}"/>
              </a:ext>
            </a:extLst>
          </p:cNvPr>
          <p:cNvSpPr/>
          <p:nvPr/>
        </p:nvSpPr>
        <p:spPr>
          <a:xfrm rot="16200000">
            <a:off x="3856142" y="203919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022582D8-4D35-024E-9493-3B442709D581}"/>
              </a:ext>
            </a:extLst>
          </p:cNvPr>
          <p:cNvGrpSpPr/>
          <p:nvPr/>
        </p:nvGrpSpPr>
        <p:grpSpPr>
          <a:xfrm rot="16200000">
            <a:off x="3660854" y="1475254"/>
            <a:ext cx="701316" cy="175324"/>
            <a:chOff x="2297660" y="4140835"/>
            <a:chExt cx="1364224" cy="311369"/>
          </a:xfrm>
        </p:grpSpPr>
        <p:sp>
          <p:nvSpPr>
            <p:cNvPr id="364" name="Rounded Rectangle 363">
              <a:extLst>
                <a:ext uri="{FF2B5EF4-FFF2-40B4-BE49-F238E27FC236}">
                  <a16:creationId xmlns:a16="http://schemas.microsoft.com/office/drawing/2014/main" id="{16A03A4B-016B-BD44-9557-2A300742E5F3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05A4381F-0E63-C146-BB66-97D8E5EBCCB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2D599832-1CBF-FA47-BA74-D3A640ED95F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8E6C427B-68A8-BF49-92E2-B4ADD3C0C9F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DC5DD3DB-1577-8E42-8987-89690DC8D38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48CF4444-C37F-6F4D-99E2-BA9E5CDC41A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0" name="Rectangle 369">
            <a:extLst>
              <a:ext uri="{FF2B5EF4-FFF2-40B4-BE49-F238E27FC236}">
                <a16:creationId xmlns:a16="http://schemas.microsoft.com/office/drawing/2014/main" id="{D862F3BA-B283-3F44-B6AA-E7671F0505C2}"/>
              </a:ext>
            </a:extLst>
          </p:cNvPr>
          <p:cNvSpPr/>
          <p:nvPr/>
        </p:nvSpPr>
        <p:spPr>
          <a:xfrm>
            <a:off x="3835086" y="75823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71" name="Content Placeholder 2">
            <a:extLst>
              <a:ext uri="{FF2B5EF4-FFF2-40B4-BE49-F238E27FC236}">
                <a16:creationId xmlns:a16="http://schemas.microsoft.com/office/drawing/2014/main" id="{53830B15-B223-2A40-B339-1B38814E741F}"/>
              </a:ext>
            </a:extLst>
          </p:cNvPr>
          <p:cNvSpPr txBox="1">
            <a:spLocks/>
          </p:cNvSpPr>
          <p:nvPr/>
        </p:nvSpPr>
        <p:spPr>
          <a:xfrm>
            <a:off x="2680249" y="2310884"/>
            <a:ext cx="932741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FFNN</a:t>
            </a:r>
          </a:p>
        </p:txBody>
      </p:sp>
      <p:sp>
        <p:nvSpPr>
          <p:cNvPr id="372" name="Right Arrow 371">
            <a:extLst>
              <a:ext uri="{FF2B5EF4-FFF2-40B4-BE49-F238E27FC236}">
                <a16:creationId xmlns:a16="http://schemas.microsoft.com/office/drawing/2014/main" id="{252AA250-A33C-684A-A35A-F61BC2C0DB59}"/>
              </a:ext>
            </a:extLst>
          </p:cNvPr>
          <p:cNvSpPr/>
          <p:nvPr/>
        </p:nvSpPr>
        <p:spPr>
          <a:xfrm rot="16200000">
            <a:off x="5474683" y="2015280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4CBD15E3-6BF0-1F4F-B777-7F30D4DE1D7E}"/>
              </a:ext>
            </a:extLst>
          </p:cNvPr>
          <p:cNvGrpSpPr/>
          <p:nvPr/>
        </p:nvGrpSpPr>
        <p:grpSpPr>
          <a:xfrm rot="16200000">
            <a:off x="5279395" y="1451339"/>
            <a:ext cx="701316" cy="175324"/>
            <a:chOff x="2297660" y="4140835"/>
            <a:chExt cx="1364224" cy="311369"/>
          </a:xfrm>
        </p:grpSpPr>
        <p:sp>
          <p:nvSpPr>
            <p:cNvPr id="374" name="Rounded Rectangle 373">
              <a:extLst>
                <a:ext uri="{FF2B5EF4-FFF2-40B4-BE49-F238E27FC236}">
                  <a16:creationId xmlns:a16="http://schemas.microsoft.com/office/drawing/2014/main" id="{03FC0D50-1FBE-4F48-99C9-E3FB47C377C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101F819A-CC8C-5540-BC84-CC94686ED7C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1866EB6E-E8A4-D748-9DD8-B463B3375A7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264D96CB-7F27-3F4F-A7DA-525795994FC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5E312E7E-E556-B94A-B146-6EF03E542A9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5BB93A00-D0E9-A540-AE4D-E6AB04EA979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0" name="Rectangle 379">
            <a:extLst>
              <a:ext uri="{FF2B5EF4-FFF2-40B4-BE49-F238E27FC236}">
                <a16:creationId xmlns:a16="http://schemas.microsoft.com/office/drawing/2014/main" id="{0840BA70-6C48-D242-B4B7-066FB48CA927}"/>
              </a:ext>
            </a:extLst>
          </p:cNvPr>
          <p:cNvSpPr/>
          <p:nvPr/>
        </p:nvSpPr>
        <p:spPr>
          <a:xfrm>
            <a:off x="5453627" y="73432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81" name="Rounded Rectangle 380">
            <a:extLst>
              <a:ext uri="{FF2B5EF4-FFF2-40B4-BE49-F238E27FC236}">
                <a16:creationId xmlns:a16="http://schemas.microsoft.com/office/drawing/2014/main" id="{75F0B9C0-76CC-064C-BF54-CE8EE89B1C5C}"/>
              </a:ext>
            </a:extLst>
          </p:cNvPr>
          <p:cNvSpPr/>
          <p:nvPr/>
        </p:nvSpPr>
        <p:spPr>
          <a:xfrm>
            <a:off x="310149" y="2267670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Right Arrow 381">
            <a:extLst>
              <a:ext uri="{FF2B5EF4-FFF2-40B4-BE49-F238E27FC236}">
                <a16:creationId xmlns:a16="http://schemas.microsoft.com/office/drawing/2014/main" id="{4709EBB6-3122-F142-AA5F-A7F7ECAD5BE8}"/>
              </a:ext>
            </a:extLst>
          </p:cNvPr>
          <p:cNvSpPr/>
          <p:nvPr/>
        </p:nvSpPr>
        <p:spPr>
          <a:xfrm rot="16200000">
            <a:off x="659558" y="2035343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AECDB557-EA9E-EF44-94E8-9380122877DA}"/>
              </a:ext>
            </a:extLst>
          </p:cNvPr>
          <p:cNvGrpSpPr/>
          <p:nvPr/>
        </p:nvGrpSpPr>
        <p:grpSpPr>
          <a:xfrm rot="16200000">
            <a:off x="464270" y="1471402"/>
            <a:ext cx="701316" cy="175324"/>
            <a:chOff x="2297660" y="4140835"/>
            <a:chExt cx="1364224" cy="311369"/>
          </a:xfrm>
        </p:grpSpPr>
        <p:sp>
          <p:nvSpPr>
            <p:cNvPr id="384" name="Rounded Rectangle 383">
              <a:extLst>
                <a:ext uri="{FF2B5EF4-FFF2-40B4-BE49-F238E27FC236}">
                  <a16:creationId xmlns:a16="http://schemas.microsoft.com/office/drawing/2014/main" id="{24895CF6-E7F2-964A-AE41-70C5AEA34AF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1CBCCB80-56F4-C643-969F-FCD52EFD8A0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2349DC53-91B6-0B41-9059-FD52935EE5A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671F8FD3-3E7D-A34B-AF61-A49075D7E2E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B65F741A-939F-C946-B0DC-F5C6331911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3B3BB659-609D-B349-A7C9-DCC0273EC9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0" name="Rectangle 389">
            <a:extLst>
              <a:ext uri="{FF2B5EF4-FFF2-40B4-BE49-F238E27FC236}">
                <a16:creationId xmlns:a16="http://schemas.microsoft.com/office/drawing/2014/main" id="{CE5CB55D-D3B1-BF4A-BC41-133BFF5C6B74}"/>
              </a:ext>
            </a:extLst>
          </p:cNvPr>
          <p:cNvSpPr/>
          <p:nvPr/>
        </p:nvSpPr>
        <p:spPr>
          <a:xfrm>
            <a:off x="638502" y="7543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3DB4D4A9-A07C-B74A-B380-C4F29A43DAC8}"/>
              </a:ext>
            </a:extLst>
          </p:cNvPr>
          <p:cNvSpPr/>
          <p:nvPr/>
        </p:nvSpPr>
        <p:spPr>
          <a:xfrm>
            <a:off x="1629702" y="2909874"/>
            <a:ext cx="4088013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Rounded Rectangle 391">
            <a:extLst>
              <a:ext uri="{FF2B5EF4-FFF2-40B4-BE49-F238E27FC236}">
                <a16:creationId xmlns:a16="http://schemas.microsoft.com/office/drawing/2014/main" id="{DC8DDD41-78D8-984C-832A-57B863D727EC}"/>
              </a:ext>
            </a:extLst>
          </p:cNvPr>
          <p:cNvSpPr/>
          <p:nvPr/>
        </p:nvSpPr>
        <p:spPr>
          <a:xfrm>
            <a:off x="324068" y="2838901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Content Placeholder 2">
            <a:extLst>
              <a:ext uri="{FF2B5EF4-FFF2-40B4-BE49-F238E27FC236}">
                <a16:creationId xmlns:a16="http://schemas.microsoft.com/office/drawing/2014/main" id="{6CA8CD43-D544-E443-9E1C-00BEFDAB0A61}"/>
              </a:ext>
            </a:extLst>
          </p:cNvPr>
          <p:cNvSpPr txBox="1">
            <a:spLocks/>
          </p:cNvSpPr>
          <p:nvPr/>
        </p:nvSpPr>
        <p:spPr>
          <a:xfrm>
            <a:off x="1699806" y="2868041"/>
            <a:ext cx="3981713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+</a:t>
            </a:r>
            <a:r>
              <a:rPr lang="en-US" sz="1600" dirty="0">
                <a:solidFill>
                  <a:srgbClr val="FFFF00"/>
                </a:solidFill>
                <a:latin typeface="Avenir Light" panose="020B0402020203020204" pitchFamily="34" charset="77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Avenir Medium" panose="02000503020000020003" pitchFamily="2" charset="0"/>
              </a:rPr>
              <a:t>x</a:t>
            </a:r>
            <a:r>
              <a:rPr lang="en-US" sz="1600" baseline="-25000" dirty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Residual Connections   +LayerNorm</a:t>
            </a:r>
          </a:p>
        </p:txBody>
      </p:sp>
      <p:sp>
        <p:nvSpPr>
          <p:cNvPr id="612" name="Content Placeholder 2">
            <a:extLst>
              <a:ext uri="{FF2B5EF4-FFF2-40B4-BE49-F238E27FC236}">
                <a16:creationId xmlns:a16="http://schemas.microsoft.com/office/drawing/2014/main" id="{BA86B114-DFD6-084F-A865-01E460873732}"/>
              </a:ext>
            </a:extLst>
          </p:cNvPr>
          <p:cNvSpPr txBox="1">
            <a:spLocks/>
          </p:cNvSpPr>
          <p:nvPr/>
        </p:nvSpPr>
        <p:spPr>
          <a:xfrm>
            <a:off x="326783" y="3248147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1A</a:t>
            </a:r>
          </a:p>
        </p:txBody>
      </p:sp>
      <p:grpSp>
        <p:nvGrpSpPr>
          <p:cNvPr id="613" name="Group 612">
            <a:extLst>
              <a:ext uri="{FF2B5EF4-FFF2-40B4-BE49-F238E27FC236}">
                <a16:creationId xmlns:a16="http://schemas.microsoft.com/office/drawing/2014/main" id="{C299930D-60D3-4D4B-8581-35860B29AF21}"/>
              </a:ext>
            </a:extLst>
          </p:cNvPr>
          <p:cNvGrpSpPr/>
          <p:nvPr/>
        </p:nvGrpSpPr>
        <p:grpSpPr>
          <a:xfrm>
            <a:off x="729764" y="3599259"/>
            <a:ext cx="243478" cy="752858"/>
            <a:chOff x="827778" y="1767374"/>
            <a:chExt cx="311369" cy="868951"/>
          </a:xfrm>
        </p:grpSpPr>
        <p:sp>
          <p:nvSpPr>
            <p:cNvPr id="614" name="Rounded Rectangle 613">
              <a:extLst>
                <a:ext uri="{FF2B5EF4-FFF2-40B4-BE49-F238E27FC236}">
                  <a16:creationId xmlns:a16="http://schemas.microsoft.com/office/drawing/2014/main" id="{6907510E-1EBE-0F45-9DD0-D92B273AED32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6D2267AD-B879-614F-BCDB-0B368844824F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8BD3A192-3D86-CD43-BB97-93EE1DFE9DB1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1FC01950-0348-FB4C-A2C8-D20035141F85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8" name="Group 617">
            <a:extLst>
              <a:ext uri="{FF2B5EF4-FFF2-40B4-BE49-F238E27FC236}">
                <a16:creationId xmlns:a16="http://schemas.microsoft.com/office/drawing/2014/main" id="{4549B81A-E6CC-B641-A552-8489CBE9A2D0}"/>
              </a:ext>
            </a:extLst>
          </p:cNvPr>
          <p:cNvGrpSpPr/>
          <p:nvPr/>
        </p:nvGrpSpPr>
        <p:grpSpPr>
          <a:xfrm>
            <a:off x="1016004" y="3600028"/>
            <a:ext cx="243478" cy="752858"/>
            <a:chOff x="827778" y="1767374"/>
            <a:chExt cx="311369" cy="868951"/>
          </a:xfrm>
        </p:grpSpPr>
        <p:sp>
          <p:nvSpPr>
            <p:cNvPr id="619" name="Rounded Rectangle 618">
              <a:extLst>
                <a:ext uri="{FF2B5EF4-FFF2-40B4-BE49-F238E27FC236}">
                  <a16:creationId xmlns:a16="http://schemas.microsoft.com/office/drawing/2014/main" id="{257F80B7-7A60-BB49-A1AB-FB3F9D92237E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6FFD4CDF-FDA9-6C42-AE9D-9C585F47B143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441BFE30-7057-014F-8A77-F42E56EACE16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F9EE2073-0C78-0C44-9D96-40A3E39B90E5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3" name="Group 622">
            <a:extLst>
              <a:ext uri="{FF2B5EF4-FFF2-40B4-BE49-F238E27FC236}">
                <a16:creationId xmlns:a16="http://schemas.microsoft.com/office/drawing/2014/main" id="{E006AC49-3A52-F045-A3A6-620204BA944E}"/>
              </a:ext>
            </a:extLst>
          </p:cNvPr>
          <p:cNvGrpSpPr/>
          <p:nvPr/>
        </p:nvGrpSpPr>
        <p:grpSpPr>
          <a:xfrm>
            <a:off x="432485" y="3610578"/>
            <a:ext cx="243478" cy="752858"/>
            <a:chOff x="827778" y="1767374"/>
            <a:chExt cx="311369" cy="868951"/>
          </a:xfrm>
        </p:grpSpPr>
        <p:sp>
          <p:nvSpPr>
            <p:cNvPr id="624" name="Rounded Rectangle 623">
              <a:extLst>
                <a:ext uri="{FF2B5EF4-FFF2-40B4-BE49-F238E27FC236}">
                  <a16:creationId xmlns:a16="http://schemas.microsoft.com/office/drawing/2014/main" id="{839FC4B9-025B-4846-89D3-6726652A9DFC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A81C5387-7DF5-B445-B9BF-89CBF330276D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B9D472CE-E103-5E40-9C8B-E9B2025A5237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DF3BCEFD-0550-1544-A295-2198BEF58228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8" name="Content Placeholder 2">
            <a:extLst>
              <a:ext uri="{FF2B5EF4-FFF2-40B4-BE49-F238E27FC236}">
                <a16:creationId xmlns:a16="http://schemas.microsoft.com/office/drawing/2014/main" id="{37C7C97C-ECDD-7744-BC2D-F960CB3E8E88}"/>
              </a:ext>
            </a:extLst>
          </p:cNvPr>
          <p:cNvSpPr txBox="1">
            <a:spLocks/>
          </p:cNvSpPr>
          <p:nvPr/>
        </p:nvSpPr>
        <p:spPr>
          <a:xfrm>
            <a:off x="644592" y="3249801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1B</a:t>
            </a:r>
          </a:p>
        </p:txBody>
      </p:sp>
      <p:sp>
        <p:nvSpPr>
          <p:cNvPr id="629" name="Content Placeholder 2">
            <a:extLst>
              <a:ext uri="{FF2B5EF4-FFF2-40B4-BE49-F238E27FC236}">
                <a16:creationId xmlns:a16="http://schemas.microsoft.com/office/drawing/2014/main" id="{3E3A1685-AB88-0D41-BEFC-B27424E8288A}"/>
              </a:ext>
            </a:extLst>
          </p:cNvPr>
          <p:cNvSpPr txBox="1">
            <a:spLocks/>
          </p:cNvSpPr>
          <p:nvPr/>
        </p:nvSpPr>
        <p:spPr>
          <a:xfrm>
            <a:off x="931211" y="3265250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1C</a:t>
            </a:r>
          </a:p>
        </p:txBody>
      </p:sp>
      <p:sp>
        <p:nvSpPr>
          <p:cNvPr id="630" name="Content Placeholder 2">
            <a:extLst>
              <a:ext uri="{FF2B5EF4-FFF2-40B4-BE49-F238E27FC236}">
                <a16:creationId xmlns:a16="http://schemas.microsoft.com/office/drawing/2014/main" id="{4A372307-7B9A-4843-B4B6-2EF8D9340234}"/>
              </a:ext>
            </a:extLst>
          </p:cNvPr>
          <p:cNvSpPr txBox="1">
            <a:spLocks/>
          </p:cNvSpPr>
          <p:nvPr/>
        </p:nvSpPr>
        <p:spPr>
          <a:xfrm>
            <a:off x="1962554" y="3280533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2A</a:t>
            </a:r>
          </a:p>
        </p:txBody>
      </p:sp>
      <p:grpSp>
        <p:nvGrpSpPr>
          <p:cNvPr id="631" name="Group 630">
            <a:extLst>
              <a:ext uri="{FF2B5EF4-FFF2-40B4-BE49-F238E27FC236}">
                <a16:creationId xmlns:a16="http://schemas.microsoft.com/office/drawing/2014/main" id="{C81000A6-E78C-2A42-B3AA-0C08CA63B966}"/>
              </a:ext>
            </a:extLst>
          </p:cNvPr>
          <p:cNvGrpSpPr/>
          <p:nvPr/>
        </p:nvGrpSpPr>
        <p:grpSpPr>
          <a:xfrm>
            <a:off x="2365535" y="3631645"/>
            <a:ext cx="243478" cy="752858"/>
            <a:chOff x="827778" y="1767374"/>
            <a:chExt cx="311369" cy="868951"/>
          </a:xfrm>
        </p:grpSpPr>
        <p:sp>
          <p:nvSpPr>
            <p:cNvPr id="632" name="Rounded Rectangle 631">
              <a:extLst>
                <a:ext uri="{FF2B5EF4-FFF2-40B4-BE49-F238E27FC236}">
                  <a16:creationId xmlns:a16="http://schemas.microsoft.com/office/drawing/2014/main" id="{E7B1AE68-2452-DA42-B3A0-9E09B48B34B8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81C18D7A-587F-FA49-9BB7-B6A0DFA07109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391E6653-7FA6-2441-816B-BB34BAF5363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82EBB9C8-5292-F74D-A2B6-121C697CEF1B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6" name="Group 635">
            <a:extLst>
              <a:ext uri="{FF2B5EF4-FFF2-40B4-BE49-F238E27FC236}">
                <a16:creationId xmlns:a16="http://schemas.microsoft.com/office/drawing/2014/main" id="{5D6713C1-BA64-E64F-95F7-3D83960463D4}"/>
              </a:ext>
            </a:extLst>
          </p:cNvPr>
          <p:cNvGrpSpPr/>
          <p:nvPr/>
        </p:nvGrpSpPr>
        <p:grpSpPr>
          <a:xfrm>
            <a:off x="2651775" y="3632414"/>
            <a:ext cx="243478" cy="752858"/>
            <a:chOff x="827778" y="1767374"/>
            <a:chExt cx="311369" cy="868951"/>
          </a:xfrm>
        </p:grpSpPr>
        <p:sp>
          <p:nvSpPr>
            <p:cNvPr id="637" name="Rounded Rectangle 636">
              <a:extLst>
                <a:ext uri="{FF2B5EF4-FFF2-40B4-BE49-F238E27FC236}">
                  <a16:creationId xmlns:a16="http://schemas.microsoft.com/office/drawing/2014/main" id="{95A9B274-7EDA-1E4D-9088-B899B7EB6D26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>
              <a:extLst>
                <a:ext uri="{FF2B5EF4-FFF2-40B4-BE49-F238E27FC236}">
                  <a16:creationId xmlns:a16="http://schemas.microsoft.com/office/drawing/2014/main" id="{E211762A-C616-0942-BA5B-837A0D42609E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07AB92C6-ADE1-704C-BD98-04FEA6FE668E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8B282C56-594E-9F41-A62E-3EB48F79C71E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1" name="Group 640">
            <a:extLst>
              <a:ext uri="{FF2B5EF4-FFF2-40B4-BE49-F238E27FC236}">
                <a16:creationId xmlns:a16="http://schemas.microsoft.com/office/drawing/2014/main" id="{6BD289DE-8601-E54B-8328-0568097A9593}"/>
              </a:ext>
            </a:extLst>
          </p:cNvPr>
          <p:cNvGrpSpPr/>
          <p:nvPr/>
        </p:nvGrpSpPr>
        <p:grpSpPr>
          <a:xfrm>
            <a:off x="2068256" y="3642964"/>
            <a:ext cx="243478" cy="752858"/>
            <a:chOff x="827778" y="1767374"/>
            <a:chExt cx="311369" cy="868951"/>
          </a:xfrm>
        </p:grpSpPr>
        <p:sp>
          <p:nvSpPr>
            <p:cNvPr id="642" name="Rounded Rectangle 641">
              <a:extLst>
                <a:ext uri="{FF2B5EF4-FFF2-40B4-BE49-F238E27FC236}">
                  <a16:creationId xmlns:a16="http://schemas.microsoft.com/office/drawing/2014/main" id="{D4EA0D82-ACE5-B742-BF45-6BC550960329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0210690B-D284-6C41-9486-F56C440241A7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DF0EEF07-6FF3-E443-965E-25A42C78A94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>
              <a:extLst>
                <a:ext uri="{FF2B5EF4-FFF2-40B4-BE49-F238E27FC236}">
                  <a16:creationId xmlns:a16="http://schemas.microsoft.com/office/drawing/2014/main" id="{4EE871ED-27C2-0A46-A7BB-42A600FACBB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6" name="Content Placeholder 2">
            <a:extLst>
              <a:ext uri="{FF2B5EF4-FFF2-40B4-BE49-F238E27FC236}">
                <a16:creationId xmlns:a16="http://schemas.microsoft.com/office/drawing/2014/main" id="{7013B042-BCCD-0E4F-AD69-D19B1E3A3A5A}"/>
              </a:ext>
            </a:extLst>
          </p:cNvPr>
          <p:cNvSpPr txBox="1">
            <a:spLocks/>
          </p:cNvSpPr>
          <p:nvPr/>
        </p:nvSpPr>
        <p:spPr>
          <a:xfrm>
            <a:off x="2280363" y="3282187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2B</a:t>
            </a:r>
          </a:p>
        </p:txBody>
      </p:sp>
      <p:sp>
        <p:nvSpPr>
          <p:cNvPr id="647" name="Content Placeholder 2">
            <a:extLst>
              <a:ext uri="{FF2B5EF4-FFF2-40B4-BE49-F238E27FC236}">
                <a16:creationId xmlns:a16="http://schemas.microsoft.com/office/drawing/2014/main" id="{0BA75F4D-A0F5-BF4E-AC23-E58E27F4971F}"/>
              </a:ext>
            </a:extLst>
          </p:cNvPr>
          <p:cNvSpPr txBox="1">
            <a:spLocks/>
          </p:cNvSpPr>
          <p:nvPr/>
        </p:nvSpPr>
        <p:spPr>
          <a:xfrm>
            <a:off x="2566982" y="3297636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2C</a:t>
            </a:r>
          </a:p>
        </p:txBody>
      </p:sp>
      <p:sp>
        <p:nvSpPr>
          <p:cNvPr id="648" name="Content Placeholder 2">
            <a:extLst>
              <a:ext uri="{FF2B5EF4-FFF2-40B4-BE49-F238E27FC236}">
                <a16:creationId xmlns:a16="http://schemas.microsoft.com/office/drawing/2014/main" id="{75F58838-C56D-1846-B6ED-FAC179AAB993}"/>
              </a:ext>
            </a:extLst>
          </p:cNvPr>
          <p:cNvSpPr txBox="1">
            <a:spLocks/>
          </p:cNvSpPr>
          <p:nvPr/>
        </p:nvSpPr>
        <p:spPr>
          <a:xfrm>
            <a:off x="3528398" y="3263416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3A</a:t>
            </a:r>
          </a:p>
        </p:txBody>
      </p:sp>
      <p:grpSp>
        <p:nvGrpSpPr>
          <p:cNvPr id="649" name="Group 648">
            <a:extLst>
              <a:ext uri="{FF2B5EF4-FFF2-40B4-BE49-F238E27FC236}">
                <a16:creationId xmlns:a16="http://schemas.microsoft.com/office/drawing/2014/main" id="{6C969280-2BF8-E74C-8232-00448BD3133A}"/>
              </a:ext>
            </a:extLst>
          </p:cNvPr>
          <p:cNvGrpSpPr/>
          <p:nvPr/>
        </p:nvGrpSpPr>
        <p:grpSpPr>
          <a:xfrm>
            <a:off x="3931379" y="3614528"/>
            <a:ext cx="243478" cy="752858"/>
            <a:chOff x="827778" y="1767374"/>
            <a:chExt cx="311369" cy="868951"/>
          </a:xfrm>
        </p:grpSpPr>
        <p:sp>
          <p:nvSpPr>
            <p:cNvPr id="650" name="Rounded Rectangle 649">
              <a:extLst>
                <a:ext uri="{FF2B5EF4-FFF2-40B4-BE49-F238E27FC236}">
                  <a16:creationId xmlns:a16="http://schemas.microsoft.com/office/drawing/2014/main" id="{62731598-6976-0547-933D-B0683F45883F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395455C2-DA9F-9648-86AE-0DE7D061A0D9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5BCF1A4C-514A-D343-A299-AB48963A6A9B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Oval 652">
              <a:extLst>
                <a:ext uri="{FF2B5EF4-FFF2-40B4-BE49-F238E27FC236}">
                  <a16:creationId xmlns:a16="http://schemas.microsoft.com/office/drawing/2014/main" id="{2F892D3E-CEF8-D741-912B-EBC0580FD5B7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4" name="Group 653">
            <a:extLst>
              <a:ext uri="{FF2B5EF4-FFF2-40B4-BE49-F238E27FC236}">
                <a16:creationId xmlns:a16="http://schemas.microsoft.com/office/drawing/2014/main" id="{C148F20E-6091-6345-BED9-ECCB3C45592F}"/>
              </a:ext>
            </a:extLst>
          </p:cNvPr>
          <p:cNvGrpSpPr/>
          <p:nvPr/>
        </p:nvGrpSpPr>
        <p:grpSpPr>
          <a:xfrm>
            <a:off x="4217619" y="3615297"/>
            <a:ext cx="243478" cy="752858"/>
            <a:chOff x="827778" y="1767374"/>
            <a:chExt cx="311369" cy="868951"/>
          </a:xfrm>
        </p:grpSpPr>
        <p:sp>
          <p:nvSpPr>
            <p:cNvPr id="655" name="Rounded Rectangle 654">
              <a:extLst>
                <a:ext uri="{FF2B5EF4-FFF2-40B4-BE49-F238E27FC236}">
                  <a16:creationId xmlns:a16="http://schemas.microsoft.com/office/drawing/2014/main" id="{BF4CACEA-D2C4-0246-A1EF-AAF7FF7BC986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4D5BCA08-B42D-4148-BD1E-62430B211FB4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6F78337D-72CB-8149-9B8C-BAD432E8CB2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D296F69B-F580-A64E-A898-BAD76A427559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9" name="Group 658">
            <a:extLst>
              <a:ext uri="{FF2B5EF4-FFF2-40B4-BE49-F238E27FC236}">
                <a16:creationId xmlns:a16="http://schemas.microsoft.com/office/drawing/2014/main" id="{DEAFD947-03A0-9840-9EAD-05D5F3A55B16}"/>
              </a:ext>
            </a:extLst>
          </p:cNvPr>
          <p:cNvGrpSpPr/>
          <p:nvPr/>
        </p:nvGrpSpPr>
        <p:grpSpPr>
          <a:xfrm>
            <a:off x="3634100" y="3625847"/>
            <a:ext cx="243478" cy="752858"/>
            <a:chOff x="827778" y="1767374"/>
            <a:chExt cx="311369" cy="868951"/>
          </a:xfrm>
        </p:grpSpPr>
        <p:sp>
          <p:nvSpPr>
            <p:cNvPr id="660" name="Rounded Rectangle 659">
              <a:extLst>
                <a:ext uri="{FF2B5EF4-FFF2-40B4-BE49-F238E27FC236}">
                  <a16:creationId xmlns:a16="http://schemas.microsoft.com/office/drawing/2014/main" id="{F0C23304-0047-7C46-A796-DAC36ACD1601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Oval 660">
              <a:extLst>
                <a:ext uri="{FF2B5EF4-FFF2-40B4-BE49-F238E27FC236}">
                  <a16:creationId xmlns:a16="http://schemas.microsoft.com/office/drawing/2014/main" id="{20DED78F-1A6B-4F41-B107-DE42D442559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Oval 661">
              <a:extLst>
                <a:ext uri="{FF2B5EF4-FFF2-40B4-BE49-F238E27FC236}">
                  <a16:creationId xmlns:a16="http://schemas.microsoft.com/office/drawing/2014/main" id="{BBDBDC0D-3164-3844-AD97-2B7DDB888D9D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6FE7536F-E689-DD4D-8203-A0EC893E2653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4" name="Content Placeholder 2">
            <a:extLst>
              <a:ext uri="{FF2B5EF4-FFF2-40B4-BE49-F238E27FC236}">
                <a16:creationId xmlns:a16="http://schemas.microsoft.com/office/drawing/2014/main" id="{BD1B2E61-7782-B14B-93EE-70A0FDE63ADC}"/>
              </a:ext>
            </a:extLst>
          </p:cNvPr>
          <p:cNvSpPr txBox="1">
            <a:spLocks/>
          </p:cNvSpPr>
          <p:nvPr/>
        </p:nvSpPr>
        <p:spPr>
          <a:xfrm>
            <a:off x="3846207" y="3265070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3B</a:t>
            </a:r>
          </a:p>
        </p:txBody>
      </p:sp>
      <p:sp>
        <p:nvSpPr>
          <p:cNvPr id="665" name="Content Placeholder 2">
            <a:extLst>
              <a:ext uri="{FF2B5EF4-FFF2-40B4-BE49-F238E27FC236}">
                <a16:creationId xmlns:a16="http://schemas.microsoft.com/office/drawing/2014/main" id="{3C087D70-1CB4-8D42-8444-D3D0E5BFBF4E}"/>
              </a:ext>
            </a:extLst>
          </p:cNvPr>
          <p:cNvSpPr txBox="1">
            <a:spLocks/>
          </p:cNvSpPr>
          <p:nvPr/>
        </p:nvSpPr>
        <p:spPr>
          <a:xfrm>
            <a:off x="4132826" y="3280519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3C</a:t>
            </a:r>
          </a:p>
        </p:txBody>
      </p:sp>
      <p:sp>
        <p:nvSpPr>
          <p:cNvPr id="666" name="Content Placeholder 2">
            <a:extLst>
              <a:ext uri="{FF2B5EF4-FFF2-40B4-BE49-F238E27FC236}">
                <a16:creationId xmlns:a16="http://schemas.microsoft.com/office/drawing/2014/main" id="{630188AB-7999-E340-9C7A-05FD341EC600}"/>
              </a:ext>
            </a:extLst>
          </p:cNvPr>
          <p:cNvSpPr txBox="1">
            <a:spLocks/>
          </p:cNvSpPr>
          <p:nvPr/>
        </p:nvSpPr>
        <p:spPr>
          <a:xfrm>
            <a:off x="5224402" y="3222321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4A</a:t>
            </a:r>
          </a:p>
        </p:txBody>
      </p:sp>
      <p:grpSp>
        <p:nvGrpSpPr>
          <p:cNvPr id="667" name="Group 666">
            <a:extLst>
              <a:ext uri="{FF2B5EF4-FFF2-40B4-BE49-F238E27FC236}">
                <a16:creationId xmlns:a16="http://schemas.microsoft.com/office/drawing/2014/main" id="{2CCB7F76-EA43-4B40-B257-B2A34D812669}"/>
              </a:ext>
            </a:extLst>
          </p:cNvPr>
          <p:cNvGrpSpPr/>
          <p:nvPr/>
        </p:nvGrpSpPr>
        <p:grpSpPr>
          <a:xfrm>
            <a:off x="5627383" y="3573433"/>
            <a:ext cx="243478" cy="752858"/>
            <a:chOff x="827778" y="1767374"/>
            <a:chExt cx="311369" cy="868951"/>
          </a:xfrm>
        </p:grpSpPr>
        <p:sp>
          <p:nvSpPr>
            <p:cNvPr id="668" name="Rounded Rectangle 667">
              <a:extLst>
                <a:ext uri="{FF2B5EF4-FFF2-40B4-BE49-F238E27FC236}">
                  <a16:creationId xmlns:a16="http://schemas.microsoft.com/office/drawing/2014/main" id="{4F2F2E23-86CC-5846-BAF6-7062BC46D96F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FBE4122C-67FE-F843-AA01-448AC3DF1EFF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Oval 669">
              <a:extLst>
                <a:ext uri="{FF2B5EF4-FFF2-40B4-BE49-F238E27FC236}">
                  <a16:creationId xmlns:a16="http://schemas.microsoft.com/office/drawing/2014/main" id="{55D522C2-441A-CE45-8936-B76B7789DCD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88B8D688-23B4-A14F-8B94-338159EFE990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2" name="Group 671">
            <a:extLst>
              <a:ext uri="{FF2B5EF4-FFF2-40B4-BE49-F238E27FC236}">
                <a16:creationId xmlns:a16="http://schemas.microsoft.com/office/drawing/2014/main" id="{6F0CE89B-385F-FA47-AF7A-32E814980CF6}"/>
              </a:ext>
            </a:extLst>
          </p:cNvPr>
          <p:cNvGrpSpPr/>
          <p:nvPr/>
        </p:nvGrpSpPr>
        <p:grpSpPr>
          <a:xfrm>
            <a:off x="5913623" y="3574202"/>
            <a:ext cx="243478" cy="752858"/>
            <a:chOff x="827778" y="1767374"/>
            <a:chExt cx="311369" cy="868951"/>
          </a:xfrm>
        </p:grpSpPr>
        <p:sp>
          <p:nvSpPr>
            <p:cNvPr id="673" name="Rounded Rectangle 672">
              <a:extLst>
                <a:ext uri="{FF2B5EF4-FFF2-40B4-BE49-F238E27FC236}">
                  <a16:creationId xmlns:a16="http://schemas.microsoft.com/office/drawing/2014/main" id="{FD8F650E-AE75-A14C-B8D1-180DF52319C7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83650028-7638-494B-BFB4-B9680BD9602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B4B19E51-E6EF-7C43-8C7E-8E9A35F4278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>
              <a:extLst>
                <a:ext uri="{FF2B5EF4-FFF2-40B4-BE49-F238E27FC236}">
                  <a16:creationId xmlns:a16="http://schemas.microsoft.com/office/drawing/2014/main" id="{3EFAB411-609D-414B-9853-B55D38320BB8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7" name="Group 676">
            <a:extLst>
              <a:ext uri="{FF2B5EF4-FFF2-40B4-BE49-F238E27FC236}">
                <a16:creationId xmlns:a16="http://schemas.microsoft.com/office/drawing/2014/main" id="{D04907D7-3823-B949-954C-62E7637EA0A5}"/>
              </a:ext>
            </a:extLst>
          </p:cNvPr>
          <p:cNvGrpSpPr/>
          <p:nvPr/>
        </p:nvGrpSpPr>
        <p:grpSpPr>
          <a:xfrm>
            <a:off x="5330104" y="3584752"/>
            <a:ext cx="243478" cy="752858"/>
            <a:chOff x="827778" y="1767374"/>
            <a:chExt cx="311369" cy="868951"/>
          </a:xfrm>
        </p:grpSpPr>
        <p:sp>
          <p:nvSpPr>
            <p:cNvPr id="678" name="Rounded Rectangle 677">
              <a:extLst>
                <a:ext uri="{FF2B5EF4-FFF2-40B4-BE49-F238E27FC236}">
                  <a16:creationId xmlns:a16="http://schemas.microsoft.com/office/drawing/2014/main" id="{43B2B1A9-5429-6341-8D14-614ED59CB8E0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B4336C1F-0DF9-4A4D-88C1-2B7E1631A0D7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Oval 679">
              <a:extLst>
                <a:ext uri="{FF2B5EF4-FFF2-40B4-BE49-F238E27FC236}">
                  <a16:creationId xmlns:a16="http://schemas.microsoft.com/office/drawing/2014/main" id="{BE194159-C961-F048-BDBE-60919FC7FC57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F6665A99-DE94-6749-A107-E4F96C0DABFB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2" name="Content Placeholder 2">
            <a:extLst>
              <a:ext uri="{FF2B5EF4-FFF2-40B4-BE49-F238E27FC236}">
                <a16:creationId xmlns:a16="http://schemas.microsoft.com/office/drawing/2014/main" id="{DC188BF1-4CB0-304D-88CE-7DF52E4BE3CD}"/>
              </a:ext>
            </a:extLst>
          </p:cNvPr>
          <p:cNvSpPr txBox="1">
            <a:spLocks/>
          </p:cNvSpPr>
          <p:nvPr/>
        </p:nvSpPr>
        <p:spPr>
          <a:xfrm>
            <a:off x="5542211" y="3223975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4B</a:t>
            </a:r>
          </a:p>
        </p:txBody>
      </p:sp>
      <p:sp>
        <p:nvSpPr>
          <p:cNvPr id="683" name="Content Placeholder 2">
            <a:extLst>
              <a:ext uri="{FF2B5EF4-FFF2-40B4-BE49-F238E27FC236}">
                <a16:creationId xmlns:a16="http://schemas.microsoft.com/office/drawing/2014/main" id="{467EBF75-251C-1A4F-9E73-3B17146A0228}"/>
              </a:ext>
            </a:extLst>
          </p:cNvPr>
          <p:cNvSpPr txBox="1">
            <a:spLocks/>
          </p:cNvSpPr>
          <p:nvPr/>
        </p:nvSpPr>
        <p:spPr>
          <a:xfrm>
            <a:off x="5828830" y="3239424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D436E7-68F7-CF49-880D-3B9DFC0AC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592" y="448583"/>
            <a:ext cx="2535529" cy="6085269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D4CF8A7D-B6CF-6E48-BD63-F35D97E697F3}"/>
              </a:ext>
            </a:extLst>
          </p:cNvPr>
          <p:cNvSpPr/>
          <p:nvPr/>
        </p:nvSpPr>
        <p:spPr>
          <a:xfrm>
            <a:off x="7752782" y="2297963"/>
            <a:ext cx="744438" cy="1234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/>
              <a:t>=</a:t>
            </a: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72A044F6-5276-534C-899B-5448A8FA28D3}"/>
              </a:ext>
            </a:extLst>
          </p:cNvPr>
          <p:cNvSpPr/>
          <p:nvPr/>
        </p:nvSpPr>
        <p:spPr>
          <a:xfrm>
            <a:off x="10911969" y="2204303"/>
            <a:ext cx="963586" cy="62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43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20437</TotalTime>
  <Words>1974</Words>
  <Application>Microsoft Macintosh PowerPoint</Application>
  <PresentationFormat>Widescreen</PresentationFormat>
  <Paragraphs>526</Paragraphs>
  <Slides>66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7" baseType="lpstr">
      <vt:lpstr>Arial</vt:lpstr>
      <vt:lpstr>Avenir</vt:lpstr>
      <vt:lpstr>Avenir Black</vt:lpstr>
      <vt:lpstr>Avenir Book</vt:lpstr>
      <vt:lpstr>Avenir Light</vt:lpstr>
      <vt:lpstr>Avenir Medium</vt:lpstr>
      <vt:lpstr>Calibri</vt:lpstr>
      <vt:lpstr>Cambria Math</vt:lpstr>
      <vt:lpstr>Helvetica Neue</vt:lpstr>
      <vt:lpstr>Karla</vt:lpstr>
      <vt:lpstr>Office Theme</vt:lpstr>
      <vt:lpstr>PowerPoint Presentation</vt:lpstr>
      <vt:lpstr>PowerPoint Presentation</vt:lpstr>
      <vt:lpstr>ANNOUNCEMENTS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Transformer Decoder</vt:lpstr>
      <vt:lpstr>PowerPoint Presentation</vt:lpstr>
      <vt:lpstr>Three ways to Attend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Everything we’ve discussed so far</vt:lpstr>
      <vt:lpstr>Everything we’ve discussed so far</vt:lpstr>
      <vt:lpstr>Types of Data</vt:lpstr>
      <vt:lpstr>Types of Data</vt:lpstr>
      <vt:lpstr>Types of Data</vt:lpstr>
      <vt:lpstr>Types of Learning</vt:lpstr>
      <vt:lpstr>Types of Learning</vt:lpstr>
      <vt:lpstr>Multi-task heuristics</vt:lpstr>
      <vt:lpstr>PowerPoint Presentation</vt:lpstr>
      <vt:lpstr>PowerPoint Presentation</vt:lpstr>
      <vt:lpstr>BERT</vt:lpstr>
      <vt:lpstr>BERT</vt:lpstr>
      <vt:lpstr>BERT</vt:lpstr>
      <vt:lpstr>BERT</vt:lpstr>
      <vt:lpstr>Naming convention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BERT (a Transformer variant)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Modelling Sequential Data with ELMo, BERT, Transformers, and other childhood heroes</dc:title>
  <dc:creator>Microsoft Office User</dc:creator>
  <cp:lastModifiedBy>Tanner, Christopher W.</cp:lastModifiedBy>
  <cp:revision>643</cp:revision>
  <cp:lastPrinted>2020-01-23T07:18:22Z</cp:lastPrinted>
  <dcterms:created xsi:type="dcterms:W3CDTF">2020-01-21T14:53:13Z</dcterms:created>
  <dcterms:modified xsi:type="dcterms:W3CDTF">2021-10-07T07:36:46Z</dcterms:modified>
</cp:coreProperties>
</file>