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7"/>
  </p:notesMasterIdLst>
  <p:sldIdLst>
    <p:sldId id="609" r:id="rId2"/>
    <p:sldId id="293" r:id="rId3"/>
    <p:sldId id="809" r:id="rId4"/>
    <p:sldId id="835" r:id="rId5"/>
    <p:sldId id="904" r:id="rId6"/>
    <p:sldId id="897" r:id="rId7"/>
    <p:sldId id="615" r:id="rId8"/>
    <p:sldId id="937" r:id="rId9"/>
    <p:sldId id="354" r:id="rId10"/>
    <p:sldId id="352" r:id="rId11"/>
    <p:sldId id="350" r:id="rId12"/>
    <p:sldId id="349" r:id="rId13"/>
    <p:sldId id="351" r:id="rId14"/>
    <p:sldId id="347" r:id="rId15"/>
    <p:sldId id="356" r:id="rId16"/>
    <p:sldId id="358" r:id="rId17"/>
    <p:sldId id="359" r:id="rId18"/>
    <p:sldId id="360" r:id="rId19"/>
    <p:sldId id="361" r:id="rId20"/>
    <p:sldId id="357" r:id="rId21"/>
    <p:sldId id="367" r:id="rId22"/>
    <p:sldId id="371" r:id="rId23"/>
    <p:sldId id="370" r:id="rId24"/>
    <p:sldId id="369" r:id="rId25"/>
    <p:sldId id="368" r:id="rId26"/>
    <p:sldId id="376" r:id="rId27"/>
    <p:sldId id="372" r:id="rId28"/>
    <p:sldId id="373" r:id="rId29"/>
    <p:sldId id="375" r:id="rId30"/>
    <p:sldId id="377" r:id="rId31"/>
    <p:sldId id="380" r:id="rId32"/>
    <p:sldId id="379" r:id="rId33"/>
    <p:sldId id="381" r:id="rId34"/>
    <p:sldId id="382" r:id="rId35"/>
    <p:sldId id="383" r:id="rId36"/>
    <p:sldId id="927" r:id="rId37"/>
    <p:sldId id="946" r:id="rId38"/>
    <p:sldId id="947" r:id="rId39"/>
    <p:sldId id="944" r:id="rId40"/>
    <p:sldId id="928" r:id="rId41"/>
    <p:sldId id="930" r:id="rId42"/>
    <p:sldId id="929" r:id="rId43"/>
    <p:sldId id="384" r:id="rId44"/>
    <p:sldId id="931" r:id="rId45"/>
    <p:sldId id="938" r:id="rId46"/>
    <p:sldId id="939" r:id="rId47"/>
    <p:sldId id="389" r:id="rId48"/>
    <p:sldId id="390" r:id="rId49"/>
    <p:sldId id="391" r:id="rId50"/>
    <p:sldId id="392" r:id="rId51"/>
    <p:sldId id="393" r:id="rId52"/>
    <p:sldId id="394" r:id="rId53"/>
    <p:sldId id="395" r:id="rId54"/>
    <p:sldId id="396" r:id="rId55"/>
    <p:sldId id="932" r:id="rId56"/>
    <p:sldId id="933" r:id="rId57"/>
    <p:sldId id="934" r:id="rId58"/>
    <p:sldId id="935" r:id="rId59"/>
    <p:sldId id="397" r:id="rId60"/>
    <p:sldId id="942" r:id="rId61"/>
    <p:sldId id="943" r:id="rId62"/>
    <p:sldId id="398" r:id="rId63"/>
    <p:sldId id="465" r:id="rId64"/>
    <p:sldId id="466" r:id="rId65"/>
    <p:sldId id="467" r:id="rId66"/>
    <p:sldId id="925" r:id="rId67"/>
    <p:sldId id="400" r:id="rId68"/>
    <p:sldId id="940" r:id="rId69"/>
    <p:sldId id="941" r:id="rId70"/>
    <p:sldId id="401" r:id="rId71"/>
    <p:sldId id="405" r:id="rId72"/>
    <p:sldId id="408" r:id="rId73"/>
    <p:sldId id="407" r:id="rId74"/>
    <p:sldId id="406" r:id="rId75"/>
    <p:sldId id="409" r:id="rId76"/>
    <p:sldId id="411" r:id="rId77"/>
    <p:sldId id="414" r:id="rId78"/>
    <p:sldId id="412" r:id="rId79"/>
    <p:sldId id="415" r:id="rId80"/>
    <p:sldId id="416" r:id="rId81"/>
    <p:sldId id="417" r:id="rId82"/>
    <p:sldId id="418" r:id="rId83"/>
    <p:sldId id="936" r:id="rId84"/>
    <p:sldId id="924" r:id="rId85"/>
    <p:sldId id="905"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FF"/>
    <a:srgbClr val="FFB4A2"/>
    <a:srgbClr val="B50588"/>
    <a:srgbClr val="006D77"/>
    <a:srgbClr val="E29578"/>
    <a:srgbClr val="CDD4D9"/>
    <a:srgbClr val="BDAFEE"/>
    <a:srgbClr val="83C5BE"/>
    <a:srgbClr val="700353"/>
    <a:srgbClr val="ED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0"/>
    <p:restoredTop sz="88683"/>
  </p:normalViewPr>
  <p:slideViewPr>
    <p:cSldViewPr snapToGrid="0" snapToObjects="1">
      <p:cViewPr>
        <p:scale>
          <a:sx n="98" d="100"/>
          <a:sy n="98" d="100"/>
        </p:scale>
        <p:origin x="672" y="72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02:23:14.435"/>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BC4EB-2D9A-C542-A578-2B57E0FB18FF}" type="datetimeFigureOut">
              <a:rPr lang="en-US" smtClean="0"/>
              <a:t>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71AF9-BBC8-D045-B571-D125776D9767}" type="slidenum">
              <a:rPr lang="en-US" smtClean="0"/>
              <a:t>‹#›</a:t>
            </a:fld>
            <a:endParaRPr lang="en-US"/>
          </a:p>
        </p:txBody>
      </p:sp>
    </p:spTree>
    <p:extLst>
      <p:ext uri="{BB962C8B-B14F-4D97-AF65-F5344CB8AC3E}">
        <p14:creationId xmlns:p14="http://schemas.microsoft.com/office/powerpoint/2010/main" val="36178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a:t>
            </a:fld>
            <a:endParaRPr lang="en-US"/>
          </a:p>
        </p:txBody>
      </p:sp>
    </p:spTree>
    <p:extLst>
      <p:ext uri="{BB962C8B-B14F-4D97-AF65-F5344CB8AC3E}">
        <p14:creationId xmlns:p14="http://schemas.microsoft.com/office/powerpoint/2010/main" val="1562316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All continuously differentiable functions are locally bounded so its gradient is locally bounded as well. Thus, all continuous differentiable function is locally Lipschitz, </a:t>
            </a:r>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41</a:t>
            </a:fld>
            <a:endParaRPr lang="en-US"/>
          </a:p>
        </p:txBody>
      </p:sp>
    </p:spTree>
    <p:extLst>
      <p:ext uri="{BB962C8B-B14F-4D97-AF65-F5344CB8AC3E}">
        <p14:creationId xmlns:p14="http://schemas.microsoft.com/office/powerpoint/2010/main" val="22858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adjust the learning rate, that could stunt us too often. Imagine if we rarely encountered large gradients.</a:t>
            </a:r>
          </a:p>
        </p:txBody>
      </p:sp>
      <p:sp>
        <p:nvSpPr>
          <p:cNvPr id="4" name="Slide Number Placeholder 3"/>
          <p:cNvSpPr>
            <a:spLocks noGrp="1"/>
          </p:cNvSpPr>
          <p:nvPr>
            <p:ph type="sldNum" sz="quarter" idx="5"/>
          </p:nvPr>
        </p:nvSpPr>
        <p:spPr/>
        <p:txBody>
          <a:bodyPr/>
          <a:lstStyle/>
          <a:p>
            <a:fld id="{87371AF9-BBC8-D045-B571-D125776D9767}" type="slidenum">
              <a:rPr lang="en-US" smtClean="0"/>
              <a:t>42</a:t>
            </a:fld>
            <a:endParaRPr lang="en-US"/>
          </a:p>
        </p:txBody>
      </p:sp>
    </p:spTree>
    <p:extLst>
      <p:ext uri="{BB962C8B-B14F-4D97-AF65-F5344CB8AC3E}">
        <p14:creationId xmlns:p14="http://schemas.microsoft.com/office/powerpoint/2010/main" val="1218321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43</a:t>
            </a:fld>
            <a:endParaRPr lang="en-US"/>
          </a:p>
        </p:txBody>
      </p:sp>
    </p:spTree>
    <p:extLst>
      <p:ext uri="{BB962C8B-B14F-4D97-AF65-F5344CB8AC3E}">
        <p14:creationId xmlns:p14="http://schemas.microsoft.com/office/powerpoint/2010/main" val="40498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ensures the norm of the gradient never exceeds the threshold, and it only adjusts the magnitude of each gradient, not the direction (which is good).</a:t>
            </a:r>
          </a:p>
          <a:p>
            <a:r>
              <a:rPr lang="en-US" sz="1200" b="0" i="0" kern="1200" dirty="0">
                <a:solidFill>
                  <a:schemeClr val="tx1"/>
                </a:solidFill>
                <a:effectLst/>
                <a:latin typeface="+mn-lt"/>
                <a:ea typeface="+mn-ea"/>
                <a:cs typeface="+mn-cs"/>
              </a:rPr>
              <a:t>Yet, this only addresses the numerical stability of training deep neural network models and does not offer any general improvement in performance (unless you count performance in terms of the ability to run)</a:t>
            </a:r>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44</a:t>
            </a:fld>
            <a:endParaRPr lang="en-US"/>
          </a:p>
        </p:txBody>
      </p:sp>
    </p:spTree>
    <p:extLst>
      <p:ext uri="{BB962C8B-B14F-4D97-AF65-F5344CB8AC3E}">
        <p14:creationId xmlns:p14="http://schemas.microsoft.com/office/powerpoint/2010/main" val="65854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45</a:t>
            </a:fld>
            <a:endParaRPr lang="en-US"/>
          </a:p>
        </p:txBody>
      </p:sp>
    </p:spTree>
    <p:extLst>
      <p:ext uri="{BB962C8B-B14F-4D97-AF65-F5344CB8AC3E}">
        <p14:creationId xmlns:p14="http://schemas.microsoft.com/office/powerpoint/2010/main" val="1161161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46</a:t>
            </a:fld>
            <a:endParaRPr lang="en-US"/>
          </a:p>
        </p:txBody>
      </p:sp>
    </p:spTree>
    <p:extLst>
      <p:ext uri="{BB962C8B-B14F-4D97-AF65-F5344CB8AC3E}">
        <p14:creationId xmlns:p14="http://schemas.microsoft.com/office/powerpoint/2010/main" val="2653589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Sigmoid: [0,1]</a:t>
            </a:r>
          </a:p>
          <a:p>
            <a:r>
              <a:rPr lang="en-US" dirty="0"/>
              <a:t>Hyperbolic Tan: [-1, 1]</a:t>
            </a:r>
          </a:p>
        </p:txBody>
      </p:sp>
      <p:sp>
        <p:nvSpPr>
          <p:cNvPr id="4" name="Slide Number Placeholder 3"/>
          <p:cNvSpPr>
            <a:spLocks noGrp="1"/>
          </p:cNvSpPr>
          <p:nvPr>
            <p:ph type="sldNum" sz="quarter" idx="5"/>
          </p:nvPr>
        </p:nvSpPr>
        <p:spPr/>
        <p:txBody>
          <a:bodyPr/>
          <a:lstStyle/>
          <a:p>
            <a:fld id="{87371AF9-BBC8-D045-B571-D125776D9767}" type="slidenum">
              <a:rPr lang="en-US" smtClean="0"/>
              <a:t>50</a:t>
            </a:fld>
            <a:endParaRPr lang="en-US"/>
          </a:p>
        </p:txBody>
      </p:sp>
    </p:spTree>
    <p:extLst>
      <p:ext uri="{BB962C8B-B14F-4D97-AF65-F5344CB8AC3E}">
        <p14:creationId xmlns:p14="http://schemas.microsoft.com/office/powerpoint/2010/main" val="1603510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sigmoid can be thought of a scaling factor (0 – 1), or a gate,  which determines how much of that information to let through.</a:t>
            </a:r>
          </a:p>
        </p:txBody>
      </p:sp>
      <p:sp>
        <p:nvSpPr>
          <p:cNvPr id="4" name="Slide Number Placeholder 3"/>
          <p:cNvSpPr>
            <a:spLocks noGrp="1"/>
          </p:cNvSpPr>
          <p:nvPr>
            <p:ph type="sldNum" sz="quarter" idx="5"/>
          </p:nvPr>
        </p:nvSpPr>
        <p:spPr/>
        <p:txBody>
          <a:bodyPr/>
          <a:lstStyle/>
          <a:p>
            <a:fld id="{87371AF9-BBC8-D045-B571-D125776D9767}" type="slidenum">
              <a:rPr lang="en-US" smtClean="0"/>
              <a:t>55</a:t>
            </a:fld>
            <a:endParaRPr lang="en-US"/>
          </a:p>
        </p:txBody>
      </p:sp>
    </p:spTree>
    <p:extLst>
      <p:ext uri="{BB962C8B-B14F-4D97-AF65-F5344CB8AC3E}">
        <p14:creationId xmlns:p14="http://schemas.microsoft.com/office/powerpoint/2010/main" val="3050841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tanh when calculating a value.</a:t>
            </a:r>
          </a:p>
        </p:txBody>
      </p:sp>
      <p:sp>
        <p:nvSpPr>
          <p:cNvPr id="4" name="Slide Number Placeholder 3"/>
          <p:cNvSpPr>
            <a:spLocks noGrp="1"/>
          </p:cNvSpPr>
          <p:nvPr>
            <p:ph type="sldNum" sz="quarter" idx="5"/>
          </p:nvPr>
        </p:nvSpPr>
        <p:spPr/>
        <p:txBody>
          <a:bodyPr/>
          <a:lstStyle/>
          <a:p>
            <a:fld id="{87371AF9-BBC8-D045-B571-D125776D9767}" type="slidenum">
              <a:rPr lang="en-US" smtClean="0"/>
              <a:t>56</a:t>
            </a:fld>
            <a:endParaRPr lang="en-US"/>
          </a:p>
        </p:txBody>
      </p:sp>
    </p:spTree>
    <p:extLst>
      <p:ext uri="{BB962C8B-B14F-4D97-AF65-F5344CB8AC3E}">
        <p14:creationId xmlns:p14="http://schemas.microsoft.com/office/powerpoint/2010/main" val="225567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57</a:t>
            </a:fld>
            <a:endParaRPr lang="en-US"/>
          </a:p>
        </p:txBody>
      </p:sp>
    </p:spTree>
    <p:extLst>
      <p:ext uri="{BB962C8B-B14F-4D97-AF65-F5344CB8AC3E}">
        <p14:creationId xmlns:p14="http://schemas.microsoft.com/office/powerpoint/2010/main" val="191994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a:t>
            </a:fld>
            <a:endParaRPr lang="en-US"/>
          </a:p>
        </p:txBody>
      </p:sp>
    </p:spTree>
    <p:extLst>
      <p:ext uri="{BB962C8B-B14F-4D97-AF65-F5344CB8AC3E}">
        <p14:creationId xmlns:p14="http://schemas.microsoft.com/office/powerpoint/2010/main" val="112616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58</a:t>
            </a:fld>
            <a:endParaRPr lang="en-US"/>
          </a:p>
        </p:txBody>
      </p:sp>
    </p:spTree>
    <p:extLst>
      <p:ext uri="{BB962C8B-B14F-4D97-AF65-F5344CB8AC3E}">
        <p14:creationId xmlns:p14="http://schemas.microsoft.com/office/powerpoint/2010/main" val="2340715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63</a:t>
            </a:fld>
            <a:endParaRPr lang="en-US"/>
          </a:p>
        </p:txBody>
      </p:sp>
    </p:spTree>
    <p:extLst>
      <p:ext uri="{BB962C8B-B14F-4D97-AF65-F5344CB8AC3E}">
        <p14:creationId xmlns:p14="http://schemas.microsoft.com/office/powerpoint/2010/main" val="121739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68</a:t>
            </a:fld>
            <a:endParaRPr lang="en-US"/>
          </a:p>
        </p:txBody>
      </p:sp>
    </p:spTree>
    <p:extLst>
      <p:ext uri="{BB962C8B-B14F-4D97-AF65-F5344CB8AC3E}">
        <p14:creationId xmlns:p14="http://schemas.microsoft.com/office/powerpoint/2010/main" val="4195091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69</a:t>
            </a:fld>
            <a:endParaRPr lang="en-US"/>
          </a:p>
        </p:txBody>
      </p:sp>
    </p:spTree>
    <p:extLst>
      <p:ext uri="{BB962C8B-B14F-4D97-AF65-F5344CB8AC3E}">
        <p14:creationId xmlns:p14="http://schemas.microsoft.com/office/powerpoint/2010/main" val="2978997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BE CONCERNED WITH auto-regressive LM</a:t>
            </a:r>
          </a:p>
        </p:txBody>
      </p:sp>
      <p:sp>
        <p:nvSpPr>
          <p:cNvPr id="4" name="Slide Number Placeholder 3"/>
          <p:cNvSpPr>
            <a:spLocks noGrp="1"/>
          </p:cNvSpPr>
          <p:nvPr>
            <p:ph type="sldNum" sz="quarter" idx="5"/>
          </p:nvPr>
        </p:nvSpPr>
        <p:spPr/>
        <p:txBody>
          <a:bodyPr/>
          <a:lstStyle/>
          <a:p>
            <a:fld id="{87371AF9-BBC8-D045-B571-D125776D9767}" type="slidenum">
              <a:rPr lang="en-US" smtClean="0"/>
              <a:t>70</a:t>
            </a:fld>
            <a:endParaRPr lang="en-US"/>
          </a:p>
        </p:txBody>
      </p:sp>
    </p:spTree>
    <p:extLst>
      <p:ext uri="{BB962C8B-B14F-4D97-AF65-F5344CB8AC3E}">
        <p14:creationId xmlns:p14="http://schemas.microsoft.com/office/powerpoint/2010/main" val="3297832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75</a:t>
            </a:fld>
            <a:endParaRPr lang="en-US"/>
          </a:p>
        </p:txBody>
      </p:sp>
    </p:spTree>
    <p:extLst>
      <p:ext uri="{BB962C8B-B14F-4D97-AF65-F5344CB8AC3E}">
        <p14:creationId xmlns:p14="http://schemas.microsoft.com/office/powerpoint/2010/main" val="2508539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79</a:t>
            </a:fld>
            <a:endParaRPr lang="en-US"/>
          </a:p>
        </p:txBody>
      </p:sp>
    </p:spTree>
    <p:extLst>
      <p:ext uri="{BB962C8B-B14F-4D97-AF65-F5344CB8AC3E}">
        <p14:creationId xmlns:p14="http://schemas.microsoft.com/office/powerpoint/2010/main" val="1617133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80</a:t>
            </a:fld>
            <a:endParaRPr lang="en-US"/>
          </a:p>
        </p:txBody>
      </p:sp>
    </p:spTree>
    <p:extLst>
      <p:ext uri="{BB962C8B-B14F-4D97-AF65-F5344CB8AC3E}">
        <p14:creationId xmlns:p14="http://schemas.microsoft.com/office/powerpoint/2010/main" val="965180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81</a:t>
            </a:fld>
            <a:endParaRPr lang="en-US"/>
          </a:p>
        </p:txBody>
      </p:sp>
    </p:spTree>
    <p:extLst>
      <p:ext uri="{BB962C8B-B14F-4D97-AF65-F5344CB8AC3E}">
        <p14:creationId xmlns:p14="http://schemas.microsoft.com/office/powerpoint/2010/main" val="3407820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82</a:t>
            </a:fld>
            <a:endParaRPr lang="en-US"/>
          </a:p>
        </p:txBody>
      </p:sp>
    </p:spTree>
    <p:extLst>
      <p:ext uri="{BB962C8B-B14F-4D97-AF65-F5344CB8AC3E}">
        <p14:creationId xmlns:p14="http://schemas.microsoft.com/office/powerpoint/2010/main" val="395191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a:t>
            </a:fld>
            <a:endParaRPr lang="en-US"/>
          </a:p>
        </p:txBody>
      </p:sp>
    </p:spTree>
    <p:extLst>
      <p:ext uri="{BB962C8B-B14F-4D97-AF65-F5344CB8AC3E}">
        <p14:creationId xmlns:p14="http://schemas.microsoft.com/office/powerpoint/2010/main" val="748179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83</a:t>
            </a:fld>
            <a:endParaRPr lang="en-US"/>
          </a:p>
        </p:txBody>
      </p:sp>
    </p:spTree>
    <p:extLst>
      <p:ext uri="{BB962C8B-B14F-4D97-AF65-F5344CB8AC3E}">
        <p14:creationId xmlns:p14="http://schemas.microsoft.com/office/powerpoint/2010/main" val="409268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a:t>
            </a:fld>
            <a:endParaRPr lang="en-US"/>
          </a:p>
        </p:txBody>
      </p:sp>
    </p:spTree>
    <p:extLst>
      <p:ext uri="{BB962C8B-B14F-4D97-AF65-F5344CB8AC3E}">
        <p14:creationId xmlns:p14="http://schemas.microsoft.com/office/powerpoint/2010/main" val="227355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36</a:t>
            </a:fld>
            <a:endParaRPr lang="en-US"/>
          </a:p>
        </p:txBody>
      </p:sp>
    </p:spTree>
    <p:extLst>
      <p:ext uri="{BB962C8B-B14F-4D97-AF65-F5344CB8AC3E}">
        <p14:creationId xmlns:p14="http://schemas.microsoft.com/office/powerpoint/2010/main" val="274839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37</a:t>
            </a:fld>
            <a:endParaRPr lang="en-US"/>
          </a:p>
        </p:txBody>
      </p:sp>
    </p:spTree>
    <p:extLst>
      <p:ext uri="{BB962C8B-B14F-4D97-AF65-F5344CB8AC3E}">
        <p14:creationId xmlns:p14="http://schemas.microsoft.com/office/powerpoint/2010/main" val="87929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38</a:t>
            </a:fld>
            <a:endParaRPr lang="en-US"/>
          </a:p>
        </p:txBody>
      </p:sp>
    </p:spTree>
    <p:extLst>
      <p:ext uri="{BB962C8B-B14F-4D97-AF65-F5344CB8AC3E}">
        <p14:creationId xmlns:p14="http://schemas.microsoft.com/office/powerpoint/2010/main" val="27173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39</a:t>
            </a:fld>
            <a:endParaRPr lang="en-US"/>
          </a:p>
        </p:txBody>
      </p:sp>
    </p:spTree>
    <p:extLst>
      <p:ext uri="{BB962C8B-B14F-4D97-AF65-F5344CB8AC3E}">
        <p14:creationId xmlns:p14="http://schemas.microsoft.com/office/powerpoint/2010/main" val="173072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All continuously differentiable functions are locally bounded so its gradient is locally bounded as well. Thus, all continuous differentiable function is locally Lipschitz, </a:t>
            </a:r>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40</a:t>
            </a:fld>
            <a:endParaRPr lang="en-US"/>
          </a:p>
        </p:txBody>
      </p:sp>
    </p:spTree>
    <p:extLst>
      <p:ext uri="{BB962C8B-B14F-4D97-AF65-F5344CB8AC3E}">
        <p14:creationId xmlns:p14="http://schemas.microsoft.com/office/powerpoint/2010/main" val="216962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1C33-5988-D54F-BB26-5D5DAD4AF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9BA848-FA4A-0346-83E1-44D13A16B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5C035-42E1-754D-AF29-0F9C97627D40}"/>
              </a:ext>
            </a:extLst>
          </p:cNvPr>
          <p:cNvSpPr>
            <a:spLocks noGrp="1"/>
          </p:cNvSpPr>
          <p:nvPr>
            <p:ph type="dt" sz="half" idx="10"/>
          </p:nvPr>
        </p:nvSpPr>
        <p:spPr/>
        <p:txBody>
          <a:bodyPr/>
          <a:lstStyle/>
          <a:p>
            <a:fld id="{1E0BB3E9-0CED-1B46-B041-1C2CC850E913}" type="datetime1">
              <a:rPr lang="en-US" smtClean="0"/>
              <a:t>9/20/21</a:t>
            </a:fld>
            <a:endParaRPr lang="en-US"/>
          </a:p>
        </p:txBody>
      </p:sp>
      <p:sp>
        <p:nvSpPr>
          <p:cNvPr id="5" name="Footer Placeholder 4">
            <a:extLst>
              <a:ext uri="{FF2B5EF4-FFF2-40B4-BE49-F238E27FC236}">
                <a16:creationId xmlns:a16="http://schemas.microsoft.com/office/drawing/2014/main" id="{8550DB20-4AFA-0443-8463-CC96FA03A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9BBF5-37BB-9A42-966A-3111868254AC}"/>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97455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light_pi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182100" y="635634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rgbClr val="FFD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1D401-D15E-B84A-8905-AA31033AA18C}"/>
              </a:ext>
            </a:extLst>
          </p:cNvPr>
          <p:cNvSpPr>
            <a:spLocks noGrp="1"/>
          </p:cNvSpPr>
          <p:nvPr>
            <p:ph type="title"/>
          </p:nvPr>
        </p:nvSpPr>
        <p:spPr>
          <a:xfrm>
            <a:off x="806211" y="305173"/>
            <a:ext cx="8941419" cy="1162592"/>
          </a:xfrm>
        </p:spPr>
        <p:txBody>
          <a:bodyPr/>
          <a:lstStyle/>
          <a:p>
            <a:r>
              <a:rPr lang="en-US"/>
              <a:t>Click to edit Master title style</a:t>
            </a:r>
          </a:p>
        </p:txBody>
      </p:sp>
    </p:spTree>
    <p:extLst>
      <p:ext uri="{BB962C8B-B14F-4D97-AF65-F5344CB8AC3E}">
        <p14:creationId xmlns:p14="http://schemas.microsoft.com/office/powerpoint/2010/main" val="412137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w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182100" y="635634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46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AB10-9C5B-3C49-B908-D60D65720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B2FF2-3514-7E4F-979B-7D465AE1B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6229F0-20F9-7245-A8DF-ED91AF9AB9A9}"/>
              </a:ext>
            </a:extLst>
          </p:cNvPr>
          <p:cNvSpPr>
            <a:spLocks noGrp="1"/>
          </p:cNvSpPr>
          <p:nvPr>
            <p:ph type="dt" sz="half" idx="10"/>
          </p:nvPr>
        </p:nvSpPr>
        <p:spPr/>
        <p:txBody>
          <a:bodyPr/>
          <a:lstStyle/>
          <a:p>
            <a:fld id="{BCCA5D27-77B1-A446-B071-2F2327DE6C51}" type="datetime1">
              <a:rPr lang="en-US" smtClean="0"/>
              <a:t>9/20/21</a:t>
            </a:fld>
            <a:endParaRPr lang="en-US"/>
          </a:p>
        </p:txBody>
      </p:sp>
      <p:sp>
        <p:nvSpPr>
          <p:cNvPr id="5" name="Footer Placeholder 4">
            <a:extLst>
              <a:ext uri="{FF2B5EF4-FFF2-40B4-BE49-F238E27FC236}">
                <a16:creationId xmlns:a16="http://schemas.microsoft.com/office/drawing/2014/main" id="{5500ABE4-540A-8A46-BADB-D57CF3600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E289A-E7A6-7041-AC8D-F84B985203D2}"/>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3216687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0083-B51B-F64B-AA55-08C12C451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269A8-BAB3-5047-9C68-7A1701E5C9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3138AC-E452-D440-864F-ECCBC3D383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6ABF0-DD3E-AB42-9B7A-29D73575CF6C}"/>
              </a:ext>
            </a:extLst>
          </p:cNvPr>
          <p:cNvSpPr>
            <a:spLocks noGrp="1"/>
          </p:cNvSpPr>
          <p:nvPr>
            <p:ph type="dt" sz="half" idx="10"/>
          </p:nvPr>
        </p:nvSpPr>
        <p:spPr/>
        <p:txBody>
          <a:bodyPr/>
          <a:lstStyle/>
          <a:p>
            <a:fld id="{7E1EE7FA-812F-EE4B-97B5-D6CE3F082AAD}" type="datetime1">
              <a:rPr lang="en-US" smtClean="0"/>
              <a:t>9/20/21</a:t>
            </a:fld>
            <a:endParaRPr lang="en-US"/>
          </a:p>
        </p:txBody>
      </p:sp>
      <p:sp>
        <p:nvSpPr>
          <p:cNvPr id="6" name="Footer Placeholder 5">
            <a:extLst>
              <a:ext uri="{FF2B5EF4-FFF2-40B4-BE49-F238E27FC236}">
                <a16:creationId xmlns:a16="http://schemas.microsoft.com/office/drawing/2014/main" id="{930F0AD2-EEAA-084E-86BF-5E9E486A6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EA0A6-0275-B747-9008-35F9B8FBEC67}"/>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851690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8F68-5C69-394B-8BCF-D20309B06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B7271F-5514-F246-8093-A1E88A3AC0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8AF8BF-D8FB-054F-AFB9-095D0F84E9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D8762-E4ED-944E-9C50-E6D1F7468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414A51-2447-9447-9E65-910F362E10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34532E-F973-AE4F-B307-9C4ABFDB41D3}"/>
              </a:ext>
            </a:extLst>
          </p:cNvPr>
          <p:cNvSpPr>
            <a:spLocks noGrp="1"/>
          </p:cNvSpPr>
          <p:nvPr>
            <p:ph type="dt" sz="half" idx="10"/>
          </p:nvPr>
        </p:nvSpPr>
        <p:spPr/>
        <p:txBody>
          <a:bodyPr/>
          <a:lstStyle/>
          <a:p>
            <a:fld id="{416D3C00-66B6-4A4A-A860-E1848453299D}" type="datetime1">
              <a:rPr lang="en-US" smtClean="0"/>
              <a:t>9/20/21</a:t>
            </a:fld>
            <a:endParaRPr lang="en-US"/>
          </a:p>
        </p:txBody>
      </p:sp>
      <p:sp>
        <p:nvSpPr>
          <p:cNvPr id="8" name="Footer Placeholder 7">
            <a:extLst>
              <a:ext uri="{FF2B5EF4-FFF2-40B4-BE49-F238E27FC236}">
                <a16:creationId xmlns:a16="http://schemas.microsoft.com/office/drawing/2014/main" id="{B0E3EA70-3106-774D-8323-DEFC4395D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B0D810-CC25-514E-90F4-4DE901DD15F8}"/>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47568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5B8A-B85B-3A4C-A622-549F6B2803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338235-253C-054A-863C-FEEF02C125D8}"/>
              </a:ext>
            </a:extLst>
          </p:cNvPr>
          <p:cNvSpPr>
            <a:spLocks noGrp="1"/>
          </p:cNvSpPr>
          <p:nvPr>
            <p:ph type="dt" sz="half" idx="10"/>
          </p:nvPr>
        </p:nvSpPr>
        <p:spPr/>
        <p:txBody>
          <a:bodyPr/>
          <a:lstStyle/>
          <a:p>
            <a:fld id="{682790A7-1731-0142-B22D-906FA7E5FD6F}" type="datetime1">
              <a:rPr lang="en-US" smtClean="0"/>
              <a:t>9/20/21</a:t>
            </a:fld>
            <a:endParaRPr lang="en-US"/>
          </a:p>
        </p:txBody>
      </p:sp>
      <p:sp>
        <p:nvSpPr>
          <p:cNvPr id="4" name="Footer Placeholder 3">
            <a:extLst>
              <a:ext uri="{FF2B5EF4-FFF2-40B4-BE49-F238E27FC236}">
                <a16:creationId xmlns:a16="http://schemas.microsoft.com/office/drawing/2014/main" id="{71C82665-4262-8347-AD55-38E1521E8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DCF5E5-C99B-3C42-B309-3F0AF7B72147}"/>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407651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5FFE0-C88F-AC4C-B413-4CA6766452EA}"/>
              </a:ext>
            </a:extLst>
          </p:cNvPr>
          <p:cNvSpPr>
            <a:spLocks noGrp="1"/>
          </p:cNvSpPr>
          <p:nvPr>
            <p:ph type="dt" sz="half" idx="10"/>
          </p:nvPr>
        </p:nvSpPr>
        <p:spPr/>
        <p:txBody>
          <a:bodyPr/>
          <a:lstStyle/>
          <a:p>
            <a:fld id="{CDD62F22-1847-3741-97A0-FBB6C40DDBE4}" type="datetime1">
              <a:rPr lang="en-US" smtClean="0"/>
              <a:t>9/20/21</a:t>
            </a:fld>
            <a:endParaRPr lang="en-US"/>
          </a:p>
        </p:txBody>
      </p:sp>
      <p:sp>
        <p:nvSpPr>
          <p:cNvPr id="3" name="Footer Placeholder 2">
            <a:extLst>
              <a:ext uri="{FF2B5EF4-FFF2-40B4-BE49-F238E27FC236}">
                <a16:creationId xmlns:a16="http://schemas.microsoft.com/office/drawing/2014/main" id="{F69AA98C-D40D-8D43-98C3-46A866A4A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D8FF45-51F5-8141-9CC0-7DC330B6B0A1}"/>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29238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E2CB-80F8-D044-9E4B-F28537928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BBA669-90B7-C24B-85DE-2B3AE23BA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A37B98-29BA-8C4A-92D6-327615463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D2CC34-7FA9-D642-B02C-D5F95E464962}"/>
              </a:ext>
            </a:extLst>
          </p:cNvPr>
          <p:cNvSpPr>
            <a:spLocks noGrp="1"/>
          </p:cNvSpPr>
          <p:nvPr>
            <p:ph type="dt" sz="half" idx="10"/>
          </p:nvPr>
        </p:nvSpPr>
        <p:spPr/>
        <p:txBody>
          <a:bodyPr/>
          <a:lstStyle/>
          <a:p>
            <a:fld id="{1B54A145-D001-0043-BDFD-43F84EC21D21}" type="datetime1">
              <a:rPr lang="en-US" smtClean="0"/>
              <a:t>9/20/21</a:t>
            </a:fld>
            <a:endParaRPr lang="en-US"/>
          </a:p>
        </p:txBody>
      </p:sp>
      <p:sp>
        <p:nvSpPr>
          <p:cNvPr id="6" name="Footer Placeholder 5">
            <a:extLst>
              <a:ext uri="{FF2B5EF4-FFF2-40B4-BE49-F238E27FC236}">
                <a16:creationId xmlns:a16="http://schemas.microsoft.com/office/drawing/2014/main" id="{B8A75B0C-13CF-B44D-AC2B-62756B967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29ACA-557C-D642-9221-716CB8856A9F}"/>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05805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B498-A163-CC43-81E8-5B8BB1A5D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191C70-2BE4-4C4B-82E5-BDF2E7FCE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115BF7-13A1-7A4C-81CA-FF68AE174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6B23D8-BE98-3444-8236-7530A84FAE2D}"/>
              </a:ext>
            </a:extLst>
          </p:cNvPr>
          <p:cNvSpPr>
            <a:spLocks noGrp="1"/>
          </p:cNvSpPr>
          <p:nvPr>
            <p:ph type="dt" sz="half" idx="10"/>
          </p:nvPr>
        </p:nvSpPr>
        <p:spPr/>
        <p:txBody>
          <a:bodyPr/>
          <a:lstStyle/>
          <a:p>
            <a:fld id="{D8EDBB61-3F76-834E-931F-A09ADFED271D}" type="datetime1">
              <a:rPr lang="en-US" smtClean="0"/>
              <a:t>9/20/21</a:t>
            </a:fld>
            <a:endParaRPr lang="en-US"/>
          </a:p>
        </p:txBody>
      </p:sp>
      <p:sp>
        <p:nvSpPr>
          <p:cNvPr id="6" name="Footer Placeholder 5">
            <a:extLst>
              <a:ext uri="{FF2B5EF4-FFF2-40B4-BE49-F238E27FC236}">
                <a16:creationId xmlns:a16="http://schemas.microsoft.com/office/drawing/2014/main" id="{064F8367-2C30-414A-B7CB-0A1C4A799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8D990-6B2E-9840-8478-36F0D89AC03F}"/>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3818556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CC8A-803B-724E-AECF-F9E466395B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D74CA-2C44-7141-A60F-B722C70D0C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83FFE-E161-C74A-BD5F-88AF473EB88C}"/>
              </a:ext>
            </a:extLst>
          </p:cNvPr>
          <p:cNvSpPr>
            <a:spLocks noGrp="1"/>
          </p:cNvSpPr>
          <p:nvPr>
            <p:ph type="dt" sz="half" idx="10"/>
          </p:nvPr>
        </p:nvSpPr>
        <p:spPr/>
        <p:txBody>
          <a:bodyPr/>
          <a:lstStyle/>
          <a:p>
            <a:fld id="{A27246D3-B105-C547-8D99-C7EF16289A44}" type="datetime1">
              <a:rPr lang="en-US" smtClean="0"/>
              <a:t>9/20/21</a:t>
            </a:fld>
            <a:endParaRPr lang="en-US"/>
          </a:p>
        </p:txBody>
      </p:sp>
      <p:sp>
        <p:nvSpPr>
          <p:cNvPr id="5" name="Footer Placeholder 4">
            <a:extLst>
              <a:ext uri="{FF2B5EF4-FFF2-40B4-BE49-F238E27FC236}">
                <a16:creationId xmlns:a16="http://schemas.microsoft.com/office/drawing/2014/main" id="{4F6345C2-A542-C644-9046-6C4684C7E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BCC9B-1D97-6E46-8F5C-D7A15AEFBECC}"/>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69662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9/20/21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rgbClr val="00B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859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155349-E760-A049-B782-49DD46AAC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CF6423-2F3F-EE4C-9C5E-4D2744E354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FC342-0932-3E49-AB8D-9E00037231BC}"/>
              </a:ext>
            </a:extLst>
          </p:cNvPr>
          <p:cNvSpPr>
            <a:spLocks noGrp="1"/>
          </p:cNvSpPr>
          <p:nvPr>
            <p:ph type="dt" sz="half" idx="10"/>
          </p:nvPr>
        </p:nvSpPr>
        <p:spPr/>
        <p:txBody>
          <a:bodyPr/>
          <a:lstStyle/>
          <a:p>
            <a:fld id="{14E2528B-01BC-DC4B-A165-7D762F3D6F95}" type="datetime1">
              <a:rPr lang="en-US" smtClean="0"/>
              <a:t>9/20/21</a:t>
            </a:fld>
            <a:endParaRPr lang="en-US"/>
          </a:p>
        </p:txBody>
      </p:sp>
      <p:sp>
        <p:nvSpPr>
          <p:cNvPr id="5" name="Footer Placeholder 4">
            <a:extLst>
              <a:ext uri="{FF2B5EF4-FFF2-40B4-BE49-F238E27FC236}">
                <a16:creationId xmlns:a16="http://schemas.microsoft.com/office/drawing/2014/main" id="{35C7E810-6B49-2448-9378-755458BB4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4FFE0-7A6D-074A-AC35-C18BEA6DC9F6}"/>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95530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ft_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9/20/21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093926" y="635108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37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oft_blue_rnngenera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9/20/21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093926" y="635108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BCB97D5-FF91-D048-B68A-4C27602DA7A6}"/>
              </a:ext>
            </a:extLst>
          </p:cNvPr>
          <p:cNvSpPr>
            <a:spLocks noGrp="1"/>
          </p:cNvSpPr>
          <p:nvPr>
            <p:ph type="title"/>
          </p:nvPr>
        </p:nvSpPr>
        <p:spPr>
          <a:xfrm>
            <a:off x="716886" y="264119"/>
            <a:ext cx="3228098" cy="551431"/>
          </a:xfrm>
        </p:spPr>
        <p:txBody>
          <a:bodyPr>
            <a:normAutofit/>
          </a:bodyPr>
          <a:lstStyle/>
          <a:p>
            <a:r>
              <a:rPr lang="en-US" dirty="0"/>
              <a:t>RNN: Generation</a:t>
            </a:r>
          </a:p>
        </p:txBody>
      </p:sp>
      <p:sp>
        <p:nvSpPr>
          <p:cNvPr id="9" name="Rectangle 8">
            <a:extLst>
              <a:ext uri="{FF2B5EF4-FFF2-40B4-BE49-F238E27FC236}">
                <a16:creationId xmlns:a16="http://schemas.microsoft.com/office/drawing/2014/main" id="{C8A1BF71-7685-7A48-B3C2-CF114B820895}"/>
              </a:ext>
            </a:extLst>
          </p:cNvPr>
          <p:cNvSpPr/>
          <p:nvPr userDrawn="1"/>
        </p:nvSpPr>
        <p:spPr>
          <a:xfrm>
            <a:off x="806939" y="757278"/>
            <a:ext cx="2872476" cy="942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01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ft_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9/20/21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rgbClr val="BDA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0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oft_purple_lst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a:xfrm>
            <a:off x="838201" y="301931"/>
            <a:ext cx="5257800" cy="631203"/>
          </a:xfrm>
        </p:spPr>
        <p:txBody>
          <a:bodyPr/>
          <a:lstStyle>
            <a:lvl1pPr>
              <a:defRPr b="0" i="0">
                <a:latin typeface="Avenir" panose="02000503020000020003" pitchFamily="2"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9/20/21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220200" y="6355502"/>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51955" y="31865"/>
            <a:ext cx="12115800" cy="6766560"/>
          </a:xfrm>
          <a:prstGeom prst="rect">
            <a:avLst/>
          </a:prstGeom>
          <a:solidFill>
            <a:schemeClr val="bg1"/>
          </a:solidFill>
          <a:ln w="88900">
            <a:solidFill>
              <a:srgbClr val="BDA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765461-4928-6445-B134-8DED9485542D}"/>
              </a:ext>
            </a:extLst>
          </p:cNvPr>
          <p:cNvSpPr/>
          <p:nvPr userDrawn="1"/>
        </p:nvSpPr>
        <p:spPr>
          <a:xfrm>
            <a:off x="903805" y="771482"/>
            <a:ext cx="1326778" cy="916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22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R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9/20/21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192491" y="6356350"/>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7FDFF-5600-CB48-A342-D2712CA18796}"/>
              </a:ext>
            </a:extLst>
          </p:cNvPr>
          <p:cNvSpPr>
            <a:spLocks noGrp="1"/>
          </p:cNvSpPr>
          <p:nvPr>
            <p:ph type="title"/>
          </p:nvPr>
        </p:nvSpPr>
        <p:spPr>
          <a:xfrm>
            <a:off x="838200" y="291319"/>
            <a:ext cx="8941419" cy="1162592"/>
          </a:xfrm>
        </p:spPr>
        <p:txBody>
          <a:bodyPr/>
          <a:lstStyle/>
          <a:p>
            <a:r>
              <a:rPr lang="en-US"/>
              <a:t>Click to edit Master title style</a:t>
            </a:r>
          </a:p>
        </p:txBody>
      </p:sp>
    </p:spTree>
    <p:extLst>
      <p:ext uri="{BB962C8B-B14F-4D97-AF65-F5344CB8AC3E}">
        <p14:creationId xmlns:p14="http://schemas.microsoft.com/office/powerpoint/2010/main" val="260298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ight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9/20/21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44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ght_yellow">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9/20/21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261763" y="6353464"/>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8490" y="36020"/>
            <a:ext cx="12115800" cy="6766560"/>
          </a:xfrm>
          <a:prstGeom prst="rect">
            <a:avLst/>
          </a:prstGeom>
          <a:solidFill>
            <a:schemeClr val="bg1"/>
          </a:solidFill>
          <a:ln w="889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4EDC054-3F3E-9A4C-8863-5890942F13E3}"/>
              </a:ext>
            </a:extLst>
          </p:cNvPr>
          <p:cNvSpPr>
            <a:spLocks noGrp="1"/>
          </p:cNvSpPr>
          <p:nvPr>
            <p:ph type="title"/>
          </p:nvPr>
        </p:nvSpPr>
        <p:spPr>
          <a:xfrm>
            <a:off x="635000" y="291319"/>
            <a:ext cx="8941419" cy="1162592"/>
          </a:xfrm>
        </p:spPr>
        <p:txBody>
          <a:bodyPr/>
          <a:lstStyle/>
          <a:p>
            <a:r>
              <a:rPr lang="en-US"/>
              <a:t>Click to edit Master title style</a:t>
            </a:r>
          </a:p>
        </p:txBody>
      </p:sp>
    </p:spTree>
    <p:extLst>
      <p:ext uri="{BB962C8B-B14F-4D97-AF65-F5344CB8AC3E}">
        <p14:creationId xmlns:p14="http://schemas.microsoft.com/office/powerpoint/2010/main" val="349952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6D1F4-47AB-674E-B7B4-644977D59212}"/>
              </a:ext>
            </a:extLst>
          </p:cNvPr>
          <p:cNvSpPr>
            <a:spLocks noGrp="1"/>
          </p:cNvSpPr>
          <p:nvPr>
            <p:ph type="title"/>
          </p:nvPr>
        </p:nvSpPr>
        <p:spPr>
          <a:xfrm>
            <a:off x="639956" y="277465"/>
            <a:ext cx="8941419" cy="116259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DA9934-6E1E-624F-92F4-CA26E392B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F979DC-2FF9-4F4E-A3A8-2BED888F8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472B0-F58B-A84F-B873-83B8FAE83B2D}" type="datetime1">
              <a:rPr lang="en-US" smtClean="0"/>
              <a:t>9/20/21</a:t>
            </a:fld>
            <a:endParaRPr lang="en-US"/>
          </a:p>
        </p:txBody>
      </p:sp>
      <p:sp>
        <p:nvSpPr>
          <p:cNvPr id="5" name="Footer Placeholder 4">
            <a:extLst>
              <a:ext uri="{FF2B5EF4-FFF2-40B4-BE49-F238E27FC236}">
                <a16:creationId xmlns:a16="http://schemas.microsoft.com/office/drawing/2014/main" id="{960DBD27-42C0-3542-A8C3-E254AF9AE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5D511D-0DCF-4D4D-8359-143BCAE24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A73C5-4051-2D45-AC51-FD5A1C1C157A}" type="slidenum">
              <a:rPr lang="en-US" smtClean="0"/>
              <a:t>‹#›</a:t>
            </a:fld>
            <a:endParaRPr lang="en-US"/>
          </a:p>
        </p:txBody>
      </p:sp>
    </p:spTree>
    <p:extLst>
      <p:ext uri="{BB962C8B-B14F-4D97-AF65-F5344CB8AC3E}">
        <p14:creationId xmlns:p14="http://schemas.microsoft.com/office/powerpoint/2010/main" val="399461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8" r:id="rId4"/>
    <p:sldLayoutId id="2147483666" r:id="rId5"/>
    <p:sldLayoutId id="2147483669" r:id="rId6"/>
    <p:sldLayoutId id="2147483660" r:id="rId7"/>
    <p:sldLayoutId id="2147483661" r:id="rId8"/>
    <p:sldLayoutId id="2147483662" r:id="rId9"/>
    <p:sldLayoutId id="2147483663" r:id="rId10"/>
    <p:sldLayoutId id="2147483667"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77.png"/><Relationship Id="rId3" Type="http://schemas.openxmlformats.org/officeDocument/2006/relationships/image" Target="../media/image49.png"/><Relationship Id="rId7" Type="http://schemas.openxmlformats.org/officeDocument/2006/relationships/image" Target="../media/image59.png"/><Relationship Id="rId12" Type="http://schemas.openxmlformats.org/officeDocument/2006/relationships/image" Target="../media/image76.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78.pn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79.png"/><Relationship Id="rId18" Type="http://schemas.openxmlformats.org/officeDocument/2006/relationships/image" Target="../media/image76.png"/><Relationship Id="rId3" Type="http://schemas.openxmlformats.org/officeDocument/2006/relationships/image" Target="../media/image49.png"/><Relationship Id="rId7" Type="http://schemas.openxmlformats.org/officeDocument/2006/relationships/image" Target="../media/image62.png"/><Relationship Id="rId12" Type="http://schemas.openxmlformats.org/officeDocument/2006/relationships/image" Target="../media/image60.png"/><Relationship Id="rId17" Type="http://schemas.openxmlformats.org/officeDocument/2006/relationships/image" Target="../media/image80.png"/><Relationship Id="rId2" Type="http://schemas.openxmlformats.org/officeDocument/2006/relationships/image" Target="../media/image48.png"/><Relationship Id="rId16"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56.png"/><Relationship Id="rId5" Type="http://schemas.openxmlformats.org/officeDocument/2006/relationships/image" Target="../media/image57.png"/><Relationship Id="rId15" Type="http://schemas.openxmlformats.org/officeDocument/2006/relationships/image" Target="../media/image66.png"/><Relationship Id="rId10" Type="http://schemas.openxmlformats.org/officeDocument/2006/relationships/image" Target="../media/image64.png"/><Relationship Id="rId19" Type="http://schemas.openxmlformats.org/officeDocument/2006/relationships/image" Target="../media/image77.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9.png"/><Relationship Id="rId18" Type="http://schemas.openxmlformats.org/officeDocument/2006/relationships/image" Target="../media/image61.png"/><Relationship Id="rId3" Type="http://schemas.openxmlformats.org/officeDocument/2006/relationships/image" Target="../media/image49.png"/><Relationship Id="rId21" Type="http://schemas.openxmlformats.org/officeDocument/2006/relationships/image" Target="../media/image80.png"/><Relationship Id="rId7" Type="http://schemas.openxmlformats.org/officeDocument/2006/relationships/image" Target="../media/image62.png"/><Relationship Id="rId12" Type="http://schemas.openxmlformats.org/officeDocument/2006/relationships/image" Target="../media/image64.png"/><Relationship Id="rId17" Type="http://schemas.openxmlformats.org/officeDocument/2006/relationships/image" Target="../media/image70.png"/><Relationship Id="rId2" Type="http://schemas.openxmlformats.org/officeDocument/2006/relationships/image" Target="../media/image48.png"/><Relationship Id="rId16" Type="http://schemas.openxmlformats.org/officeDocument/2006/relationships/image" Target="../media/image79.png"/><Relationship Id="rId20"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59.png"/><Relationship Id="rId24" Type="http://schemas.openxmlformats.org/officeDocument/2006/relationships/image" Target="../media/image77.png"/><Relationship Id="rId5" Type="http://schemas.openxmlformats.org/officeDocument/2006/relationships/image" Target="../media/image57.png"/><Relationship Id="rId15" Type="http://schemas.openxmlformats.org/officeDocument/2006/relationships/image" Target="../media/image60.png"/><Relationship Id="rId23" Type="http://schemas.openxmlformats.org/officeDocument/2006/relationships/image" Target="../media/image76.png"/><Relationship Id="rId10" Type="http://schemas.openxmlformats.org/officeDocument/2006/relationships/image" Target="../media/image68.png"/><Relationship Id="rId19" Type="http://schemas.openxmlformats.org/officeDocument/2006/relationships/image" Target="../media/image66.png"/><Relationship Id="rId4" Type="http://schemas.openxmlformats.org/officeDocument/2006/relationships/image" Target="../media/image55.png"/><Relationship Id="rId9" Type="http://schemas.openxmlformats.org/officeDocument/2006/relationships/image" Target="../media/image67.png"/><Relationship Id="rId14" Type="http://schemas.openxmlformats.org/officeDocument/2006/relationships/image" Target="../media/image56.png"/><Relationship Id="rId22" Type="http://schemas.openxmlformats.org/officeDocument/2006/relationships/image" Target="../media/image81.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9.png"/><Relationship Id="rId18" Type="http://schemas.openxmlformats.org/officeDocument/2006/relationships/image" Target="../media/image61.png"/><Relationship Id="rId3" Type="http://schemas.openxmlformats.org/officeDocument/2006/relationships/image" Target="../media/image49.png"/><Relationship Id="rId21" Type="http://schemas.openxmlformats.org/officeDocument/2006/relationships/image" Target="../media/image80.png"/><Relationship Id="rId7" Type="http://schemas.openxmlformats.org/officeDocument/2006/relationships/image" Target="../media/image62.png"/><Relationship Id="rId12" Type="http://schemas.openxmlformats.org/officeDocument/2006/relationships/image" Target="../media/image64.png"/><Relationship Id="rId17" Type="http://schemas.openxmlformats.org/officeDocument/2006/relationships/image" Target="../media/image70.png"/><Relationship Id="rId2" Type="http://schemas.openxmlformats.org/officeDocument/2006/relationships/image" Target="../media/image48.png"/><Relationship Id="rId16" Type="http://schemas.openxmlformats.org/officeDocument/2006/relationships/image" Target="../media/image79.png"/><Relationship Id="rId20"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59.png"/><Relationship Id="rId24" Type="http://schemas.openxmlformats.org/officeDocument/2006/relationships/image" Target="../media/image77.png"/><Relationship Id="rId5" Type="http://schemas.openxmlformats.org/officeDocument/2006/relationships/image" Target="../media/image57.png"/><Relationship Id="rId15" Type="http://schemas.openxmlformats.org/officeDocument/2006/relationships/image" Target="../media/image60.png"/><Relationship Id="rId23" Type="http://schemas.openxmlformats.org/officeDocument/2006/relationships/image" Target="../media/image76.png"/><Relationship Id="rId10" Type="http://schemas.openxmlformats.org/officeDocument/2006/relationships/image" Target="../media/image68.png"/><Relationship Id="rId19" Type="http://schemas.openxmlformats.org/officeDocument/2006/relationships/image" Target="../media/image66.png"/><Relationship Id="rId4" Type="http://schemas.openxmlformats.org/officeDocument/2006/relationships/image" Target="../media/image55.png"/><Relationship Id="rId9" Type="http://schemas.openxmlformats.org/officeDocument/2006/relationships/image" Target="../media/image67.png"/><Relationship Id="rId14" Type="http://schemas.openxmlformats.org/officeDocument/2006/relationships/image" Target="../media/image56.png"/><Relationship Id="rId22"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0.png"/><Relationship Id="rId3" Type="http://schemas.openxmlformats.org/officeDocument/2006/relationships/image" Target="../media/image49.png"/><Relationship Id="rId7" Type="http://schemas.openxmlformats.org/officeDocument/2006/relationships/image" Target="../media/image63.png"/><Relationship Id="rId12" Type="http://schemas.openxmlformats.org/officeDocument/2006/relationships/image" Target="../media/image78.png"/><Relationship Id="rId17" Type="http://schemas.openxmlformats.org/officeDocument/2006/relationships/image" Target="../media/image77.png"/><Relationship Id="rId2" Type="http://schemas.openxmlformats.org/officeDocument/2006/relationships/image" Target="../media/image48.png"/><Relationship Id="rId16"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58.png"/><Relationship Id="rId15" Type="http://schemas.openxmlformats.org/officeDocument/2006/relationships/image" Target="../media/image76.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8.png"/><Relationship Id="rId14" Type="http://schemas.openxmlformats.org/officeDocument/2006/relationships/image" Target="../media/image81.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0.png"/><Relationship Id="rId18" Type="http://schemas.openxmlformats.org/officeDocument/2006/relationships/image" Target="../media/image83.png"/><Relationship Id="rId3" Type="http://schemas.openxmlformats.org/officeDocument/2006/relationships/image" Target="../media/image49.png"/><Relationship Id="rId7" Type="http://schemas.openxmlformats.org/officeDocument/2006/relationships/image" Target="../media/image63.png"/><Relationship Id="rId12" Type="http://schemas.openxmlformats.org/officeDocument/2006/relationships/image" Target="../media/image78.png"/><Relationship Id="rId17" Type="http://schemas.openxmlformats.org/officeDocument/2006/relationships/image" Target="../media/image77.png"/><Relationship Id="rId2" Type="http://schemas.openxmlformats.org/officeDocument/2006/relationships/image" Target="../media/image48.png"/><Relationship Id="rId16"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58.png"/><Relationship Id="rId15" Type="http://schemas.openxmlformats.org/officeDocument/2006/relationships/image" Target="../media/image76.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8.png"/><Relationship Id="rId14" Type="http://schemas.openxmlformats.org/officeDocument/2006/relationships/image" Target="../media/image81.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92.png"/><Relationship Id="rId3" Type="http://schemas.openxmlformats.org/officeDocument/2006/relationships/image" Target="../media/image85.png"/><Relationship Id="rId7" Type="http://schemas.openxmlformats.org/officeDocument/2006/relationships/image" Target="../media/image88.png"/><Relationship Id="rId12" Type="http://schemas.openxmlformats.org/officeDocument/2006/relationships/image" Target="../media/image91.png"/><Relationship Id="rId2"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image" Target="../media/image87.png"/><Relationship Id="rId11" Type="http://schemas.openxmlformats.org/officeDocument/2006/relationships/image" Target="../media/image90.png"/><Relationship Id="rId5" Type="http://schemas.openxmlformats.org/officeDocument/2006/relationships/image" Target="../media/image68.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6.png"/><Relationship Id="rId9" Type="http://schemas.openxmlformats.org/officeDocument/2006/relationships/image" Target="../media/image81.png"/><Relationship Id="rId14" Type="http://schemas.openxmlformats.org/officeDocument/2006/relationships/image" Target="../media/image93.png"/></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81.png"/><Relationship Id="rId3" Type="http://schemas.openxmlformats.org/officeDocument/2006/relationships/image" Target="../media/image84.png"/><Relationship Id="rId7" Type="http://schemas.openxmlformats.org/officeDocument/2006/relationships/image" Target="../media/image86.png"/><Relationship Id="rId12" Type="http://schemas.openxmlformats.org/officeDocument/2006/relationships/image" Target="../media/image95.png"/><Relationship Id="rId2" Type="http://schemas.openxmlformats.org/officeDocument/2006/relationships/image" Target="../media/image90.png"/><Relationship Id="rId16"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92.png"/><Relationship Id="rId11" Type="http://schemas.openxmlformats.org/officeDocument/2006/relationships/image" Target="../media/image88.png"/><Relationship Id="rId5" Type="http://schemas.openxmlformats.org/officeDocument/2006/relationships/image" Target="../media/image85.png"/><Relationship Id="rId15" Type="http://schemas.openxmlformats.org/officeDocument/2006/relationships/image" Target="../media/image94.png"/><Relationship Id="rId10" Type="http://schemas.openxmlformats.org/officeDocument/2006/relationships/image" Target="../media/image87.png"/><Relationship Id="rId4" Type="http://schemas.openxmlformats.org/officeDocument/2006/relationships/image" Target="../media/image91.png"/><Relationship Id="rId9" Type="http://schemas.openxmlformats.org/officeDocument/2006/relationships/image" Target="../media/image68.png"/><Relationship Id="rId14" Type="http://schemas.openxmlformats.org/officeDocument/2006/relationships/image" Target="../media/image89.png"/></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95.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94.png"/><Relationship Id="rId1" Type="http://schemas.openxmlformats.org/officeDocument/2006/relationships/slideLayout" Target="../slideLayouts/slideLayout3.xml"/><Relationship Id="rId6" Type="http://schemas.openxmlformats.org/officeDocument/2006/relationships/image" Target="../media/image87.png"/><Relationship Id="rId11" Type="http://schemas.openxmlformats.org/officeDocument/2006/relationships/image" Target="../media/image97.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6.png"/><Relationship Id="rId4" Type="http://schemas.openxmlformats.org/officeDocument/2006/relationships/image" Target="../media/image86.png"/><Relationship Id="rId9" Type="http://schemas.openxmlformats.org/officeDocument/2006/relationships/image" Target="../media/image89.png"/><Relationship Id="rId14" Type="http://schemas.openxmlformats.org/officeDocument/2006/relationships/image" Target="../media/image92.png"/></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94.png"/><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96.png"/><Relationship Id="rId14" Type="http://schemas.openxmlformats.org/officeDocument/2006/relationships/image" Target="../media/image92.pn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0.png"/><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8.png"/><Relationship Id="rId7" Type="http://schemas.openxmlformats.org/officeDocument/2006/relationships/image" Target="../media/image56.png"/><Relationship Id="rId2" Type="http://schemas.openxmlformats.org/officeDocument/2006/relationships/image" Target="../media/image100.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9.png"/><Relationship Id="rId9"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3" Type="http://schemas.openxmlformats.org/officeDocument/2006/relationships/image" Target="../media/image48.png"/><Relationship Id="rId7" Type="http://schemas.openxmlformats.org/officeDocument/2006/relationships/image" Target="../media/image62.png"/><Relationship Id="rId12" Type="http://schemas.openxmlformats.org/officeDocument/2006/relationships/image" Target="../media/image61.png"/><Relationship Id="rId2" Type="http://schemas.openxmlformats.org/officeDocument/2006/relationships/image" Target="../media/image100.png"/><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79.png"/><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image" Target="../media/image49.pn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79.png"/><Relationship Id="rId3" Type="http://schemas.openxmlformats.org/officeDocument/2006/relationships/image" Target="../media/image48.png"/><Relationship Id="rId7" Type="http://schemas.openxmlformats.org/officeDocument/2006/relationships/image" Target="../media/image62.png"/><Relationship Id="rId12" Type="http://schemas.openxmlformats.org/officeDocument/2006/relationships/image" Target="../media/image60.png"/><Relationship Id="rId2" Type="http://schemas.openxmlformats.org/officeDocument/2006/relationships/image" Target="../media/image100.png"/><Relationship Id="rId16" Type="http://schemas.openxmlformats.org/officeDocument/2006/relationships/image" Target="../media/image66.png"/><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56.png"/><Relationship Id="rId5" Type="http://schemas.openxmlformats.org/officeDocument/2006/relationships/image" Target="../media/image57.png"/><Relationship Id="rId15" Type="http://schemas.openxmlformats.org/officeDocument/2006/relationships/image" Target="../media/image61.png"/><Relationship Id="rId10" Type="http://schemas.openxmlformats.org/officeDocument/2006/relationships/image" Target="../media/image68.png"/><Relationship Id="rId4" Type="http://schemas.openxmlformats.org/officeDocument/2006/relationships/image" Target="../media/image49.png"/><Relationship Id="rId9" Type="http://schemas.openxmlformats.org/officeDocument/2006/relationships/image" Target="../media/image67.png"/><Relationship Id="rId14"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png"/><Relationship Id="rId3" Type="http://schemas.openxmlformats.org/officeDocument/2006/relationships/image" Target="../media/image49.png"/><Relationship Id="rId7" Type="http://schemas.openxmlformats.org/officeDocument/2006/relationships/image" Target="../media/image63.png"/><Relationship Id="rId12" Type="http://schemas.openxmlformats.org/officeDocument/2006/relationships/image" Target="../media/image79.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62.png"/><Relationship Id="rId11" Type="http://schemas.openxmlformats.org/officeDocument/2006/relationships/image" Target="../media/image60.png"/><Relationship Id="rId5" Type="http://schemas.openxmlformats.org/officeDocument/2006/relationships/image" Target="../media/image58.png"/><Relationship Id="rId15" Type="http://schemas.openxmlformats.org/officeDocument/2006/relationships/image" Target="../media/image66.png"/><Relationship Id="rId10" Type="http://schemas.openxmlformats.org/officeDocument/2006/relationships/image" Target="../media/image56.png"/><Relationship Id="rId4" Type="http://schemas.openxmlformats.org/officeDocument/2006/relationships/image" Target="../media/image57.png"/><Relationship Id="rId9" Type="http://schemas.openxmlformats.org/officeDocument/2006/relationships/image" Target="../media/image68.png"/><Relationship Id="rId1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medium.com/deep-writing/harry-potter-written-by-artificial-intelligence-8a9431803da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ist.github.com/nylki/1efbaa36635956d35bcc" TargetMode="Externa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108.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107.png"/><Relationship Id="rId14" Type="http://schemas.openxmlformats.org/officeDocument/2006/relationships/image" Target="../media/image92.png"/></Relationships>
</file>

<file path=ppt/slides/_rels/slide32.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109.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107.png"/><Relationship Id="rId14" Type="http://schemas.openxmlformats.org/officeDocument/2006/relationships/image" Target="../media/image92.png"/></Relationships>
</file>

<file path=ppt/slides/_rels/slide3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110.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107.png"/><Relationship Id="rId14" Type="http://schemas.openxmlformats.org/officeDocument/2006/relationships/image" Target="../media/image92.png"/></Relationships>
</file>

<file path=ppt/slides/_rels/slide3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111.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107.png"/><Relationship Id="rId14" Type="http://schemas.openxmlformats.org/officeDocument/2006/relationships/image" Target="../media/image92.png"/></Relationships>
</file>

<file path=ppt/slides/_rels/slide35.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111.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107.png"/><Relationship Id="rId14"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proceedings.mlr.press/v28/pascanu13.pdf" TargetMode="External"/><Relationship Id="rId5" Type="http://schemas.openxmlformats.org/officeDocument/2006/relationships/image" Target="../media/image32.png"/><Relationship Id="rId4" Type="http://schemas.openxmlformats.org/officeDocument/2006/relationships/hyperlink" Target="https://www.deeplearningbook.org/contents/rnn.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6.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 Id="rId9" Type="http://schemas.openxmlformats.org/officeDocument/2006/relationships/image" Target="../media/image1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35.png"/><Relationship Id="rId7" Type="http://schemas.openxmlformats.org/officeDocument/2006/relationships/image" Target="../media/image14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43.png"/><Relationship Id="rId11" Type="http://schemas.openxmlformats.org/officeDocument/2006/relationships/hyperlink" Target="https://colah.github.io/posts/2015-08-Understanding-LSTMs/" TargetMode="External"/><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36.png"/><Relationship Id="rId9" Type="http://schemas.openxmlformats.org/officeDocument/2006/relationships/image" Target="../media/image146.png"/></Relationships>
</file>

<file path=ppt/slides/_rels/slide51.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36.png"/><Relationship Id="rId7" Type="http://schemas.openxmlformats.org/officeDocument/2006/relationships/image" Target="../media/image145.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144.png"/><Relationship Id="rId5" Type="http://schemas.openxmlformats.org/officeDocument/2006/relationships/image" Target="../media/image143.png"/><Relationship Id="rId10" Type="http://schemas.openxmlformats.org/officeDocument/2006/relationships/hyperlink" Target="https://colah.github.io/posts/2015-08-Understanding-LSTMs/" TargetMode="External"/><Relationship Id="rId4" Type="http://schemas.openxmlformats.org/officeDocument/2006/relationships/image" Target="../media/image142.png"/><Relationship Id="rId9" Type="http://schemas.openxmlformats.org/officeDocument/2006/relationships/image" Target="../media/image147.png"/></Relationships>
</file>

<file path=ppt/slides/_rels/slide52.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36.png"/><Relationship Id="rId7" Type="http://schemas.openxmlformats.org/officeDocument/2006/relationships/image" Target="../media/image145.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144.png"/><Relationship Id="rId5" Type="http://schemas.openxmlformats.org/officeDocument/2006/relationships/image" Target="../media/image143.png"/><Relationship Id="rId10" Type="http://schemas.openxmlformats.org/officeDocument/2006/relationships/hyperlink" Target="https://colah.github.io/posts/2015-08-Understanding-LSTMs/" TargetMode="External"/><Relationship Id="rId4" Type="http://schemas.openxmlformats.org/officeDocument/2006/relationships/image" Target="../media/image142.png"/><Relationship Id="rId9" Type="http://schemas.openxmlformats.org/officeDocument/2006/relationships/image" Target="../media/image147.png"/></Relationships>
</file>

<file path=ppt/slides/_rels/slide53.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36.png"/><Relationship Id="rId7" Type="http://schemas.openxmlformats.org/officeDocument/2006/relationships/image" Target="../media/image145.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144.png"/><Relationship Id="rId5" Type="http://schemas.openxmlformats.org/officeDocument/2006/relationships/image" Target="../media/image143.png"/><Relationship Id="rId10" Type="http://schemas.openxmlformats.org/officeDocument/2006/relationships/hyperlink" Target="https://colah.github.io/posts/2015-08-Understanding-LSTMs/" TargetMode="External"/><Relationship Id="rId4" Type="http://schemas.openxmlformats.org/officeDocument/2006/relationships/image" Target="../media/image142.png"/><Relationship Id="rId9" Type="http://schemas.openxmlformats.org/officeDocument/2006/relationships/image" Target="../media/image147.png"/></Relationships>
</file>

<file path=ppt/slides/_rels/slide54.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36.png"/><Relationship Id="rId7" Type="http://schemas.openxmlformats.org/officeDocument/2006/relationships/image" Target="../media/image145.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144.png"/><Relationship Id="rId11" Type="http://schemas.openxmlformats.org/officeDocument/2006/relationships/hyperlink" Target="https://colah.github.io/posts/2015-08-Understanding-LSTMs/" TargetMode="External"/><Relationship Id="rId5" Type="http://schemas.openxmlformats.org/officeDocument/2006/relationships/image" Target="../media/image143.png"/><Relationship Id="rId10" Type="http://schemas.openxmlformats.org/officeDocument/2006/relationships/image" Target="../media/image148.png"/><Relationship Id="rId4" Type="http://schemas.openxmlformats.org/officeDocument/2006/relationships/image" Target="../media/image142.png"/><Relationship Id="rId9" Type="http://schemas.openxmlformats.org/officeDocument/2006/relationships/image" Target="../media/image147.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8" Type="http://schemas.openxmlformats.org/officeDocument/2006/relationships/image" Target="../media/image184.png"/><Relationship Id="rId26" Type="http://schemas.openxmlformats.org/officeDocument/2006/relationships/image" Target="../media/image47.png"/><Relationship Id="rId39" Type="http://schemas.openxmlformats.org/officeDocument/2006/relationships/image" Target="../media/image117.png"/><Relationship Id="rId3" Type="http://schemas.openxmlformats.org/officeDocument/2006/relationships/image" Target="../media/image169.png"/><Relationship Id="rId21" Type="http://schemas.openxmlformats.org/officeDocument/2006/relationships/image" Target="../media/image420.png"/><Relationship Id="rId34" Type="http://schemas.openxmlformats.org/officeDocument/2006/relationships/image" Target="../media/image112.png"/><Relationship Id="rId7" Type="http://schemas.openxmlformats.org/officeDocument/2006/relationships/image" Target="../media/image173.png"/><Relationship Id="rId17" Type="http://schemas.openxmlformats.org/officeDocument/2006/relationships/image" Target="../media/image183.png"/><Relationship Id="rId25" Type="http://schemas.openxmlformats.org/officeDocument/2006/relationships/image" Target="../media/image460.png"/><Relationship Id="rId33" Type="http://schemas.openxmlformats.org/officeDocument/2006/relationships/image" Target="../media/image105.png"/><Relationship Id="rId38" Type="http://schemas.openxmlformats.org/officeDocument/2006/relationships/image" Target="../media/image116.png"/><Relationship Id="rId2" Type="http://schemas.openxmlformats.org/officeDocument/2006/relationships/image" Target="../media/image168.png"/><Relationship Id="rId16" Type="http://schemas.openxmlformats.org/officeDocument/2006/relationships/image" Target="../media/image182.png"/><Relationship Id="rId20" Type="http://schemas.openxmlformats.org/officeDocument/2006/relationships/image" Target="../media/image410.png"/><Relationship Id="rId29" Type="http://schemas.openxmlformats.org/officeDocument/2006/relationships/image" Target="../media/image101.png"/><Relationship Id="rId1" Type="http://schemas.openxmlformats.org/officeDocument/2006/relationships/slideLayout" Target="../slideLayouts/slideLayout6.xml"/><Relationship Id="rId6" Type="http://schemas.openxmlformats.org/officeDocument/2006/relationships/image" Target="../media/image172.png"/><Relationship Id="rId24" Type="http://schemas.openxmlformats.org/officeDocument/2006/relationships/image" Target="../media/image450.png"/><Relationship Id="rId32" Type="http://schemas.openxmlformats.org/officeDocument/2006/relationships/image" Target="../media/image104.png"/><Relationship Id="rId37" Type="http://schemas.openxmlformats.org/officeDocument/2006/relationships/image" Target="../media/image115.png"/><Relationship Id="rId40" Type="http://schemas.openxmlformats.org/officeDocument/2006/relationships/image" Target="../media/image118.png"/><Relationship Id="rId5" Type="http://schemas.openxmlformats.org/officeDocument/2006/relationships/image" Target="../media/image171.png"/><Relationship Id="rId15" Type="http://schemas.openxmlformats.org/officeDocument/2006/relationships/image" Target="../media/image181.png"/><Relationship Id="rId23" Type="http://schemas.openxmlformats.org/officeDocument/2006/relationships/image" Target="../media/image440.png"/><Relationship Id="rId28" Type="http://schemas.openxmlformats.org/officeDocument/2006/relationships/image" Target="../media/image54.png"/><Relationship Id="rId36" Type="http://schemas.openxmlformats.org/officeDocument/2006/relationships/image" Target="../media/image114.png"/><Relationship Id="rId10" Type="http://schemas.openxmlformats.org/officeDocument/2006/relationships/image" Target="../media/image176.png"/><Relationship Id="rId19" Type="http://schemas.openxmlformats.org/officeDocument/2006/relationships/image" Target="../media/image185.png"/><Relationship Id="rId31" Type="http://schemas.openxmlformats.org/officeDocument/2006/relationships/image" Target="../media/image103.png"/><Relationship Id="rId9" Type="http://schemas.openxmlformats.org/officeDocument/2006/relationships/image" Target="../media/image175.png"/><Relationship Id="rId14" Type="http://schemas.openxmlformats.org/officeDocument/2006/relationships/image" Target="../media/image180.png"/><Relationship Id="rId22" Type="http://schemas.openxmlformats.org/officeDocument/2006/relationships/image" Target="../media/image430.png"/><Relationship Id="rId27" Type="http://schemas.openxmlformats.org/officeDocument/2006/relationships/image" Target="../media/image50.png"/><Relationship Id="rId30" Type="http://schemas.openxmlformats.org/officeDocument/2006/relationships/image" Target="../media/image102.png"/><Relationship Id="rId35" Type="http://schemas.openxmlformats.org/officeDocument/2006/relationships/image" Target="../media/image113.png"/><Relationship Id="rId8" Type="http://schemas.openxmlformats.org/officeDocument/2006/relationships/image" Target="../media/image174.png"/></Relationships>
</file>

<file path=ppt/slides/_rels/slide65.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6.png"/><Relationship Id="rId3" Type="http://schemas.openxmlformats.org/officeDocument/2006/relationships/image" Target="../media/image120.png"/><Relationship Id="rId7" Type="http://schemas.openxmlformats.org/officeDocument/2006/relationships/image" Target="../media/image420.png"/><Relationship Id="rId12" Type="http://schemas.openxmlformats.org/officeDocument/2006/relationships/image" Target="../media/image125.png"/><Relationship Id="rId17" Type="http://schemas.openxmlformats.org/officeDocument/2006/relationships/image" Target="../media/image130.png"/><Relationship Id="rId2" Type="http://schemas.openxmlformats.org/officeDocument/2006/relationships/image" Target="../media/image119.png"/><Relationship Id="rId16" Type="http://schemas.openxmlformats.org/officeDocument/2006/relationships/image" Target="../media/image129.png"/><Relationship Id="rId1" Type="http://schemas.openxmlformats.org/officeDocument/2006/relationships/slideLayout" Target="../slideLayouts/slideLayout6.xml"/><Relationship Id="rId6" Type="http://schemas.openxmlformats.org/officeDocument/2006/relationships/image" Target="../media/image121.png"/><Relationship Id="rId11" Type="http://schemas.openxmlformats.org/officeDocument/2006/relationships/image" Target="../media/image124.png"/><Relationship Id="rId5" Type="http://schemas.openxmlformats.org/officeDocument/2006/relationships/image" Target="../media/image47.png"/><Relationship Id="rId15" Type="http://schemas.openxmlformats.org/officeDocument/2006/relationships/image" Target="../media/image128.png"/><Relationship Id="rId10" Type="http://schemas.openxmlformats.org/officeDocument/2006/relationships/image" Target="../media/image123.png"/><Relationship Id="rId4" Type="http://schemas.openxmlformats.org/officeDocument/2006/relationships/image" Target="../media/image460.png"/><Relationship Id="rId9" Type="http://schemas.openxmlformats.org/officeDocument/2006/relationships/image" Target="../media/image54.png"/><Relationship Id="rId14" Type="http://schemas.openxmlformats.org/officeDocument/2006/relationships/image" Target="../media/image127.png"/></Relationships>
</file>

<file path=ppt/slides/_rels/slide66.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153.png"/><Relationship Id="rId3" Type="http://schemas.openxmlformats.org/officeDocument/2006/relationships/image" Target="../media/image47.png"/><Relationship Id="rId7" Type="http://schemas.openxmlformats.org/officeDocument/2006/relationships/image" Target="../media/image141.png"/><Relationship Id="rId12" Type="http://schemas.openxmlformats.org/officeDocument/2006/relationships/image" Target="../media/image152.png"/><Relationship Id="rId2" Type="http://schemas.openxmlformats.org/officeDocument/2006/relationships/image" Target="../media/image460.png"/><Relationship Id="rId1" Type="http://schemas.openxmlformats.org/officeDocument/2006/relationships/slideLayout" Target="../slideLayouts/slideLayout6.xml"/><Relationship Id="rId6" Type="http://schemas.openxmlformats.org/officeDocument/2006/relationships/image" Target="../media/image440.png"/><Relationship Id="rId11" Type="http://schemas.openxmlformats.org/officeDocument/2006/relationships/image" Target="../media/image151.png"/><Relationship Id="rId5" Type="http://schemas.openxmlformats.org/officeDocument/2006/relationships/image" Target="../media/image54.png"/><Relationship Id="rId15" Type="http://schemas.openxmlformats.org/officeDocument/2006/relationships/image" Target="../media/image155.png"/><Relationship Id="rId10" Type="http://schemas.openxmlformats.org/officeDocument/2006/relationships/image" Target="../media/image150.png"/><Relationship Id="rId4" Type="http://schemas.openxmlformats.org/officeDocument/2006/relationships/image" Target="../media/image140.png"/><Relationship Id="rId9" Type="http://schemas.openxmlformats.org/officeDocument/2006/relationships/image" Target="../media/image149.png"/><Relationship Id="rId14" Type="http://schemas.openxmlformats.org/officeDocument/2006/relationships/image" Target="../media/image15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201.png"/><Relationship Id="rId7" Type="http://schemas.openxmlformats.org/officeDocument/2006/relationships/image" Target="../media/image205.png"/><Relationship Id="rId2"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207.png"/></Relationships>
</file>

<file path=ppt/slides/_rels/slide72.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11.png"/><Relationship Id="rId3" Type="http://schemas.openxmlformats.org/officeDocument/2006/relationships/image" Target="../media/image201.png"/><Relationship Id="rId7" Type="http://schemas.openxmlformats.org/officeDocument/2006/relationships/image" Target="../media/image209.png"/><Relationship Id="rId12" Type="http://schemas.openxmlformats.org/officeDocument/2006/relationships/image" Target="../media/image207.png"/><Relationship Id="rId2" Type="http://schemas.openxmlformats.org/officeDocument/2006/relationships/image" Target="../media/image200.png"/><Relationship Id="rId16" Type="http://schemas.openxmlformats.org/officeDocument/2006/relationships/image" Target="../media/image214.png"/><Relationship Id="rId1" Type="http://schemas.openxmlformats.org/officeDocument/2006/relationships/slideLayout" Target="../slideLayouts/slideLayout7.xml"/><Relationship Id="rId6" Type="http://schemas.openxmlformats.org/officeDocument/2006/relationships/image" Target="../media/image208.png"/><Relationship Id="rId11" Type="http://schemas.openxmlformats.org/officeDocument/2006/relationships/image" Target="../media/image206.png"/><Relationship Id="rId5" Type="http://schemas.openxmlformats.org/officeDocument/2006/relationships/image" Target="../media/image203.png"/><Relationship Id="rId15" Type="http://schemas.openxmlformats.org/officeDocument/2006/relationships/image" Target="../media/image213.png"/><Relationship Id="rId10" Type="http://schemas.openxmlformats.org/officeDocument/2006/relationships/image" Target="../media/image205.png"/><Relationship Id="rId4" Type="http://schemas.openxmlformats.org/officeDocument/2006/relationships/image" Target="../media/image202.png"/><Relationship Id="rId9" Type="http://schemas.openxmlformats.org/officeDocument/2006/relationships/image" Target="../media/image204.png"/><Relationship Id="rId14" Type="http://schemas.openxmlformats.org/officeDocument/2006/relationships/image" Target="../media/image212.png"/></Relationships>
</file>

<file path=ppt/slides/_rels/slide73.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11.png"/><Relationship Id="rId18" Type="http://schemas.openxmlformats.org/officeDocument/2006/relationships/image" Target="../media/image216.png"/><Relationship Id="rId3" Type="http://schemas.openxmlformats.org/officeDocument/2006/relationships/image" Target="../media/image201.png"/><Relationship Id="rId21" Type="http://schemas.openxmlformats.org/officeDocument/2006/relationships/image" Target="../media/image219.png"/><Relationship Id="rId7" Type="http://schemas.openxmlformats.org/officeDocument/2006/relationships/image" Target="../media/image209.png"/><Relationship Id="rId12" Type="http://schemas.openxmlformats.org/officeDocument/2006/relationships/image" Target="../media/image207.png"/><Relationship Id="rId17" Type="http://schemas.openxmlformats.org/officeDocument/2006/relationships/image" Target="../media/image215.png"/><Relationship Id="rId2" Type="http://schemas.openxmlformats.org/officeDocument/2006/relationships/image" Target="../media/image200.png"/><Relationship Id="rId16" Type="http://schemas.openxmlformats.org/officeDocument/2006/relationships/image" Target="../media/image214.png"/><Relationship Id="rId20" Type="http://schemas.openxmlformats.org/officeDocument/2006/relationships/image" Target="../media/image218.png"/><Relationship Id="rId1" Type="http://schemas.openxmlformats.org/officeDocument/2006/relationships/slideLayout" Target="../slideLayouts/slideLayout7.xml"/><Relationship Id="rId6" Type="http://schemas.openxmlformats.org/officeDocument/2006/relationships/image" Target="../media/image208.png"/><Relationship Id="rId11" Type="http://schemas.openxmlformats.org/officeDocument/2006/relationships/image" Target="../media/image206.png"/><Relationship Id="rId5" Type="http://schemas.openxmlformats.org/officeDocument/2006/relationships/image" Target="../media/image203.png"/><Relationship Id="rId15" Type="http://schemas.openxmlformats.org/officeDocument/2006/relationships/image" Target="../media/image213.png"/><Relationship Id="rId10" Type="http://schemas.openxmlformats.org/officeDocument/2006/relationships/image" Target="../media/image205.png"/><Relationship Id="rId19" Type="http://schemas.openxmlformats.org/officeDocument/2006/relationships/image" Target="../media/image217.png"/><Relationship Id="rId4" Type="http://schemas.openxmlformats.org/officeDocument/2006/relationships/image" Target="../media/image202.png"/><Relationship Id="rId9" Type="http://schemas.openxmlformats.org/officeDocument/2006/relationships/image" Target="../media/image204.png"/><Relationship Id="rId14" Type="http://schemas.openxmlformats.org/officeDocument/2006/relationships/image" Target="../media/image212.png"/></Relationships>
</file>

<file path=ppt/slides/_rels/slide74.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11.png"/><Relationship Id="rId18" Type="http://schemas.openxmlformats.org/officeDocument/2006/relationships/image" Target="../media/image216.png"/><Relationship Id="rId3" Type="http://schemas.openxmlformats.org/officeDocument/2006/relationships/image" Target="../media/image201.png"/><Relationship Id="rId21" Type="http://schemas.openxmlformats.org/officeDocument/2006/relationships/image" Target="../media/image219.png"/><Relationship Id="rId7" Type="http://schemas.openxmlformats.org/officeDocument/2006/relationships/image" Target="../media/image209.png"/><Relationship Id="rId12" Type="http://schemas.openxmlformats.org/officeDocument/2006/relationships/image" Target="../media/image207.png"/><Relationship Id="rId17" Type="http://schemas.openxmlformats.org/officeDocument/2006/relationships/image" Target="../media/image215.png"/><Relationship Id="rId25" Type="http://schemas.openxmlformats.org/officeDocument/2006/relationships/image" Target="../media/image223.png"/><Relationship Id="rId2" Type="http://schemas.openxmlformats.org/officeDocument/2006/relationships/image" Target="../media/image200.png"/><Relationship Id="rId16" Type="http://schemas.openxmlformats.org/officeDocument/2006/relationships/image" Target="../media/image214.png"/><Relationship Id="rId20" Type="http://schemas.openxmlformats.org/officeDocument/2006/relationships/image" Target="../media/image218.png"/><Relationship Id="rId1" Type="http://schemas.openxmlformats.org/officeDocument/2006/relationships/slideLayout" Target="../slideLayouts/slideLayout7.xml"/><Relationship Id="rId6" Type="http://schemas.openxmlformats.org/officeDocument/2006/relationships/image" Target="../media/image208.png"/><Relationship Id="rId11" Type="http://schemas.openxmlformats.org/officeDocument/2006/relationships/image" Target="../media/image206.png"/><Relationship Id="rId24" Type="http://schemas.openxmlformats.org/officeDocument/2006/relationships/image" Target="../media/image222.png"/><Relationship Id="rId5" Type="http://schemas.openxmlformats.org/officeDocument/2006/relationships/image" Target="../media/image203.png"/><Relationship Id="rId15" Type="http://schemas.openxmlformats.org/officeDocument/2006/relationships/image" Target="../media/image213.png"/><Relationship Id="rId23" Type="http://schemas.openxmlformats.org/officeDocument/2006/relationships/image" Target="../media/image221.png"/><Relationship Id="rId10" Type="http://schemas.openxmlformats.org/officeDocument/2006/relationships/image" Target="../media/image205.png"/><Relationship Id="rId19" Type="http://schemas.openxmlformats.org/officeDocument/2006/relationships/image" Target="../media/image217.png"/><Relationship Id="rId4" Type="http://schemas.openxmlformats.org/officeDocument/2006/relationships/image" Target="../media/image202.png"/><Relationship Id="rId9" Type="http://schemas.openxmlformats.org/officeDocument/2006/relationships/image" Target="../media/image204.png"/><Relationship Id="rId14" Type="http://schemas.openxmlformats.org/officeDocument/2006/relationships/image" Target="../media/image212.png"/><Relationship Id="rId22" Type="http://schemas.openxmlformats.org/officeDocument/2006/relationships/image" Target="../media/image22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image" Target="../media/image226.png"/><Relationship Id="rId3" Type="http://schemas.openxmlformats.org/officeDocument/2006/relationships/image" Target="../media/image201.png"/><Relationship Id="rId7" Type="http://schemas.openxmlformats.org/officeDocument/2006/relationships/image" Target="../media/image225.png"/><Relationship Id="rId2"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22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227.png"/></Relationships>
</file>

<file path=ppt/slides/_rels/slide77.xml.rels><?xml version="1.0" encoding="UTF-8" standalone="yes"?>
<Relationships xmlns="http://schemas.openxmlformats.org/package/2006/relationships"><Relationship Id="rId8" Type="http://schemas.openxmlformats.org/officeDocument/2006/relationships/image" Target="../media/image226.png"/><Relationship Id="rId13" Type="http://schemas.openxmlformats.org/officeDocument/2006/relationships/image" Target="../media/image231.png"/><Relationship Id="rId3" Type="http://schemas.openxmlformats.org/officeDocument/2006/relationships/image" Target="../media/image201.png"/><Relationship Id="rId7" Type="http://schemas.openxmlformats.org/officeDocument/2006/relationships/image" Target="../media/image225.png"/><Relationship Id="rId12" Type="http://schemas.openxmlformats.org/officeDocument/2006/relationships/image" Target="../media/image230.png"/><Relationship Id="rId2"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224.png"/><Relationship Id="rId11" Type="http://schemas.openxmlformats.org/officeDocument/2006/relationships/image" Target="../media/image229.png"/><Relationship Id="rId5" Type="http://schemas.openxmlformats.org/officeDocument/2006/relationships/image" Target="../media/image203.png"/><Relationship Id="rId10" Type="http://schemas.openxmlformats.org/officeDocument/2006/relationships/image" Target="../media/image228.png"/><Relationship Id="rId4" Type="http://schemas.openxmlformats.org/officeDocument/2006/relationships/image" Target="../media/image202.png"/><Relationship Id="rId9" Type="http://schemas.openxmlformats.org/officeDocument/2006/relationships/image" Target="../media/image227.png"/></Relationships>
</file>

<file path=ppt/slides/_rels/slide78.xml.rels><?xml version="1.0" encoding="UTF-8" standalone="yes"?>
<Relationships xmlns="http://schemas.openxmlformats.org/package/2006/relationships"><Relationship Id="rId8" Type="http://schemas.openxmlformats.org/officeDocument/2006/relationships/image" Target="../media/image226.png"/><Relationship Id="rId13" Type="http://schemas.openxmlformats.org/officeDocument/2006/relationships/image" Target="../media/image231.png"/><Relationship Id="rId3" Type="http://schemas.openxmlformats.org/officeDocument/2006/relationships/image" Target="../media/image201.png"/><Relationship Id="rId7" Type="http://schemas.openxmlformats.org/officeDocument/2006/relationships/image" Target="../media/image225.png"/><Relationship Id="rId12" Type="http://schemas.openxmlformats.org/officeDocument/2006/relationships/image" Target="../media/image230.png"/><Relationship Id="rId17" Type="http://schemas.openxmlformats.org/officeDocument/2006/relationships/image" Target="../media/image235.png"/><Relationship Id="rId2" Type="http://schemas.openxmlformats.org/officeDocument/2006/relationships/image" Target="../media/image200.png"/><Relationship Id="rId16" Type="http://schemas.openxmlformats.org/officeDocument/2006/relationships/image" Target="../media/image234.png"/><Relationship Id="rId1" Type="http://schemas.openxmlformats.org/officeDocument/2006/relationships/slideLayout" Target="../slideLayouts/slideLayout7.xml"/><Relationship Id="rId6" Type="http://schemas.openxmlformats.org/officeDocument/2006/relationships/image" Target="../media/image224.png"/><Relationship Id="rId11" Type="http://schemas.openxmlformats.org/officeDocument/2006/relationships/image" Target="../media/image229.png"/><Relationship Id="rId5" Type="http://schemas.openxmlformats.org/officeDocument/2006/relationships/image" Target="../media/image203.png"/><Relationship Id="rId15" Type="http://schemas.openxmlformats.org/officeDocument/2006/relationships/image" Target="../media/image233.png"/><Relationship Id="rId10" Type="http://schemas.openxmlformats.org/officeDocument/2006/relationships/image" Target="../media/image228.png"/><Relationship Id="rId4" Type="http://schemas.openxmlformats.org/officeDocument/2006/relationships/image" Target="../media/image202.png"/><Relationship Id="rId9" Type="http://schemas.openxmlformats.org/officeDocument/2006/relationships/image" Target="../media/image227.png"/><Relationship Id="rId14" Type="http://schemas.openxmlformats.org/officeDocument/2006/relationships/image" Target="../media/image232.png"/></Relationships>
</file>

<file path=ppt/slides/_rels/slide79.xml.rels><?xml version="1.0" encoding="UTF-8" standalone="yes"?>
<Relationships xmlns="http://schemas.openxmlformats.org/package/2006/relationships"><Relationship Id="rId3" Type="http://schemas.openxmlformats.org/officeDocument/2006/relationships/hyperlink" Target="https://www.slideshare.net/shuntaroy/a-review-of-deep-contextualized-word-representations-peters-2018"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jalammar.github.io/illustrated-ber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81.xml.rels><?xml version="1.0" encoding="UTF-8" standalone="yes"?>
<Relationships xmlns="http://schemas.openxmlformats.org/package/2006/relationships"><Relationship Id="rId3" Type="http://schemas.openxmlformats.org/officeDocument/2006/relationships/hyperlink" Target="http://jalammar.github.io/illustrated-bert/"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82.xml.rels><?xml version="1.0" encoding="UTF-8" standalone="yes"?>
<Relationships xmlns="http://schemas.openxmlformats.org/package/2006/relationships"><Relationship Id="rId3" Type="http://schemas.openxmlformats.org/officeDocument/2006/relationships/hyperlink" Target="https://arxiv.org/pdf/1802.05365.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83.xml.rels><?xml version="1.0" encoding="UTF-8" standalone="yes"?>
<Relationships xmlns="http://schemas.openxmlformats.org/package/2006/relationships"><Relationship Id="rId3" Type="http://schemas.openxmlformats.org/officeDocument/2006/relationships/hyperlink" Target="https://www.slideshare.net/shuntaroy/a-review-of-deep-contextualized-word-representations-peters-2018"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77.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56.pn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2AC2B2-BE48-F147-B8F0-C4214DE57FF7}"/>
              </a:ext>
            </a:extLst>
          </p:cNvPr>
          <p:cNvSpPr>
            <a:spLocks noGrp="1"/>
          </p:cNvSpPr>
          <p:nvPr>
            <p:ph type="subTitle" idx="1"/>
          </p:nvPr>
        </p:nvSpPr>
        <p:spPr>
          <a:xfrm>
            <a:off x="2099818" y="3766079"/>
            <a:ext cx="9144000" cy="2054980"/>
          </a:xfrm>
        </p:spPr>
        <p:txBody>
          <a:bodyPr>
            <a:normAutofit/>
          </a:bodyPr>
          <a:lstStyle/>
          <a:p>
            <a:pPr algn="l"/>
            <a:r>
              <a:rPr lang="en-US" sz="3200" b="1" dirty="0">
                <a:solidFill>
                  <a:srgbClr val="C00000"/>
                </a:solidFill>
                <a:latin typeface="Avenir Medium" panose="02000503020000020003" pitchFamily="2" charset="0"/>
              </a:rPr>
              <a:t>Harvard</a:t>
            </a:r>
          </a:p>
          <a:p>
            <a:pPr algn="l"/>
            <a:r>
              <a:rPr lang="en-US" dirty="0">
                <a:solidFill>
                  <a:schemeClr val="tx1">
                    <a:lumMod val="75000"/>
                    <a:lumOff val="25000"/>
                  </a:schemeClr>
                </a:solidFill>
                <a:latin typeface="Avenir Medium" panose="02000503020000020003" pitchFamily="2" charset="0"/>
              </a:rPr>
              <a:t>AC295/CS287r/CSCI E-115B</a:t>
            </a:r>
          </a:p>
          <a:p>
            <a:pPr algn="l"/>
            <a:r>
              <a:rPr lang="en-US" dirty="0">
                <a:solidFill>
                  <a:schemeClr val="tx1">
                    <a:lumMod val="75000"/>
                    <a:lumOff val="25000"/>
                  </a:schemeClr>
                </a:solidFill>
                <a:latin typeface="Avenir Medium" panose="02000503020000020003" pitchFamily="2" charset="0"/>
              </a:rPr>
              <a:t>Chris Tanner</a:t>
            </a:r>
          </a:p>
        </p:txBody>
      </p:sp>
      <p:grpSp>
        <p:nvGrpSpPr>
          <p:cNvPr id="4" name="Group 3">
            <a:extLst>
              <a:ext uri="{FF2B5EF4-FFF2-40B4-BE49-F238E27FC236}">
                <a16:creationId xmlns:a16="http://schemas.microsoft.com/office/drawing/2014/main" id="{1F66A7DC-809D-3741-93BC-D14DE36F96EC}"/>
              </a:ext>
            </a:extLst>
          </p:cNvPr>
          <p:cNvGrpSpPr>
            <a:grpSpLocks noChangeAspect="1"/>
          </p:cNvGrpSpPr>
          <p:nvPr/>
        </p:nvGrpSpPr>
        <p:grpSpPr>
          <a:xfrm>
            <a:off x="7891509" y="3690215"/>
            <a:ext cx="1789742" cy="1001334"/>
            <a:chOff x="3383860" y="4092499"/>
            <a:chExt cx="1774304" cy="1102997"/>
          </a:xfrm>
        </p:grpSpPr>
        <p:pic>
          <p:nvPicPr>
            <p:cNvPr id="5" name="Picture 4" descr="iacs.png">
              <a:extLst>
                <a:ext uri="{FF2B5EF4-FFF2-40B4-BE49-F238E27FC236}">
                  <a16:creationId xmlns:a16="http://schemas.microsoft.com/office/drawing/2014/main" id="{9086F760-9B6C-E246-8627-D5679938DA1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6" name="Picture 5" descr="harvard.png">
              <a:extLst>
                <a:ext uri="{FF2B5EF4-FFF2-40B4-BE49-F238E27FC236}">
                  <a16:creationId xmlns:a16="http://schemas.microsoft.com/office/drawing/2014/main" id="{0F533E74-7ECE-6C40-86AD-66A084918B0E}"/>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
        <p:nvSpPr>
          <p:cNvPr id="7" name="Rectangle 6">
            <a:extLst>
              <a:ext uri="{FF2B5EF4-FFF2-40B4-BE49-F238E27FC236}">
                <a16:creationId xmlns:a16="http://schemas.microsoft.com/office/drawing/2014/main" id="{C00021C8-F00C-6C43-B330-F8BA8DD2CC26}"/>
              </a:ext>
            </a:extLst>
          </p:cNvPr>
          <p:cNvSpPr/>
          <p:nvPr/>
        </p:nvSpPr>
        <p:spPr>
          <a:xfrm>
            <a:off x="2009021" y="3303329"/>
            <a:ext cx="7806044" cy="9966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0095D9-816C-7842-801A-6D3B6EE1281A}"/>
              </a:ext>
            </a:extLst>
          </p:cNvPr>
          <p:cNvSpPr/>
          <p:nvPr/>
        </p:nvSpPr>
        <p:spPr>
          <a:xfrm>
            <a:off x="2009021" y="3392360"/>
            <a:ext cx="7806044" cy="86497"/>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EBC667-27E4-3A43-9E29-B8A44ADC4F14}"/>
              </a:ext>
            </a:extLst>
          </p:cNvPr>
          <p:cNvSpPr/>
          <p:nvPr/>
        </p:nvSpPr>
        <p:spPr>
          <a:xfrm>
            <a:off x="2009020" y="2360452"/>
            <a:ext cx="6790227" cy="461665"/>
          </a:xfrm>
          <a:prstGeom prst="rect">
            <a:avLst/>
          </a:prstGeom>
        </p:spPr>
        <p:txBody>
          <a:bodyPr wrap="square">
            <a:spAutoFit/>
          </a:bodyPr>
          <a:lstStyle/>
          <a:p>
            <a:r>
              <a:rPr lang="en-US" sz="2400" b="1" dirty="0">
                <a:solidFill>
                  <a:schemeClr val="tx1">
                    <a:lumMod val="65000"/>
                    <a:lumOff val="35000"/>
                  </a:schemeClr>
                </a:solidFill>
                <a:latin typeface="Avenir Book" panose="02000503020000020003" pitchFamily="2" charset="0"/>
              </a:rPr>
              <a:t>Contextualized, Token-based Representations</a:t>
            </a:r>
          </a:p>
        </p:txBody>
      </p:sp>
      <p:sp>
        <p:nvSpPr>
          <p:cNvPr id="12" name="Title 1">
            <a:extLst>
              <a:ext uri="{FF2B5EF4-FFF2-40B4-BE49-F238E27FC236}">
                <a16:creationId xmlns:a16="http://schemas.microsoft.com/office/drawing/2014/main" id="{3ED3A784-FA36-F34D-8D7C-D82D66A90F42}"/>
              </a:ext>
            </a:extLst>
          </p:cNvPr>
          <p:cNvSpPr txBox="1">
            <a:spLocks/>
          </p:cNvSpPr>
          <p:nvPr/>
        </p:nvSpPr>
        <p:spPr>
          <a:xfrm>
            <a:off x="2015533" y="1554710"/>
            <a:ext cx="9312569" cy="805742"/>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6000" b="0" i="0" kern="1200">
                <a:solidFill>
                  <a:schemeClr val="tx1"/>
                </a:solidFill>
                <a:latin typeface="Avenir Book" panose="02000503020000020003" pitchFamily="2" charset="0"/>
                <a:ea typeface="+mj-ea"/>
                <a:cs typeface="+mj-cs"/>
              </a:defRPr>
            </a:lvl1pPr>
          </a:lstStyle>
          <a:p>
            <a:pPr algn="l"/>
            <a:r>
              <a:rPr lang="en-US" sz="4000" dirty="0">
                <a:latin typeface="Avenir Medium" panose="02000503020000020003" pitchFamily="2" charset="0"/>
              </a:rPr>
              <a:t>Lecture 6: LSTMs</a:t>
            </a:r>
            <a:endParaRPr lang="en-US" sz="2400" dirty="0">
              <a:latin typeface="Karla" pitchFamily="2" charset="0"/>
              <a:ea typeface="Karla" pitchFamily="2" charset="0"/>
            </a:endParaRPr>
          </a:p>
        </p:txBody>
      </p:sp>
    </p:spTree>
    <p:extLst>
      <p:ext uri="{BB962C8B-B14F-4D97-AF65-F5344CB8AC3E}">
        <p14:creationId xmlns:p14="http://schemas.microsoft.com/office/powerpoint/2010/main" val="73686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4585693" y="23872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4585693" y="2387247"/>
                <a:ext cx="1576747" cy="503588"/>
              </a:xfrm>
              <a:prstGeom prst="rect">
                <a:avLst/>
              </a:prstGeom>
              <a:blipFill>
                <a:blip r:embed="rId7"/>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8"/>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9"/>
                <a:stretch>
                  <a:fillRect l="-5263"/>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0"/>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11"/>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12"/>
                <a:stretch>
                  <a:fillRect b="-3226"/>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709001" y="600938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4752175" y="6003497"/>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went</a:t>
            </a: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35A6F7C1-5C0F-8044-ADAB-7DBC2E97BE84}"/>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88" name="TextBox 87">
                <a:extLst>
                  <a:ext uri="{FF2B5EF4-FFF2-40B4-BE49-F238E27FC236}">
                    <a16:creationId xmlns:a16="http://schemas.microsoft.com/office/drawing/2014/main" id="{35A6F7C1-5C0F-8044-ADAB-7DBC2E97BE84}"/>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13"/>
                <a:stretch>
                  <a:fillRect l="-1271" t="-140741" r="-2542" b="-198148"/>
                </a:stretch>
              </a:blipFill>
            </p:spPr>
            <p:txBody>
              <a:bodyPr/>
              <a:lstStyle/>
              <a:p>
                <a:r>
                  <a:rPr lang="en-US">
                    <a:noFill/>
                  </a:rPr>
                  <a:t> </a:t>
                </a:r>
              </a:p>
            </p:txBody>
          </p:sp>
        </mc:Fallback>
      </mc:AlternateContent>
      <p:sp>
        <p:nvSpPr>
          <p:cNvPr id="64" name="Title 1">
            <a:extLst>
              <a:ext uri="{FF2B5EF4-FFF2-40B4-BE49-F238E27FC236}">
                <a16:creationId xmlns:a16="http://schemas.microsoft.com/office/drawing/2014/main" id="{97766CC2-287D-6348-8CAF-56FC1CE67802}"/>
              </a:ext>
            </a:extLst>
          </p:cNvPr>
          <p:cNvSpPr>
            <a:spLocks noGrp="1"/>
          </p:cNvSpPr>
          <p:nvPr>
            <p:ph type="title" idx="4294967295"/>
          </p:nvPr>
        </p:nvSpPr>
        <p:spPr>
          <a:xfrm>
            <a:off x="716886" y="264119"/>
            <a:ext cx="1262040" cy="551431"/>
          </a:xfrm>
        </p:spPr>
        <p:txBody>
          <a:bodyPr/>
          <a:lstStyle/>
          <a:p>
            <a:r>
              <a:rPr lang="en-US" dirty="0"/>
              <a:t>RNN</a:t>
            </a:r>
          </a:p>
        </p:txBody>
      </p:sp>
      <p:sp>
        <p:nvSpPr>
          <p:cNvPr id="65" name="Rectangle 64">
            <a:extLst>
              <a:ext uri="{FF2B5EF4-FFF2-40B4-BE49-F238E27FC236}">
                <a16:creationId xmlns:a16="http://schemas.microsoft.com/office/drawing/2014/main" id="{61A9B8B5-7181-2146-9CEB-11C6793ED205}"/>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lide Number Placeholder 9">
            <a:extLst>
              <a:ext uri="{FF2B5EF4-FFF2-40B4-BE49-F238E27FC236}">
                <a16:creationId xmlns:a16="http://schemas.microsoft.com/office/drawing/2014/main" id="{12C142EA-9330-1B42-95EA-82307D338677}"/>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10</a:t>
            </a:fld>
            <a:endParaRPr lang="en-US" dirty="0"/>
          </a:p>
        </p:txBody>
      </p:sp>
    </p:spTree>
    <p:extLst>
      <p:ext uri="{BB962C8B-B14F-4D97-AF65-F5344CB8AC3E}">
        <p14:creationId xmlns:p14="http://schemas.microsoft.com/office/powerpoint/2010/main" val="29472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4585693" y="23872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4585693" y="2387247"/>
                <a:ext cx="1576747" cy="503588"/>
              </a:xfrm>
              <a:prstGeom prst="rect">
                <a:avLst/>
              </a:prstGeom>
              <a:blipFill>
                <a:blip r:embed="rId9"/>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D14B316-FA21-B445-B5C6-076462AB394B}"/>
                  </a:ext>
                </a:extLst>
              </p:cNvPr>
              <p:cNvSpPr txBox="1">
                <a:spLocks/>
              </p:cNvSpPr>
              <p:nvPr/>
            </p:nvSpPr>
            <p:spPr>
              <a:xfrm>
                <a:off x="6890749" y="244152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8" name="Content Placeholder 2">
                <a:extLst>
                  <a:ext uri="{FF2B5EF4-FFF2-40B4-BE49-F238E27FC236}">
                    <a16:creationId xmlns:a16="http://schemas.microsoft.com/office/drawing/2014/main" id="{DD14B316-FA21-B445-B5C6-076462AB394B}"/>
                  </a:ext>
                </a:extLst>
              </p:cNvPr>
              <p:cNvSpPr txBox="1">
                <a:spLocks noRot="1" noChangeAspect="1" noMove="1" noResize="1" noEditPoints="1" noAdjustHandles="1" noChangeArrowheads="1" noChangeShapeType="1" noTextEdit="1"/>
              </p:cNvSpPr>
              <p:nvPr/>
            </p:nvSpPr>
            <p:spPr>
              <a:xfrm>
                <a:off x="6890749" y="2441522"/>
                <a:ext cx="1576747" cy="503588"/>
              </a:xfrm>
              <a:prstGeom prst="rect">
                <a:avLst/>
              </a:prstGeom>
              <a:blipFill>
                <a:blip r:embed="rId10"/>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11"/>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2"/>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Content Placeholder 2">
                <a:extLst>
                  <a:ext uri="{FF2B5EF4-FFF2-40B4-BE49-F238E27FC236}">
                    <a16:creationId xmlns:a16="http://schemas.microsoft.com/office/drawing/2014/main" id="{FA120483-D21E-3A49-B318-1CB36CEEDB5A}"/>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2" name="Content Placeholder 2">
                <a:extLst>
                  <a:ext uri="{FF2B5EF4-FFF2-40B4-BE49-F238E27FC236}">
                    <a16:creationId xmlns:a16="http://schemas.microsoft.com/office/drawing/2014/main" id="{FA120483-D21E-3A49-B318-1CB36CEEDB5A}"/>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3"/>
                <a:stretch>
                  <a:fillRect l="-5263" b="-2500"/>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4"/>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5"/>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16"/>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D39D8EA6-94BF-C944-90F0-487881524E96}"/>
                  </a:ext>
                </a:extLst>
              </p:cNvPr>
              <p:cNvSpPr/>
              <p:nvPr/>
            </p:nvSpPr>
            <p:spPr>
              <a:xfrm>
                <a:off x="7032525" y="1860250"/>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3</m:t>
                              </m:r>
                            </m:sup>
                          </m:sSup>
                        </m:e>
                      </m:d>
                    </m:oMath>
                  </m:oMathPara>
                </a14:m>
                <a:endParaRPr lang="en-US" dirty="0"/>
              </a:p>
            </p:txBody>
          </p:sp>
        </mc:Choice>
        <mc:Fallback xmlns="">
          <p:sp>
            <p:nvSpPr>
              <p:cNvPr id="125" name="Rectangle 124">
                <a:extLst>
                  <a:ext uri="{FF2B5EF4-FFF2-40B4-BE49-F238E27FC236}">
                    <a16:creationId xmlns:a16="http://schemas.microsoft.com/office/drawing/2014/main" id="{D39D8EA6-94BF-C944-90F0-487881524E96}"/>
                  </a:ext>
                </a:extLst>
              </p:cNvPr>
              <p:cNvSpPr>
                <a:spLocks noRot="1" noChangeAspect="1" noMove="1" noResize="1" noEditPoints="1" noAdjustHandles="1" noChangeArrowheads="1" noChangeShapeType="1" noTextEdit="1"/>
              </p:cNvSpPr>
              <p:nvPr/>
            </p:nvSpPr>
            <p:spPr>
              <a:xfrm>
                <a:off x="7032525" y="1860250"/>
                <a:ext cx="1303818" cy="369332"/>
              </a:xfrm>
              <a:prstGeom prst="rect">
                <a:avLst/>
              </a:prstGeom>
              <a:blipFill>
                <a:blip r:embed="rId17"/>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18"/>
                <a:stretch>
                  <a:fillRect b="-3226"/>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709001" y="600938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4752175" y="6003497"/>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went</a:t>
            </a:r>
          </a:p>
        </p:txBody>
      </p:sp>
      <p:sp>
        <p:nvSpPr>
          <p:cNvPr id="131" name="Content Placeholder 2">
            <a:extLst>
              <a:ext uri="{FF2B5EF4-FFF2-40B4-BE49-F238E27FC236}">
                <a16:creationId xmlns:a16="http://schemas.microsoft.com/office/drawing/2014/main" id="{884FC12A-0129-4F4F-9451-AADE3FF0302A}"/>
              </a:ext>
            </a:extLst>
          </p:cNvPr>
          <p:cNvSpPr txBox="1">
            <a:spLocks/>
          </p:cNvSpPr>
          <p:nvPr/>
        </p:nvSpPr>
        <p:spPr>
          <a:xfrm>
            <a:off x="7149247" y="59929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to</a:t>
            </a:r>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89F6E9D3-412D-2C4C-AA84-8A114DCD67BE}"/>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133" name="TextBox 132">
                <a:extLst>
                  <a:ext uri="{FF2B5EF4-FFF2-40B4-BE49-F238E27FC236}">
                    <a16:creationId xmlns:a16="http://schemas.microsoft.com/office/drawing/2014/main" id="{89F6E9D3-412D-2C4C-AA84-8A114DCD67BE}"/>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19"/>
                <a:stretch>
                  <a:fillRect l="-1271" t="-140741" r="-2542" b="-198148"/>
                </a:stretch>
              </a:blipFill>
            </p:spPr>
            <p:txBody>
              <a:bodyPr/>
              <a:lstStyle/>
              <a:p>
                <a:r>
                  <a:rPr lang="en-US">
                    <a:noFill/>
                  </a:rPr>
                  <a:t> </a:t>
                </a:r>
              </a:p>
            </p:txBody>
          </p:sp>
        </mc:Fallback>
      </mc:AlternateContent>
      <p:sp>
        <p:nvSpPr>
          <p:cNvPr id="90" name="Title 1">
            <a:extLst>
              <a:ext uri="{FF2B5EF4-FFF2-40B4-BE49-F238E27FC236}">
                <a16:creationId xmlns:a16="http://schemas.microsoft.com/office/drawing/2014/main" id="{FBDC578E-5F8E-3D4A-820C-A09DC7909CD2}"/>
              </a:ext>
            </a:extLst>
          </p:cNvPr>
          <p:cNvSpPr>
            <a:spLocks noGrp="1"/>
          </p:cNvSpPr>
          <p:nvPr>
            <p:ph type="title" idx="4294967295"/>
          </p:nvPr>
        </p:nvSpPr>
        <p:spPr>
          <a:xfrm>
            <a:off x="716886" y="264119"/>
            <a:ext cx="1262040" cy="551431"/>
          </a:xfrm>
        </p:spPr>
        <p:txBody>
          <a:bodyPr/>
          <a:lstStyle/>
          <a:p>
            <a:r>
              <a:rPr lang="en-US" dirty="0"/>
              <a:t>RNN</a:t>
            </a:r>
          </a:p>
        </p:txBody>
      </p:sp>
      <p:sp>
        <p:nvSpPr>
          <p:cNvPr id="91" name="Rectangle 90">
            <a:extLst>
              <a:ext uri="{FF2B5EF4-FFF2-40B4-BE49-F238E27FC236}">
                <a16:creationId xmlns:a16="http://schemas.microsoft.com/office/drawing/2014/main" id="{0AB4A7CB-8370-2445-B4CA-1C06ECF8C719}"/>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Slide Number Placeholder 9">
            <a:extLst>
              <a:ext uri="{FF2B5EF4-FFF2-40B4-BE49-F238E27FC236}">
                <a16:creationId xmlns:a16="http://schemas.microsoft.com/office/drawing/2014/main" id="{6FFC4304-AD1B-D647-9A16-9E31B2720BA6}"/>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11</a:t>
            </a:fld>
            <a:endParaRPr lang="en-US" dirty="0"/>
          </a:p>
        </p:txBody>
      </p:sp>
    </p:spTree>
    <p:extLst>
      <p:ext uri="{BB962C8B-B14F-4D97-AF65-F5344CB8AC3E}">
        <p14:creationId xmlns:p14="http://schemas.microsoft.com/office/powerpoint/2010/main" val="317151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BF5D1DDD-E243-4945-9BE6-AF554F5D1DEF}"/>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D0DA892-9667-8647-A4CD-A690575703B5}"/>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528EA094-A252-2E4A-BE09-4884AFCC8157}"/>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121D2CD-4B48-F94A-A77C-9CE89F641011}"/>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4585693" y="23872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4585693" y="2387247"/>
                <a:ext cx="1576747" cy="503588"/>
              </a:xfrm>
              <a:prstGeom prst="rect">
                <a:avLst/>
              </a:prstGeom>
              <a:blipFill>
                <a:blip r:embed="rId11"/>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D14B316-FA21-B445-B5C6-076462AB394B}"/>
                  </a:ext>
                </a:extLst>
              </p:cNvPr>
              <p:cNvSpPr txBox="1">
                <a:spLocks/>
              </p:cNvSpPr>
              <p:nvPr/>
            </p:nvSpPr>
            <p:spPr>
              <a:xfrm>
                <a:off x="6890749" y="244152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8" name="Content Placeholder 2">
                <a:extLst>
                  <a:ext uri="{FF2B5EF4-FFF2-40B4-BE49-F238E27FC236}">
                    <a16:creationId xmlns:a16="http://schemas.microsoft.com/office/drawing/2014/main" id="{DD14B316-FA21-B445-B5C6-076462AB394B}"/>
                  </a:ext>
                </a:extLst>
              </p:cNvPr>
              <p:cNvSpPr txBox="1">
                <a:spLocks noRot="1" noChangeAspect="1" noMove="1" noResize="1" noEditPoints="1" noAdjustHandles="1" noChangeArrowheads="1" noChangeShapeType="1" noTextEdit="1"/>
              </p:cNvSpPr>
              <p:nvPr/>
            </p:nvSpPr>
            <p:spPr>
              <a:xfrm>
                <a:off x="6890749" y="2441522"/>
                <a:ext cx="1576747" cy="503588"/>
              </a:xfrm>
              <a:prstGeom prst="rect">
                <a:avLst/>
              </a:prstGeom>
              <a:blipFill>
                <a:blip r:embed="rId12"/>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5125CD9F-D43E-3943-B513-29350E305625}"/>
                  </a:ext>
                </a:extLst>
              </p:cNvPr>
              <p:cNvSpPr txBox="1">
                <a:spLocks/>
              </p:cNvSpPr>
              <p:nvPr/>
            </p:nvSpPr>
            <p:spPr>
              <a:xfrm>
                <a:off x="9231175" y="246797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9" name="Content Placeholder 2">
                <a:extLst>
                  <a:ext uri="{FF2B5EF4-FFF2-40B4-BE49-F238E27FC236}">
                    <a16:creationId xmlns:a16="http://schemas.microsoft.com/office/drawing/2014/main" id="{5125CD9F-D43E-3943-B513-29350E305625}"/>
                  </a:ext>
                </a:extLst>
              </p:cNvPr>
              <p:cNvSpPr txBox="1">
                <a:spLocks noRot="1" noChangeAspect="1" noMove="1" noResize="1" noEditPoints="1" noAdjustHandles="1" noChangeArrowheads="1" noChangeShapeType="1" noTextEdit="1"/>
              </p:cNvSpPr>
              <p:nvPr/>
            </p:nvSpPr>
            <p:spPr>
              <a:xfrm>
                <a:off x="9231175" y="2467972"/>
                <a:ext cx="1576747" cy="503588"/>
              </a:xfrm>
              <a:prstGeom prst="rect">
                <a:avLst/>
              </a:prstGeom>
              <a:blipFill>
                <a:blip r:embed="rId13"/>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14"/>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5"/>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Content Placeholder 2">
                <a:extLst>
                  <a:ext uri="{FF2B5EF4-FFF2-40B4-BE49-F238E27FC236}">
                    <a16:creationId xmlns:a16="http://schemas.microsoft.com/office/drawing/2014/main" id="{FA120483-D21E-3A49-B318-1CB36CEEDB5A}"/>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2" name="Content Placeholder 2">
                <a:extLst>
                  <a:ext uri="{FF2B5EF4-FFF2-40B4-BE49-F238E27FC236}">
                    <a16:creationId xmlns:a16="http://schemas.microsoft.com/office/drawing/2014/main" id="{FA120483-D21E-3A49-B318-1CB36CEEDB5A}"/>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6"/>
                <a:stretch>
                  <a:fillRect l="-5263"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Content Placeholder 2">
                <a:extLst>
                  <a:ext uri="{FF2B5EF4-FFF2-40B4-BE49-F238E27FC236}">
                    <a16:creationId xmlns:a16="http://schemas.microsoft.com/office/drawing/2014/main" id="{A0550B78-C097-A540-9272-EF3B08EE4E78}"/>
                  </a:ext>
                </a:extLst>
              </p:cNvPr>
              <p:cNvSpPr txBox="1">
                <a:spLocks/>
              </p:cNvSpPr>
              <p:nvPr/>
            </p:nvSpPr>
            <p:spPr>
              <a:xfrm>
                <a:off x="9770266" y="55921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3" name="Content Placeholder 2">
                <a:extLst>
                  <a:ext uri="{FF2B5EF4-FFF2-40B4-BE49-F238E27FC236}">
                    <a16:creationId xmlns:a16="http://schemas.microsoft.com/office/drawing/2014/main" id="{A0550B78-C097-A540-9272-EF3B08EE4E78}"/>
                  </a:ext>
                </a:extLst>
              </p:cNvPr>
              <p:cNvSpPr txBox="1">
                <a:spLocks noRot="1" noChangeAspect="1" noMove="1" noResize="1" noEditPoints="1" noAdjustHandles="1" noChangeArrowheads="1" noChangeShapeType="1" noTextEdit="1"/>
              </p:cNvSpPr>
              <p:nvPr/>
            </p:nvSpPr>
            <p:spPr>
              <a:xfrm>
                <a:off x="9770266" y="5592190"/>
                <a:ext cx="466367" cy="503588"/>
              </a:xfrm>
              <a:prstGeom prst="rect">
                <a:avLst/>
              </a:prstGeom>
              <a:blipFill>
                <a:blip r:embed="rId17"/>
                <a:stretch>
                  <a:fillRect l="-2632"/>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8"/>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9"/>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9"/>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20"/>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D39D8EA6-94BF-C944-90F0-487881524E96}"/>
                  </a:ext>
                </a:extLst>
              </p:cNvPr>
              <p:cNvSpPr/>
              <p:nvPr/>
            </p:nvSpPr>
            <p:spPr>
              <a:xfrm>
                <a:off x="7032525" y="1860250"/>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3</m:t>
                              </m:r>
                            </m:sup>
                          </m:sSup>
                        </m:e>
                      </m:d>
                    </m:oMath>
                  </m:oMathPara>
                </a14:m>
                <a:endParaRPr lang="en-US" dirty="0"/>
              </a:p>
            </p:txBody>
          </p:sp>
        </mc:Choice>
        <mc:Fallback xmlns="">
          <p:sp>
            <p:nvSpPr>
              <p:cNvPr id="125" name="Rectangle 124">
                <a:extLst>
                  <a:ext uri="{FF2B5EF4-FFF2-40B4-BE49-F238E27FC236}">
                    <a16:creationId xmlns:a16="http://schemas.microsoft.com/office/drawing/2014/main" id="{D39D8EA6-94BF-C944-90F0-487881524E96}"/>
                  </a:ext>
                </a:extLst>
              </p:cNvPr>
              <p:cNvSpPr>
                <a:spLocks noRot="1" noChangeAspect="1" noMove="1" noResize="1" noEditPoints="1" noAdjustHandles="1" noChangeArrowheads="1" noChangeShapeType="1" noTextEdit="1"/>
              </p:cNvSpPr>
              <p:nvPr/>
            </p:nvSpPr>
            <p:spPr>
              <a:xfrm>
                <a:off x="7032525" y="1860250"/>
                <a:ext cx="1303818" cy="369332"/>
              </a:xfrm>
              <a:prstGeom prst="rect">
                <a:avLst/>
              </a:prstGeom>
              <a:blipFill>
                <a:blip r:embed="rId21"/>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B61BD32E-0168-5441-9282-F21A55FE1604}"/>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6" name="Rectangle 125">
                <a:extLst>
                  <a:ext uri="{FF2B5EF4-FFF2-40B4-BE49-F238E27FC236}">
                    <a16:creationId xmlns:a16="http://schemas.microsoft.com/office/drawing/2014/main" id="{B61BD32E-0168-5441-9282-F21A55FE1604}"/>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2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23"/>
                <a:stretch>
                  <a:fillRect b="-3226"/>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709001" y="600938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4752175" y="6003497"/>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went</a:t>
            </a:r>
          </a:p>
        </p:txBody>
      </p:sp>
      <p:sp>
        <p:nvSpPr>
          <p:cNvPr id="131" name="Content Placeholder 2">
            <a:extLst>
              <a:ext uri="{FF2B5EF4-FFF2-40B4-BE49-F238E27FC236}">
                <a16:creationId xmlns:a16="http://schemas.microsoft.com/office/drawing/2014/main" id="{884FC12A-0129-4F4F-9451-AADE3FF0302A}"/>
              </a:ext>
            </a:extLst>
          </p:cNvPr>
          <p:cNvSpPr txBox="1">
            <a:spLocks/>
          </p:cNvSpPr>
          <p:nvPr/>
        </p:nvSpPr>
        <p:spPr>
          <a:xfrm>
            <a:off x="7149247" y="59929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to</a:t>
            </a:r>
          </a:p>
        </p:txBody>
      </p:sp>
      <p:sp>
        <p:nvSpPr>
          <p:cNvPr id="132" name="Content Placeholder 2">
            <a:extLst>
              <a:ext uri="{FF2B5EF4-FFF2-40B4-BE49-F238E27FC236}">
                <a16:creationId xmlns:a16="http://schemas.microsoft.com/office/drawing/2014/main" id="{563A26FC-F8F6-534F-BEE4-B53D1382B65B}"/>
              </a:ext>
            </a:extLst>
          </p:cNvPr>
          <p:cNvSpPr txBox="1">
            <a:spLocks/>
          </p:cNvSpPr>
          <p:nvPr/>
        </p:nvSpPr>
        <p:spPr>
          <a:xfrm>
            <a:off x="9420484" y="5992781"/>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class</a:t>
            </a:r>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BA5EB9BF-1C8D-6345-B5F3-45C1DD035B13}"/>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133" name="TextBox 132">
                <a:extLst>
                  <a:ext uri="{FF2B5EF4-FFF2-40B4-BE49-F238E27FC236}">
                    <a16:creationId xmlns:a16="http://schemas.microsoft.com/office/drawing/2014/main" id="{BA5EB9BF-1C8D-6345-B5F3-45C1DD035B13}"/>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24"/>
                <a:stretch>
                  <a:fillRect l="-1271" t="-140741" r="-2542" b="-198148"/>
                </a:stretch>
              </a:blipFill>
            </p:spPr>
            <p:txBody>
              <a:bodyPr/>
              <a:lstStyle/>
              <a:p>
                <a:r>
                  <a:rPr lang="en-US">
                    <a:noFill/>
                  </a:rPr>
                  <a:t> </a:t>
                </a:r>
              </a:p>
            </p:txBody>
          </p:sp>
        </mc:Fallback>
      </mc:AlternateContent>
      <p:sp>
        <p:nvSpPr>
          <p:cNvPr id="123" name="Title 1">
            <a:extLst>
              <a:ext uri="{FF2B5EF4-FFF2-40B4-BE49-F238E27FC236}">
                <a16:creationId xmlns:a16="http://schemas.microsoft.com/office/drawing/2014/main" id="{1844A5FD-77DB-C640-8384-2AC1B5ABB54C}"/>
              </a:ext>
            </a:extLst>
          </p:cNvPr>
          <p:cNvSpPr>
            <a:spLocks noGrp="1"/>
          </p:cNvSpPr>
          <p:nvPr>
            <p:ph type="title" idx="4294967295"/>
          </p:nvPr>
        </p:nvSpPr>
        <p:spPr>
          <a:xfrm>
            <a:off x="716886" y="264119"/>
            <a:ext cx="1262040" cy="551431"/>
          </a:xfrm>
        </p:spPr>
        <p:txBody>
          <a:bodyPr/>
          <a:lstStyle/>
          <a:p>
            <a:r>
              <a:rPr lang="en-US" dirty="0"/>
              <a:t>RNN</a:t>
            </a:r>
          </a:p>
        </p:txBody>
      </p:sp>
      <p:sp>
        <p:nvSpPr>
          <p:cNvPr id="134" name="Rectangle 133">
            <a:extLst>
              <a:ext uri="{FF2B5EF4-FFF2-40B4-BE49-F238E27FC236}">
                <a16:creationId xmlns:a16="http://schemas.microsoft.com/office/drawing/2014/main" id="{4DB7475E-3020-9749-A975-5DE94989783B}"/>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Slide Number Placeholder 9">
            <a:extLst>
              <a:ext uri="{FF2B5EF4-FFF2-40B4-BE49-F238E27FC236}">
                <a16:creationId xmlns:a16="http://schemas.microsoft.com/office/drawing/2014/main" id="{56F3AE29-30C1-2049-8B1B-D7B60347AD5A}"/>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12</a:t>
            </a:fld>
            <a:endParaRPr lang="en-US" dirty="0"/>
          </a:p>
        </p:txBody>
      </p:sp>
    </p:spTree>
    <p:extLst>
      <p:ext uri="{BB962C8B-B14F-4D97-AF65-F5344CB8AC3E}">
        <p14:creationId xmlns:p14="http://schemas.microsoft.com/office/powerpoint/2010/main" val="986875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1DA1F74-60C1-A340-B91C-CDCBB1851091}"/>
              </a:ext>
            </a:extLst>
          </p:cNvPr>
          <p:cNvSpPr/>
          <p:nvPr/>
        </p:nvSpPr>
        <p:spPr>
          <a:xfrm>
            <a:off x="4699000" y="5566790"/>
            <a:ext cx="1310638" cy="1006851"/>
          </a:xfrm>
          <a:custGeom>
            <a:avLst/>
            <a:gdLst>
              <a:gd name="connsiteX0" fmla="*/ 762000 w 1181100"/>
              <a:gd name="connsiteY0" fmla="*/ 26874 h 834715"/>
              <a:gd name="connsiteX1" fmla="*/ 609600 w 1181100"/>
              <a:gd name="connsiteY1" fmla="*/ 52274 h 834715"/>
              <a:gd name="connsiteX2" fmla="*/ 393700 w 1181100"/>
              <a:gd name="connsiteY2" fmla="*/ 64974 h 834715"/>
              <a:gd name="connsiteX3" fmla="*/ 330200 w 1181100"/>
              <a:gd name="connsiteY3" fmla="*/ 77674 h 834715"/>
              <a:gd name="connsiteX4" fmla="*/ 203200 w 1181100"/>
              <a:gd name="connsiteY4" fmla="*/ 128474 h 834715"/>
              <a:gd name="connsiteX5" fmla="*/ 127000 w 1181100"/>
              <a:gd name="connsiteY5" fmla="*/ 191974 h 834715"/>
              <a:gd name="connsiteX6" fmla="*/ 88900 w 1181100"/>
              <a:gd name="connsiteY6" fmla="*/ 204674 h 834715"/>
              <a:gd name="connsiteX7" fmla="*/ 63500 w 1181100"/>
              <a:gd name="connsiteY7" fmla="*/ 242774 h 834715"/>
              <a:gd name="connsiteX8" fmla="*/ 25400 w 1181100"/>
              <a:gd name="connsiteY8" fmla="*/ 280874 h 834715"/>
              <a:gd name="connsiteX9" fmla="*/ 0 w 1181100"/>
              <a:gd name="connsiteY9" fmla="*/ 357074 h 834715"/>
              <a:gd name="connsiteX10" fmla="*/ 25400 w 1181100"/>
              <a:gd name="connsiteY10" fmla="*/ 534874 h 834715"/>
              <a:gd name="connsiteX11" fmla="*/ 50800 w 1181100"/>
              <a:gd name="connsiteY11" fmla="*/ 572974 h 834715"/>
              <a:gd name="connsiteX12" fmla="*/ 88900 w 1181100"/>
              <a:gd name="connsiteY12" fmla="*/ 598374 h 834715"/>
              <a:gd name="connsiteX13" fmla="*/ 190500 w 1181100"/>
              <a:gd name="connsiteY13" fmla="*/ 687274 h 834715"/>
              <a:gd name="connsiteX14" fmla="*/ 228600 w 1181100"/>
              <a:gd name="connsiteY14" fmla="*/ 712674 h 834715"/>
              <a:gd name="connsiteX15" fmla="*/ 266700 w 1181100"/>
              <a:gd name="connsiteY15" fmla="*/ 738074 h 834715"/>
              <a:gd name="connsiteX16" fmla="*/ 381000 w 1181100"/>
              <a:gd name="connsiteY16" fmla="*/ 776174 h 834715"/>
              <a:gd name="connsiteX17" fmla="*/ 419100 w 1181100"/>
              <a:gd name="connsiteY17" fmla="*/ 788874 h 834715"/>
              <a:gd name="connsiteX18" fmla="*/ 508000 w 1181100"/>
              <a:gd name="connsiteY18" fmla="*/ 801574 h 834715"/>
              <a:gd name="connsiteX19" fmla="*/ 977900 w 1181100"/>
              <a:gd name="connsiteY19" fmla="*/ 801574 h 834715"/>
              <a:gd name="connsiteX20" fmla="*/ 1092200 w 1181100"/>
              <a:gd name="connsiteY20" fmla="*/ 750774 h 834715"/>
              <a:gd name="connsiteX21" fmla="*/ 1104900 w 1181100"/>
              <a:gd name="connsiteY21" fmla="*/ 712674 h 834715"/>
              <a:gd name="connsiteX22" fmla="*/ 1130300 w 1181100"/>
              <a:gd name="connsiteY22" fmla="*/ 674574 h 834715"/>
              <a:gd name="connsiteX23" fmla="*/ 1155700 w 1181100"/>
              <a:gd name="connsiteY23" fmla="*/ 598374 h 834715"/>
              <a:gd name="connsiteX24" fmla="*/ 1168400 w 1181100"/>
              <a:gd name="connsiteY24" fmla="*/ 560274 h 834715"/>
              <a:gd name="connsiteX25" fmla="*/ 1181100 w 1181100"/>
              <a:gd name="connsiteY25" fmla="*/ 522174 h 834715"/>
              <a:gd name="connsiteX26" fmla="*/ 1155700 w 1181100"/>
              <a:gd name="connsiteY26" fmla="*/ 255474 h 834715"/>
              <a:gd name="connsiteX27" fmla="*/ 1130300 w 1181100"/>
              <a:gd name="connsiteY27" fmla="*/ 204674 h 834715"/>
              <a:gd name="connsiteX28" fmla="*/ 1041400 w 1181100"/>
              <a:gd name="connsiteY28" fmla="*/ 103074 h 834715"/>
              <a:gd name="connsiteX29" fmla="*/ 1028700 w 1181100"/>
              <a:gd name="connsiteY29" fmla="*/ 64974 h 834715"/>
              <a:gd name="connsiteX30" fmla="*/ 990600 w 1181100"/>
              <a:gd name="connsiteY30" fmla="*/ 14174 h 834715"/>
              <a:gd name="connsiteX31" fmla="*/ 952500 w 1181100"/>
              <a:gd name="connsiteY31" fmla="*/ 1474 h 834715"/>
              <a:gd name="connsiteX32" fmla="*/ 812800 w 1181100"/>
              <a:gd name="connsiteY32" fmla="*/ 1474 h 83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1100" h="834715">
                <a:moveTo>
                  <a:pt x="762000" y="26874"/>
                </a:moveTo>
                <a:cubicBezTo>
                  <a:pt x="709717" y="37331"/>
                  <a:pt x="663609" y="47773"/>
                  <a:pt x="609600" y="52274"/>
                </a:cubicBezTo>
                <a:cubicBezTo>
                  <a:pt x="537758" y="58261"/>
                  <a:pt x="465667" y="60741"/>
                  <a:pt x="393700" y="64974"/>
                </a:cubicBezTo>
                <a:cubicBezTo>
                  <a:pt x="372533" y="69207"/>
                  <a:pt x="351025" y="71994"/>
                  <a:pt x="330200" y="77674"/>
                </a:cubicBezTo>
                <a:cubicBezTo>
                  <a:pt x="280423" y="91250"/>
                  <a:pt x="246564" y="103695"/>
                  <a:pt x="203200" y="128474"/>
                </a:cubicBezTo>
                <a:cubicBezTo>
                  <a:pt x="57772" y="211576"/>
                  <a:pt x="284601" y="86906"/>
                  <a:pt x="127000" y="191974"/>
                </a:cubicBezTo>
                <a:cubicBezTo>
                  <a:pt x="115861" y="199400"/>
                  <a:pt x="101600" y="200441"/>
                  <a:pt x="88900" y="204674"/>
                </a:cubicBezTo>
                <a:cubicBezTo>
                  <a:pt x="80433" y="217374"/>
                  <a:pt x="73271" y="231048"/>
                  <a:pt x="63500" y="242774"/>
                </a:cubicBezTo>
                <a:cubicBezTo>
                  <a:pt x="52002" y="256572"/>
                  <a:pt x="34122" y="265174"/>
                  <a:pt x="25400" y="280874"/>
                </a:cubicBezTo>
                <a:cubicBezTo>
                  <a:pt x="12397" y="304279"/>
                  <a:pt x="0" y="357074"/>
                  <a:pt x="0" y="357074"/>
                </a:cubicBezTo>
                <a:cubicBezTo>
                  <a:pt x="3245" y="392766"/>
                  <a:pt x="968" y="486009"/>
                  <a:pt x="25400" y="534874"/>
                </a:cubicBezTo>
                <a:cubicBezTo>
                  <a:pt x="32226" y="548526"/>
                  <a:pt x="40007" y="562181"/>
                  <a:pt x="50800" y="572974"/>
                </a:cubicBezTo>
                <a:cubicBezTo>
                  <a:pt x="61593" y="583767"/>
                  <a:pt x="76200" y="589907"/>
                  <a:pt x="88900" y="598374"/>
                </a:cubicBezTo>
                <a:cubicBezTo>
                  <a:pt x="131233" y="661874"/>
                  <a:pt x="101600" y="628007"/>
                  <a:pt x="190500" y="687274"/>
                </a:cubicBezTo>
                <a:lnTo>
                  <a:pt x="228600" y="712674"/>
                </a:lnTo>
                <a:cubicBezTo>
                  <a:pt x="241300" y="721141"/>
                  <a:pt x="252220" y="733247"/>
                  <a:pt x="266700" y="738074"/>
                </a:cubicBezTo>
                <a:lnTo>
                  <a:pt x="381000" y="776174"/>
                </a:lnTo>
                <a:cubicBezTo>
                  <a:pt x="393700" y="780407"/>
                  <a:pt x="405848" y="786981"/>
                  <a:pt x="419100" y="788874"/>
                </a:cubicBezTo>
                <a:lnTo>
                  <a:pt x="508000" y="801574"/>
                </a:lnTo>
                <a:cubicBezTo>
                  <a:pt x="678085" y="858269"/>
                  <a:pt x="582421" y="831235"/>
                  <a:pt x="977900" y="801574"/>
                </a:cubicBezTo>
                <a:cubicBezTo>
                  <a:pt x="1028987" y="797742"/>
                  <a:pt x="1054394" y="775978"/>
                  <a:pt x="1092200" y="750774"/>
                </a:cubicBezTo>
                <a:cubicBezTo>
                  <a:pt x="1096433" y="738074"/>
                  <a:pt x="1098913" y="724648"/>
                  <a:pt x="1104900" y="712674"/>
                </a:cubicBezTo>
                <a:cubicBezTo>
                  <a:pt x="1111726" y="699022"/>
                  <a:pt x="1124101" y="688522"/>
                  <a:pt x="1130300" y="674574"/>
                </a:cubicBezTo>
                <a:cubicBezTo>
                  <a:pt x="1141174" y="650108"/>
                  <a:pt x="1147233" y="623774"/>
                  <a:pt x="1155700" y="598374"/>
                </a:cubicBezTo>
                <a:lnTo>
                  <a:pt x="1168400" y="560274"/>
                </a:lnTo>
                <a:lnTo>
                  <a:pt x="1181100" y="522174"/>
                </a:lnTo>
                <a:cubicBezTo>
                  <a:pt x="1172633" y="433274"/>
                  <a:pt x="1169809" y="343655"/>
                  <a:pt x="1155700" y="255474"/>
                </a:cubicBezTo>
                <a:cubicBezTo>
                  <a:pt x="1152709" y="236780"/>
                  <a:pt x="1140334" y="220728"/>
                  <a:pt x="1130300" y="204674"/>
                </a:cubicBezTo>
                <a:cubicBezTo>
                  <a:pt x="1101151" y="158035"/>
                  <a:pt x="1080784" y="142458"/>
                  <a:pt x="1041400" y="103074"/>
                </a:cubicBezTo>
                <a:cubicBezTo>
                  <a:pt x="1037167" y="90374"/>
                  <a:pt x="1035342" y="76597"/>
                  <a:pt x="1028700" y="64974"/>
                </a:cubicBezTo>
                <a:cubicBezTo>
                  <a:pt x="1018198" y="46596"/>
                  <a:pt x="1006861" y="27725"/>
                  <a:pt x="990600" y="14174"/>
                </a:cubicBezTo>
                <a:cubicBezTo>
                  <a:pt x="980316" y="5604"/>
                  <a:pt x="965853" y="2428"/>
                  <a:pt x="952500" y="1474"/>
                </a:cubicBezTo>
                <a:cubicBezTo>
                  <a:pt x="906052" y="-1844"/>
                  <a:pt x="859367" y="1474"/>
                  <a:pt x="812800" y="1474"/>
                </a:cubicBezTo>
              </a:path>
            </a:pathLst>
          </a:cu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3F1A0207-26EF-FD45-9BB4-89C2B26AAFDC}"/>
              </a:ext>
            </a:extLst>
          </p:cNvPr>
          <p:cNvSpPr/>
          <p:nvPr/>
        </p:nvSpPr>
        <p:spPr>
          <a:xfrm>
            <a:off x="7213600" y="5600700"/>
            <a:ext cx="800100" cy="914639"/>
          </a:xfrm>
          <a:custGeom>
            <a:avLst/>
            <a:gdLst>
              <a:gd name="connsiteX0" fmla="*/ 635000 w 800100"/>
              <a:gd name="connsiteY0" fmla="*/ 889000 h 914639"/>
              <a:gd name="connsiteX1" fmla="*/ 571500 w 800100"/>
              <a:gd name="connsiteY1" fmla="*/ 914400 h 914639"/>
              <a:gd name="connsiteX2" fmla="*/ 419100 w 800100"/>
              <a:gd name="connsiteY2" fmla="*/ 889000 h 914639"/>
              <a:gd name="connsiteX3" fmla="*/ 381000 w 800100"/>
              <a:gd name="connsiteY3" fmla="*/ 863600 h 914639"/>
              <a:gd name="connsiteX4" fmla="*/ 279400 w 800100"/>
              <a:gd name="connsiteY4" fmla="*/ 838200 h 914639"/>
              <a:gd name="connsiteX5" fmla="*/ 127000 w 800100"/>
              <a:gd name="connsiteY5" fmla="*/ 800100 h 914639"/>
              <a:gd name="connsiteX6" fmla="*/ 88900 w 800100"/>
              <a:gd name="connsiteY6" fmla="*/ 787400 h 914639"/>
              <a:gd name="connsiteX7" fmla="*/ 38100 w 800100"/>
              <a:gd name="connsiteY7" fmla="*/ 711200 h 914639"/>
              <a:gd name="connsiteX8" fmla="*/ 0 w 800100"/>
              <a:gd name="connsiteY8" fmla="*/ 635000 h 914639"/>
              <a:gd name="connsiteX9" fmla="*/ 12700 w 800100"/>
              <a:gd name="connsiteY9" fmla="*/ 495300 h 914639"/>
              <a:gd name="connsiteX10" fmla="*/ 38100 w 800100"/>
              <a:gd name="connsiteY10" fmla="*/ 419100 h 914639"/>
              <a:gd name="connsiteX11" fmla="*/ 50800 w 800100"/>
              <a:gd name="connsiteY11" fmla="*/ 304800 h 914639"/>
              <a:gd name="connsiteX12" fmla="*/ 88900 w 800100"/>
              <a:gd name="connsiteY12" fmla="*/ 88900 h 914639"/>
              <a:gd name="connsiteX13" fmla="*/ 152400 w 800100"/>
              <a:gd name="connsiteY13" fmla="*/ 25400 h 914639"/>
              <a:gd name="connsiteX14" fmla="*/ 228600 w 800100"/>
              <a:gd name="connsiteY14" fmla="*/ 0 h 914639"/>
              <a:gd name="connsiteX15" fmla="*/ 355600 w 800100"/>
              <a:gd name="connsiteY15" fmla="*/ 12700 h 914639"/>
              <a:gd name="connsiteX16" fmla="*/ 393700 w 800100"/>
              <a:gd name="connsiteY16" fmla="*/ 25400 h 914639"/>
              <a:gd name="connsiteX17" fmla="*/ 495300 w 800100"/>
              <a:gd name="connsiteY17" fmla="*/ 63500 h 914639"/>
              <a:gd name="connsiteX18" fmla="*/ 520700 w 800100"/>
              <a:gd name="connsiteY18" fmla="*/ 101600 h 914639"/>
              <a:gd name="connsiteX19" fmla="*/ 558800 w 800100"/>
              <a:gd name="connsiteY19" fmla="*/ 127000 h 914639"/>
              <a:gd name="connsiteX20" fmla="*/ 647700 w 800100"/>
              <a:gd name="connsiteY20" fmla="*/ 190500 h 914639"/>
              <a:gd name="connsiteX21" fmla="*/ 673100 w 800100"/>
              <a:gd name="connsiteY21" fmla="*/ 228600 h 914639"/>
              <a:gd name="connsiteX22" fmla="*/ 711200 w 800100"/>
              <a:gd name="connsiteY22" fmla="*/ 254000 h 914639"/>
              <a:gd name="connsiteX23" fmla="*/ 723900 w 800100"/>
              <a:gd name="connsiteY23" fmla="*/ 292100 h 914639"/>
              <a:gd name="connsiteX24" fmla="*/ 774700 w 800100"/>
              <a:gd name="connsiteY24" fmla="*/ 368300 h 914639"/>
              <a:gd name="connsiteX25" fmla="*/ 800100 w 800100"/>
              <a:gd name="connsiteY25" fmla="*/ 444500 h 914639"/>
              <a:gd name="connsiteX26" fmla="*/ 787400 w 800100"/>
              <a:gd name="connsiteY26" fmla="*/ 673100 h 914639"/>
              <a:gd name="connsiteX27" fmla="*/ 774700 w 800100"/>
              <a:gd name="connsiteY27" fmla="*/ 711200 h 914639"/>
              <a:gd name="connsiteX28" fmla="*/ 736600 w 800100"/>
              <a:gd name="connsiteY28" fmla="*/ 736600 h 914639"/>
              <a:gd name="connsiteX29" fmla="*/ 685800 w 800100"/>
              <a:gd name="connsiteY29" fmla="*/ 812800 h 914639"/>
              <a:gd name="connsiteX30" fmla="*/ 635000 w 800100"/>
              <a:gd name="connsiteY30" fmla="*/ 889000 h 91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00100" h="914639">
                <a:moveTo>
                  <a:pt x="635000" y="889000"/>
                </a:moveTo>
                <a:cubicBezTo>
                  <a:pt x="615950" y="905933"/>
                  <a:pt x="594239" y="912776"/>
                  <a:pt x="571500" y="914400"/>
                </a:cubicBezTo>
                <a:cubicBezTo>
                  <a:pt x="546853" y="916160"/>
                  <a:pt x="457613" y="908256"/>
                  <a:pt x="419100" y="889000"/>
                </a:cubicBezTo>
                <a:cubicBezTo>
                  <a:pt x="405448" y="882174"/>
                  <a:pt x="394652" y="870426"/>
                  <a:pt x="381000" y="863600"/>
                </a:cubicBezTo>
                <a:cubicBezTo>
                  <a:pt x="355821" y="851011"/>
                  <a:pt x="302172" y="842340"/>
                  <a:pt x="279400" y="838200"/>
                </a:cubicBezTo>
                <a:cubicBezTo>
                  <a:pt x="166529" y="817678"/>
                  <a:pt x="238298" y="837199"/>
                  <a:pt x="127000" y="800100"/>
                </a:cubicBezTo>
                <a:lnTo>
                  <a:pt x="88900" y="787400"/>
                </a:lnTo>
                <a:cubicBezTo>
                  <a:pt x="71967" y="762000"/>
                  <a:pt x="47753" y="740160"/>
                  <a:pt x="38100" y="711200"/>
                </a:cubicBezTo>
                <a:cubicBezTo>
                  <a:pt x="20573" y="658620"/>
                  <a:pt x="32826" y="684239"/>
                  <a:pt x="0" y="635000"/>
                </a:cubicBezTo>
                <a:cubicBezTo>
                  <a:pt x="4233" y="588433"/>
                  <a:pt x="4574" y="541347"/>
                  <a:pt x="12700" y="495300"/>
                </a:cubicBezTo>
                <a:cubicBezTo>
                  <a:pt x="17353" y="468933"/>
                  <a:pt x="38100" y="419100"/>
                  <a:pt x="38100" y="419100"/>
                </a:cubicBezTo>
                <a:cubicBezTo>
                  <a:pt x="42333" y="381000"/>
                  <a:pt x="46986" y="342944"/>
                  <a:pt x="50800" y="304800"/>
                </a:cubicBezTo>
                <a:cubicBezTo>
                  <a:pt x="55318" y="259619"/>
                  <a:pt x="54786" y="140070"/>
                  <a:pt x="88900" y="88900"/>
                </a:cubicBezTo>
                <a:cubicBezTo>
                  <a:pt x="112072" y="54142"/>
                  <a:pt x="112295" y="43225"/>
                  <a:pt x="152400" y="25400"/>
                </a:cubicBezTo>
                <a:cubicBezTo>
                  <a:pt x="176866" y="14526"/>
                  <a:pt x="228600" y="0"/>
                  <a:pt x="228600" y="0"/>
                </a:cubicBezTo>
                <a:cubicBezTo>
                  <a:pt x="270933" y="4233"/>
                  <a:pt x="313550" y="6231"/>
                  <a:pt x="355600" y="12700"/>
                </a:cubicBezTo>
                <a:cubicBezTo>
                  <a:pt x="368831" y="14736"/>
                  <a:pt x="380828" y="21722"/>
                  <a:pt x="393700" y="25400"/>
                </a:cubicBezTo>
                <a:cubicBezTo>
                  <a:pt x="474395" y="48456"/>
                  <a:pt x="416385" y="24042"/>
                  <a:pt x="495300" y="63500"/>
                </a:cubicBezTo>
                <a:cubicBezTo>
                  <a:pt x="503767" y="76200"/>
                  <a:pt x="509907" y="90807"/>
                  <a:pt x="520700" y="101600"/>
                </a:cubicBezTo>
                <a:cubicBezTo>
                  <a:pt x="531493" y="112393"/>
                  <a:pt x="546380" y="118128"/>
                  <a:pt x="558800" y="127000"/>
                </a:cubicBezTo>
                <a:cubicBezTo>
                  <a:pt x="669069" y="205764"/>
                  <a:pt x="557910" y="130640"/>
                  <a:pt x="647700" y="190500"/>
                </a:cubicBezTo>
                <a:cubicBezTo>
                  <a:pt x="656167" y="203200"/>
                  <a:pt x="662307" y="217807"/>
                  <a:pt x="673100" y="228600"/>
                </a:cubicBezTo>
                <a:cubicBezTo>
                  <a:pt x="683893" y="239393"/>
                  <a:pt x="701665" y="242081"/>
                  <a:pt x="711200" y="254000"/>
                </a:cubicBezTo>
                <a:cubicBezTo>
                  <a:pt x="719563" y="264453"/>
                  <a:pt x="717399" y="280398"/>
                  <a:pt x="723900" y="292100"/>
                </a:cubicBezTo>
                <a:cubicBezTo>
                  <a:pt x="738725" y="318785"/>
                  <a:pt x="765047" y="339340"/>
                  <a:pt x="774700" y="368300"/>
                </a:cubicBezTo>
                <a:lnTo>
                  <a:pt x="800100" y="444500"/>
                </a:lnTo>
                <a:cubicBezTo>
                  <a:pt x="795867" y="520700"/>
                  <a:pt x="794636" y="597126"/>
                  <a:pt x="787400" y="673100"/>
                </a:cubicBezTo>
                <a:cubicBezTo>
                  <a:pt x="786131" y="686427"/>
                  <a:pt x="783063" y="700747"/>
                  <a:pt x="774700" y="711200"/>
                </a:cubicBezTo>
                <a:cubicBezTo>
                  <a:pt x="765165" y="723119"/>
                  <a:pt x="749300" y="728133"/>
                  <a:pt x="736600" y="736600"/>
                </a:cubicBezTo>
                <a:cubicBezTo>
                  <a:pt x="706403" y="827192"/>
                  <a:pt x="749221" y="717668"/>
                  <a:pt x="685800" y="812800"/>
                </a:cubicBezTo>
                <a:cubicBezTo>
                  <a:pt x="669084" y="837874"/>
                  <a:pt x="654050" y="872067"/>
                  <a:pt x="635000" y="889000"/>
                </a:cubicBezTo>
                <a:close/>
              </a:path>
            </a:pathLst>
          </a:cu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66D627FC-168E-B743-94F5-A5550AD574C0}"/>
              </a:ext>
            </a:extLst>
          </p:cNvPr>
          <p:cNvSpPr/>
          <p:nvPr/>
        </p:nvSpPr>
        <p:spPr>
          <a:xfrm>
            <a:off x="9258300" y="5626100"/>
            <a:ext cx="1143000" cy="865183"/>
          </a:xfrm>
          <a:custGeom>
            <a:avLst/>
            <a:gdLst>
              <a:gd name="connsiteX0" fmla="*/ 1066800 w 1143000"/>
              <a:gd name="connsiteY0" fmla="*/ 863600 h 865183"/>
              <a:gd name="connsiteX1" fmla="*/ 889000 w 1143000"/>
              <a:gd name="connsiteY1" fmla="*/ 850900 h 865183"/>
              <a:gd name="connsiteX2" fmla="*/ 736600 w 1143000"/>
              <a:gd name="connsiteY2" fmla="*/ 838200 h 865183"/>
              <a:gd name="connsiteX3" fmla="*/ 342900 w 1143000"/>
              <a:gd name="connsiteY3" fmla="*/ 825500 h 865183"/>
              <a:gd name="connsiteX4" fmla="*/ 127000 w 1143000"/>
              <a:gd name="connsiteY4" fmla="*/ 812800 h 865183"/>
              <a:gd name="connsiteX5" fmla="*/ 101600 w 1143000"/>
              <a:gd name="connsiteY5" fmla="*/ 736600 h 865183"/>
              <a:gd name="connsiteX6" fmla="*/ 76200 w 1143000"/>
              <a:gd name="connsiteY6" fmla="*/ 698500 h 865183"/>
              <a:gd name="connsiteX7" fmla="*/ 50800 w 1143000"/>
              <a:gd name="connsiteY7" fmla="*/ 622300 h 865183"/>
              <a:gd name="connsiteX8" fmla="*/ 38100 w 1143000"/>
              <a:gd name="connsiteY8" fmla="*/ 584200 h 865183"/>
              <a:gd name="connsiteX9" fmla="*/ 25400 w 1143000"/>
              <a:gd name="connsiteY9" fmla="*/ 533400 h 865183"/>
              <a:gd name="connsiteX10" fmla="*/ 0 w 1143000"/>
              <a:gd name="connsiteY10" fmla="*/ 457200 h 865183"/>
              <a:gd name="connsiteX11" fmla="*/ 12700 w 1143000"/>
              <a:gd name="connsiteY11" fmla="*/ 292100 h 865183"/>
              <a:gd name="connsiteX12" fmla="*/ 25400 w 1143000"/>
              <a:gd name="connsiteY12" fmla="*/ 254000 h 865183"/>
              <a:gd name="connsiteX13" fmla="*/ 63500 w 1143000"/>
              <a:gd name="connsiteY13" fmla="*/ 215900 h 865183"/>
              <a:gd name="connsiteX14" fmla="*/ 101600 w 1143000"/>
              <a:gd name="connsiteY14" fmla="*/ 190500 h 865183"/>
              <a:gd name="connsiteX15" fmla="*/ 190500 w 1143000"/>
              <a:gd name="connsiteY15" fmla="*/ 88900 h 865183"/>
              <a:gd name="connsiteX16" fmla="*/ 254000 w 1143000"/>
              <a:gd name="connsiteY16" fmla="*/ 25400 h 865183"/>
              <a:gd name="connsiteX17" fmla="*/ 330200 w 1143000"/>
              <a:gd name="connsiteY17" fmla="*/ 0 h 865183"/>
              <a:gd name="connsiteX18" fmla="*/ 647700 w 1143000"/>
              <a:gd name="connsiteY18" fmla="*/ 25400 h 865183"/>
              <a:gd name="connsiteX19" fmla="*/ 800100 w 1143000"/>
              <a:gd name="connsiteY19" fmla="*/ 76200 h 865183"/>
              <a:gd name="connsiteX20" fmla="*/ 838200 w 1143000"/>
              <a:gd name="connsiteY20" fmla="*/ 101600 h 865183"/>
              <a:gd name="connsiteX21" fmla="*/ 927100 w 1143000"/>
              <a:gd name="connsiteY21" fmla="*/ 177800 h 865183"/>
              <a:gd name="connsiteX22" fmla="*/ 965200 w 1143000"/>
              <a:gd name="connsiteY22" fmla="*/ 190500 h 865183"/>
              <a:gd name="connsiteX23" fmla="*/ 1028700 w 1143000"/>
              <a:gd name="connsiteY23" fmla="*/ 292100 h 865183"/>
              <a:gd name="connsiteX24" fmla="*/ 1066800 w 1143000"/>
              <a:gd name="connsiteY24" fmla="*/ 355600 h 865183"/>
              <a:gd name="connsiteX25" fmla="*/ 1092200 w 1143000"/>
              <a:gd name="connsiteY25" fmla="*/ 393700 h 865183"/>
              <a:gd name="connsiteX26" fmla="*/ 1104900 w 1143000"/>
              <a:gd name="connsiteY26" fmla="*/ 431800 h 865183"/>
              <a:gd name="connsiteX27" fmla="*/ 1143000 w 1143000"/>
              <a:gd name="connsiteY27" fmla="*/ 533400 h 865183"/>
              <a:gd name="connsiteX28" fmla="*/ 1117600 w 1143000"/>
              <a:gd name="connsiteY28" fmla="*/ 774700 h 865183"/>
              <a:gd name="connsiteX29" fmla="*/ 1104900 w 1143000"/>
              <a:gd name="connsiteY29" fmla="*/ 812800 h 865183"/>
              <a:gd name="connsiteX30" fmla="*/ 1066800 w 1143000"/>
              <a:gd name="connsiteY30" fmla="*/ 863600 h 86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3000" h="865183">
                <a:moveTo>
                  <a:pt x="1066800" y="863600"/>
                </a:moveTo>
                <a:cubicBezTo>
                  <a:pt x="1030817" y="869950"/>
                  <a:pt x="948243" y="855457"/>
                  <a:pt x="889000" y="850900"/>
                </a:cubicBezTo>
                <a:cubicBezTo>
                  <a:pt x="838174" y="846990"/>
                  <a:pt x="787521" y="840568"/>
                  <a:pt x="736600" y="838200"/>
                </a:cubicBezTo>
                <a:cubicBezTo>
                  <a:pt x="605440" y="832100"/>
                  <a:pt x="474088" y="830966"/>
                  <a:pt x="342900" y="825500"/>
                </a:cubicBezTo>
                <a:cubicBezTo>
                  <a:pt x="270871" y="822499"/>
                  <a:pt x="198967" y="817033"/>
                  <a:pt x="127000" y="812800"/>
                </a:cubicBezTo>
                <a:cubicBezTo>
                  <a:pt x="118533" y="787400"/>
                  <a:pt x="116452" y="758877"/>
                  <a:pt x="101600" y="736600"/>
                </a:cubicBezTo>
                <a:cubicBezTo>
                  <a:pt x="93133" y="723900"/>
                  <a:pt x="82399" y="712448"/>
                  <a:pt x="76200" y="698500"/>
                </a:cubicBezTo>
                <a:cubicBezTo>
                  <a:pt x="65326" y="674034"/>
                  <a:pt x="59267" y="647700"/>
                  <a:pt x="50800" y="622300"/>
                </a:cubicBezTo>
                <a:cubicBezTo>
                  <a:pt x="46567" y="609600"/>
                  <a:pt x="41347" y="597187"/>
                  <a:pt x="38100" y="584200"/>
                </a:cubicBezTo>
                <a:cubicBezTo>
                  <a:pt x="33867" y="567267"/>
                  <a:pt x="30416" y="550118"/>
                  <a:pt x="25400" y="533400"/>
                </a:cubicBezTo>
                <a:cubicBezTo>
                  <a:pt x="17707" y="507755"/>
                  <a:pt x="0" y="457200"/>
                  <a:pt x="0" y="457200"/>
                </a:cubicBezTo>
                <a:cubicBezTo>
                  <a:pt x="4233" y="402167"/>
                  <a:pt x="5854" y="346870"/>
                  <a:pt x="12700" y="292100"/>
                </a:cubicBezTo>
                <a:cubicBezTo>
                  <a:pt x="14360" y="278816"/>
                  <a:pt x="17974" y="265139"/>
                  <a:pt x="25400" y="254000"/>
                </a:cubicBezTo>
                <a:cubicBezTo>
                  <a:pt x="35363" y="239056"/>
                  <a:pt x="49702" y="227398"/>
                  <a:pt x="63500" y="215900"/>
                </a:cubicBezTo>
                <a:cubicBezTo>
                  <a:pt x="75226" y="206129"/>
                  <a:pt x="88900" y="198967"/>
                  <a:pt x="101600" y="190500"/>
                </a:cubicBezTo>
                <a:cubicBezTo>
                  <a:pt x="160867" y="101600"/>
                  <a:pt x="127000" y="131233"/>
                  <a:pt x="190500" y="88900"/>
                </a:cubicBezTo>
                <a:cubicBezTo>
                  <a:pt x="213672" y="54142"/>
                  <a:pt x="213895" y="43225"/>
                  <a:pt x="254000" y="25400"/>
                </a:cubicBezTo>
                <a:cubicBezTo>
                  <a:pt x="278466" y="14526"/>
                  <a:pt x="330200" y="0"/>
                  <a:pt x="330200" y="0"/>
                </a:cubicBezTo>
                <a:cubicBezTo>
                  <a:pt x="436033" y="8467"/>
                  <a:pt x="542300" y="12624"/>
                  <a:pt x="647700" y="25400"/>
                </a:cubicBezTo>
                <a:cubicBezTo>
                  <a:pt x="709354" y="32873"/>
                  <a:pt x="749701" y="47401"/>
                  <a:pt x="800100" y="76200"/>
                </a:cubicBezTo>
                <a:cubicBezTo>
                  <a:pt x="813352" y="83773"/>
                  <a:pt x="826474" y="91829"/>
                  <a:pt x="838200" y="101600"/>
                </a:cubicBezTo>
                <a:cubicBezTo>
                  <a:pt x="887334" y="142545"/>
                  <a:pt x="866566" y="143209"/>
                  <a:pt x="927100" y="177800"/>
                </a:cubicBezTo>
                <a:cubicBezTo>
                  <a:pt x="938723" y="184442"/>
                  <a:pt x="952500" y="186267"/>
                  <a:pt x="965200" y="190500"/>
                </a:cubicBezTo>
                <a:cubicBezTo>
                  <a:pt x="1031366" y="278721"/>
                  <a:pt x="978891" y="202445"/>
                  <a:pt x="1028700" y="292100"/>
                </a:cubicBezTo>
                <a:cubicBezTo>
                  <a:pt x="1040688" y="313678"/>
                  <a:pt x="1053717" y="334668"/>
                  <a:pt x="1066800" y="355600"/>
                </a:cubicBezTo>
                <a:cubicBezTo>
                  <a:pt x="1074890" y="368543"/>
                  <a:pt x="1085374" y="380048"/>
                  <a:pt x="1092200" y="393700"/>
                </a:cubicBezTo>
                <a:cubicBezTo>
                  <a:pt x="1098187" y="405674"/>
                  <a:pt x="1099627" y="419495"/>
                  <a:pt x="1104900" y="431800"/>
                </a:cubicBezTo>
                <a:cubicBezTo>
                  <a:pt x="1144747" y="524776"/>
                  <a:pt x="1119585" y="439742"/>
                  <a:pt x="1143000" y="533400"/>
                </a:cubicBezTo>
                <a:cubicBezTo>
                  <a:pt x="1138730" y="580366"/>
                  <a:pt x="1127691" y="719201"/>
                  <a:pt x="1117600" y="774700"/>
                </a:cubicBezTo>
                <a:cubicBezTo>
                  <a:pt x="1115205" y="787871"/>
                  <a:pt x="1113263" y="802347"/>
                  <a:pt x="1104900" y="812800"/>
                </a:cubicBezTo>
                <a:cubicBezTo>
                  <a:pt x="1063278" y="864828"/>
                  <a:pt x="1102783" y="857250"/>
                  <a:pt x="1066800" y="863600"/>
                </a:cubicBezTo>
                <a:close/>
              </a:path>
            </a:pathLst>
          </a:cu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BF5D1DDD-E243-4945-9BE6-AF554F5D1DEF}"/>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D0DA892-9667-8647-A4CD-A690575703B5}"/>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528EA094-A252-2E4A-BE09-4884AFCC8157}"/>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121D2CD-4B48-F94A-A77C-9CE89F641011}"/>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4585693" y="23872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4585693" y="2387247"/>
                <a:ext cx="1576747" cy="503588"/>
              </a:xfrm>
              <a:prstGeom prst="rect">
                <a:avLst/>
              </a:prstGeom>
              <a:blipFill>
                <a:blip r:embed="rId11"/>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D14B316-FA21-B445-B5C6-076462AB394B}"/>
                  </a:ext>
                </a:extLst>
              </p:cNvPr>
              <p:cNvSpPr txBox="1">
                <a:spLocks/>
              </p:cNvSpPr>
              <p:nvPr/>
            </p:nvSpPr>
            <p:spPr>
              <a:xfrm>
                <a:off x="6890749" y="244152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8" name="Content Placeholder 2">
                <a:extLst>
                  <a:ext uri="{FF2B5EF4-FFF2-40B4-BE49-F238E27FC236}">
                    <a16:creationId xmlns:a16="http://schemas.microsoft.com/office/drawing/2014/main" id="{DD14B316-FA21-B445-B5C6-076462AB394B}"/>
                  </a:ext>
                </a:extLst>
              </p:cNvPr>
              <p:cNvSpPr txBox="1">
                <a:spLocks noRot="1" noChangeAspect="1" noMove="1" noResize="1" noEditPoints="1" noAdjustHandles="1" noChangeArrowheads="1" noChangeShapeType="1" noTextEdit="1"/>
              </p:cNvSpPr>
              <p:nvPr/>
            </p:nvSpPr>
            <p:spPr>
              <a:xfrm>
                <a:off x="6890749" y="2441522"/>
                <a:ext cx="1576747" cy="503588"/>
              </a:xfrm>
              <a:prstGeom prst="rect">
                <a:avLst/>
              </a:prstGeom>
              <a:blipFill>
                <a:blip r:embed="rId12"/>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5125CD9F-D43E-3943-B513-29350E305625}"/>
                  </a:ext>
                </a:extLst>
              </p:cNvPr>
              <p:cNvSpPr txBox="1">
                <a:spLocks/>
              </p:cNvSpPr>
              <p:nvPr/>
            </p:nvSpPr>
            <p:spPr>
              <a:xfrm>
                <a:off x="9231175" y="246797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9" name="Content Placeholder 2">
                <a:extLst>
                  <a:ext uri="{FF2B5EF4-FFF2-40B4-BE49-F238E27FC236}">
                    <a16:creationId xmlns:a16="http://schemas.microsoft.com/office/drawing/2014/main" id="{5125CD9F-D43E-3943-B513-29350E305625}"/>
                  </a:ext>
                </a:extLst>
              </p:cNvPr>
              <p:cNvSpPr txBox="1">
                <a:spLocks noRot="1" noChangeAspect="1" noMove="1" noResize="1" noEditPoints="1" noAdjustHandles="1" noChangeArrowheads="1" noChangeShapeType="1" noTextEdit="1"/>
              </p:cNvSpPr>
              <p:nvPr/>
            </p:nvSpPr>
            <p:spPr>
              <a:xfrm>
                <a:off x="9231175" y="2467972"/>
                <a:ext cx="1576747" cy="503588"/>
              </a:xfrm>
              <a:prstGeom prst="rect">
                <a:avLst/>
              </a:prstGeom>
              <a:blipFill>
                <a:blip r:embed="rId13"/>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14"/>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5"/>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Content Placeholder 2">
                <a:extLst>
                  <a:ext uri="{FF2B5EF4-FFF2-40B4-BE49-F238E27FC236}">
                    <a16:creationId xmlns:a16="http://schemas.microsoft.com/office/drawing/2014/main" id="{FA120483-D21E-3A49-B318-1CB36CEEDB5A}"/>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2" name="Content Placeholder 2">
                <a:extLst>
                  <a:ext uri="{FF2B5EF4-FFF2-40B4-BE49-F238E27FC236}">
                    <a16:creationId xmlns:a16="http://schemas.microsoft.com/office/drawing/2014/main" id="{FA120483-D21E-3A49-B318-1CB36CEEDB5A}"/>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6"/>
                <a:stretch>
                  <a:fillRect l="-5263"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Content Placeholder 2">
                <a:extLst>
                  <a:ext uri="{FF2B5EF4-FFF2-40B4-BE49-F238E27FC236}">
                    <a16:creationId xmlns:a16="http://schemas.microsoft.com/office/drawing/2014/main" id="{A0550B78-C097-A540-9272-EF3B08EE4E78}"/>
                  </a:ext>
                </a:extLst>
              </p:cNvPr>
              <p:cNvSpPr txBox="1">
                <a:spLocks/>
              </p:cNvSpPr>
              <p:nvPr/>
            </p:nvSpPr>
            <p:spPr>
              <a:xfrm>
                <a:off x="9770266" y="55921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3" name="Content Placeholder 2">
                <a:extLst>
                  <a:ext uri="{FF2B5EF4-FFF2-40B4-BE49-F238E27FC236}">
                    <a16:creationId xmlns:a16="http://schemas.microsoft.com/office/drawing/2014/main" id="{A0550B78-C097-A540-9272-EF3B08EE4E78}"/>
                  </a:ext>
                </a:extLst>
              </p:cNvPr>
              <p:cNvSpPr txBox="1">
                <a:spLocks noRot="1" noChangeAspect="1" noMove="1" noResize="1" noEditPoints="1" noAdjustHandles="1" noChangeArrowheads="1" noChangeShapeType="1" noTextEdit="1"/>
              </p:cNvSpPr>
              <p:nvPr/>
            </p:nvSpPr>
            <p:spPr>
              <a:xfrm>
                <a:off x="9770266" y="5592190"/>
                <a:ext cx="466367" cy="503588"/>
              </a:xfrm>
              <a:prstGeom prst="rect">
                <a:avLst/>
              </a:prstGeom>
              <a:blipFill>
                <a:blip r:embed="rId17"/>
                <a:stretch>
                  <a:fillRect l="-2632"/>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8"/>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9"/>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9"/>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20"/>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D39D8EA6-94BF-C944-90F0-487881524E96}"/>
                  </a:ext>
                </a:extLst>
              </p:cNvPr>
              <p:cNvSpPr/>
              <p:nvPr/>
            </p:nvSpPr>
            <p:spPr>
              <a:xfrm>
                <a:off x="7032525" y="1860250"/>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3</m:t>
                              </m:r>
                            </m:sup>
                          </m:sSup>
                        </m:e>
                      </m:d>
                    </m:oMath>
                  </m:oMathPara>
                </a14:m>
                <a:endParaRPr lang="en-US" dirty="0"/>
              </a:p>
            </p:txBody>
          </p:sp>
        </mc:Choice>
        <mc:Fallback xmlns="">
          <p:sp>
            <p:nvSpPr>
              <p:cNvPr id="125" name="Rectangle 124">
                <a:extLst>
                  <a:ext uri="{FF2B5EF4-FFF2-40B4-BE49-F238E27FC236}">
                    <a16:creationId xmlns:a16="http://schemas.microsoft.com/office/drawing/2014/main" id="{D39D8EA6-94BF-C944-90F0-487881524E96}"/>
                  </a:ext>
                </a:extLst>
              </p:cNvPr>
              <p:cNvSpPr>
                <a:spLocks noRot="1" noChangeAspect="1" noMove="1" noResize="1" noEditPoints="1" noAdjustHandles="1" noChangeArrowheads="1" noChangeShapeType="1" noTextEdit="1"/>
              </p:cNvSpPr>
              <p:nvPr/>
            </p:nvSpPr>
            <p:spPr>
              <a:xfrm>
                <a:off x="7032525" y="1860250"/>
                <a:ext cx="1303818" cy="369332"/>
              </a:xfrm>
              <a:prstGeom prst="rect">
                <a:avLst/>
              </a:prstGeom>
              <a:blipFill>
                <a:blip r:embed="rId21"/>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B61BD32E-0168-5441-9282-F21A55FE1604}"/>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6" name="Rectangle 125">
                <a:extLst>
                  <a:ext uri="{FF2B5EF4-FFF2-40B4-BE49-F238E27FC236}">
                    <a16:creationId xmlns:a16="http://schemas.microsoft.com/office/drawing/2014/main" id="{B61BD32E-0168-5441-9282-F21A55FE1604}"/>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2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23"/>
                <a:stretch>
                  <a:fillRect b="-3226"/>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709001" y="600938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4752175" y="6003497"/>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went</a:t>
            </a:r>
          </a:p>
        </p:txBody>
      </p:sp>
      <p:sp>
        <p:nvSpPr>
          <p:cNvPr id="131" name="Content Placeholder 2">
            <a:extLst>
              <a:ext uri="{FF2B5EF4-FFF2-40B4-BE49-F238E27FC236}">
                <a16:creationId xmlns:a16="http://schemas.microsoft.com/office/drawing/2014/main" id="{884FC12A-0129-4F4F-9451-AADE3FF0302A}"/>
              </a:ext>
            </a:extLst>
          </p:cNvPr>
          <p:cNvSpPr txBox="1">
            <a:spLocks/>
          </p:cNvSpPr>
          <p:nvPr/>
        </p:nvSpPr>
        <p:spPr>
          <a:xfrm>
            <a:off x="7149247" y="59929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to</a:t>
            </a:r>
          </a:p>
        </p:txBody>
      </p:sp>
      <p:sp>
        <p:nvSpPr>
          <p:cNvPr id="132" name="Content Placeholder 2">
            <a:extLst>
              <a:ext uri="{FF2B5EF4-FFF2-40B4-BE49-F238E27FC236}">
                <a16:creationId xmlns:a16="http://schemas.microsoft.com/office/drawing/2014/main" id="{563A26FC-F8F6-534F-BEE4-B53D1382B65B}"/>
              </a:ext>
            </a:extLst>
          </p:cNvPr>
          <p:cNvSpPr txBox="1">
            <a:spLocks/>
          </p:cNvSpPr>
          <p:nvPr/>
        </p:nvSpPr>
        <p:spPr>
          <a:xfrm>
            <a:off x="9420484" y="5992781"/>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class</a:t>
            </a:r>
          </a:p>
        </p:txBody>
      </p:sp>
      <p:sp>
        <p:nvSpPr>
          <p:cNvPr id="133" name="Content Placeholder 2">
            <a:extLst>
              <a:ext uri="{FF2B5EF4-FFF2-40B4-BE49-F238E27FC236}">
                <a16:creationId xmlns:a16="http://schemas.microsoft.com/office/drawing/2014/main" id="{5418DCC3-D551-F74F-9652-F4BC01322E3F}"/>
              </a:ext>
            </a:extLst>
          </p:cNvPr>
          <p:cNvSpPr txBox="1">
            <a:spLocks/>
          </p:cNvSpPr>
          <p:nvPr/>
        </p:nvSpPr>
        <p:spPr>
          <a:xfrm>
            <a:off x="1962784" y="2071854"/>
            <a:ext cx="9177816" cy="2768013"/>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During training, regardless of our output predictions,</a:t>
            </a:r>
            <a:br>
              <a:rPr lang="en-US" sz="2400" b="1" dirty="0">
                <a:solidFill>
                  <a:schemeClr val="tx1">
                    <a:lumMod val="85000"/>
                    <a:lumOff val="15000"/>
                  </a:schemeClr>
                </a:solidFill>
                <a:latin typeface="Avenir Light" panose="020B0402020203020204" pitchFamily="34" charset="77"/>
              </a:rPr>
            </a:br>
            <a:r>
              <a:rPr lang="en-US" sz="2400" b="1" dirty="0">
                <a:solidFill>
                  <a:schemeClr val="tx1">
                    <a:lumMod val="85000"/>
                    <a:lumOff val="15000"/>
                  </a:schemeClr>
                </a:solidFill>
                <a:latin typeface="Avenir Light" panose="020B0402020203020204" pitchFamily="34" charset="77"/>
              </a:rPr>
              <a:t>we feed in the correct inputs</a:t>
            </a:r>
          </a:p>
        </p:txBody>
      </p:sp>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DC95E331-47EC-8546-9CC4-50B4B90990B3}"/>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136" name="TextBox 135">
                <a:extLst>
                  <a:ext uri="{FF2B5EF4-FFF2-40B4-BE49-F238E27FC236}">
                    <a16:creationId xmlns:a16="http://schemas.microsoft.com/office/drawing/2014/main" id="{DC95E331-47EC-8546-9CC4-50B4B90990B3}"/>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24"/>
                <a:stretch>
                  <a:fillRect l="-1271" t="-140741" r="-2542" b="-198148"/>
                </a:stretch>
              </a:blipFill>
            </p:spPr>
            <p:txBody>
              <a:bodyPr/>
              <a:lstStyle/>
              <a:p>
                <a:r>
                  <a:rPr lang="en-US">
                    <a:noFill/>
                  </a:rPr>
                  <a:t> </a:t>
                </a:r>
              </a:p>
            </p:txBody>
          </p:sp>
        </mc:Fallback>
      </mc:AlternateContent>
      <p:sp>
        <p:nvSpPr>
          <p:cNvPr id="123" name="Title 1">
            <a:extLst>
              <a:ext uri="{FF2B5EF4-FFF2-40B4-BE49-F238E27FC236}">
                <a16:creationId xmlns:a16="http://schemas.microsoft.com/office/drawing/2014/main" id="{88634150-4854-6847-B23E-B450CB47BB23}"/>
              </a:ext>
            </a:extLst>
          </p:cNvPr>
          <p:cNvSpPr>
            <a:spLocks noGrp="1"/>
          </p:cNvSpPr>
          <p:nvPr>
            <p:ph type="title" idx="4294967295"/>
          </p:nvPr>
        </p:nvSpPr>
        <p:spPr>
          <a:xfrm>
            <a:off x="716886" y="264119"/>
            <a:ext cx="1262040" cy="551431"/>
          </a:xfrm>
        </p:spPr>
        <p:txBody>
          <a:bodyPr/>
          <a:lstStyle/>
          <a:p>
            <a:r>
              <a:rPr lang="en-US" dirty="0"/>
              <a:t>RNN</a:t>
            </a:r>
          </a:p>
        </p:txBody>
      </p:sp>
      <p:sp>
        <p:nvSpPr>
          <p:cNvPr id="134" name="Rectangle 133">
            <a:extLst>
              <a:ext uri="{FF2B5EF4-FFF2-40B4-BE49-F238E27FC236}">
                <a16:creationId xmlns:a16="http://schemas.microsoft.com/office/drawing/2014/main" id="{370178D8-32C1-F34C-992A-78A2D4EEB437}"/>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Slide Number Placeholder 9">
            <a:extLst>
              <a:ext uri="{FF2B5EF4-FFF2-40B4-BE49-F238E27FC236}">
                <a16:creationId xmlns:a16="http://schemas.microsoft.com/office/drawing/2014/main" id="{37F54307-EE2C-6341-8D6B-B4157C0F30D9}"/>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13</a:t>
            </a:fld>
            <a:endParaRPr lang="en-US" dirty="0"/>
          </a:p>
        </p:txBody>
      </p:sp>
    </p:spTree>
    <p:extLst>
      <p:ext uri="{BB962C8B-B14F-4D97-AF65-F5344CB8AC3E}">
        <p14:creationId xmlns:p14="http://schemas.microsoft.com/office/powerpoint/2010/main" val="2233528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FE0E91F0-F729-1B4F-B6C1-50E8A51EB607}"/>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5"/>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7"/>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BF5D1DDD-E243-4945-9BE6-AF554F5D1DEF}"/>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D0DA892-9667-8647-A4CD-A690575703B5}"/>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528EA094-A252-2E4A-BE09-4884AFCC8157}"/>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121D2CD-4B48-F94A-A77C-9CE89F641011}"/>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9"/>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0"/>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1"/>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1"/>
                <a:stretch>
                  <a:fillRect/>
                </a:stretch>
              </a:blipFill>
            </p:spPr>
            <p:txBody>
              <a:bodyPr/>
              <a:lstStyle/>
              <a:p>
                <a:r>
                  <a:rPr lang="en-US">
                    <a:noFill/>
                  </a:rPr>
                  <a:t> </a:t>
                </a:r>
              </a:p>
            </p:txBody>
          </p:sp>
        </mc:Fallback>
      </mc:AlternateContent>
      <p:sp>
        <p:nvSpPr>
          <p:cNvPr id="120" name="Content Placeholder 2">
            <a:extLst>
              <a:ext uri="{FF2B5EF4-FFF2-40B4-BE49-F238E27FC236}">
                <a16:creationId xmlns:a16="http://schemas.microsoft.com/office/drawing/2014/main" id="{2306E4C0-F05A-F845-8BE0-877B27D6A7C2}"/>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She</a:t>
            </a:r>
          </a:p>
        </p:txBody>
      </p:sp>
      <p:sp>
        <p:nvSpPr>
          <p:cNvPr id="121" name="Content Placeholder 2">
            <a:extLst>
              <a:ext uri="{FF2B5EF4-FFF2-40B4-BE49-F238E27FC236}">
                <a16:creationId xmlns:a16="http://schemas.microsoft.com/office/drawing/2014/main" id="{10F64FC8-263A-284C-9D8D-935EEAE1673B}"/>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2" name="Content Placeholder 2">
            <a:extLst>
              <a:ext uri="{FF2B5EF4-FFF2-40B4-BE49-F238E27FC236}">
                <a16:creationId xmlns:a16="http://schemas.microsoft.com/office/drawing/2014/main" id="{032CA8D9-D28E-3E4C-9DB1-A36EB1549B7F}"/>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to</a:t>
            </a:r>
          </a:p>
        </p:txBody>
      </p:sp>
      <p:sp>
        <p:nvSpPr>
          <p:cNvPr id="123" name="Content Placeholder 2">
            <a:extLst>
              <a:ext uri="{FF2B5EF4-FFF2-40B4-BE49-F238E27FC236}">
                <a16:creationId xmlns:a16="http://schemas.microsoft.com/office/drawing/2014/main" id="{7713F022-7829-8C4F-9B6C-433BC351D75F}"/>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rgbClr val="F47F83">
              <a:alpha val="57000"/>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p:sp>
        <p:nvSpPr>
          <p:cNvPr id="127" name="Content Placeholder 2">
            <a:extLst>
              <a:ext uri="{FF2B5EF4-FFF2-40B4-BE49-F238E27FC236}">
                <a16:creationId xmlns:a16="http://schemas.microsoft.com/office/drawing/2014/main" id="{ABB99C6F-4251-8D4A-92FB-7B9E6F7FC710}"/>
              </a:ext>
            </a:extLst>
          </p:cNvPr>
          <p:cNvSpPr txBox="1">
            <a:spLocks/>
          </p:cNvSpPr>
          <p:nvPr/>
        </p:nvSpPr>
        <p:spPr>
          <a:xfrm>
            <a:off x="9425430" y="2365613"/>
            <a:ext cx="998949" cy="503588"/>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after?</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F1321DB-4186-A34E-BBF0-70EF5EC32BA5}"/>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3" name="Rectangle 2">
                <a:extLst>
                  <a:ext uri="{FF2B5EF4-FFF2-40B4-BE49-F238E27FC236}">
                    <a16:creationId xmlns:a16="http://schemas.microsoft.com/office/drawing/2014/main" id="{7F1321DB-4186-A34E-BBF0-70EF5EC32BA5}"/>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1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FC42F688-1875-1640-8EF4-9174D41FA30E}"/>
                  </a:ext>
                </a:extLst>
              </p:cNvPr>
              <p:cNvSpPr/>
              <p:nvPr/>
            </p:nvSpPr>
            <p:spPr>
              <a:xfrm>
                <a:off x="7032525" y="1860250"/>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3</m:t>
                              </m:r>
                            </m:sup>
                          </m:sSup>
                        </m:e>
                      </m:d>
                    </m:oMath>
                  </m:oMathPara>
                </a14:m>
                <a:endParaRPr lang="en-US" dirty="0"/>
              </a:p>
            </p:txBody>
          </p:sp>
        </mc:Choice>
        <mc:Fallback xmlns="">
          <p:sp>
            <p:nvSpPr>
              <p:cNvPr id="128" name="Rectangle 127">
                <a:extLst>
                  <a:ext uri="{FF2B5EF4-FFF2-40B4-BE49-F238E27FC236}">
                    <a16:creationId xmlns:a16="http://schemas.microsoft.com/office/drawing/2014/main" id="{FC42F688-1875-1640-8EF4-9174D41FA30E}"/>
                  </a:ext>
                </a:extLst>
              </p:cNvPr>
              <p:cNvSpPr>
                <a:spLocks noRot="1" noChangeAspect="1" noMove="1" noResize="1" noEditPoints="1" noAdjustHandles="1" noChangeArrowheads="1" noChangeShapeType="1" noTextEdit="1"/>
              </p:cNvSpPr>
              <p:nvPr/>
            </p:nvSpPr>
            <p:spPr>
              <a:xfrm>
                <a:off x="7032525" y="1860250"/>
                <a:ext cx="1303818" cy="369332"/>
              </a:xfrm>
              <a:prstGeom prst="rect">
                <a:avLst/>
              </a:prstGeom>
              <a:blipFill>
                <a:blip r:embed="rId13"/>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42AD90BE-AA48-0F40-AB3F-8D0482E17372}"/>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31" name="Rectangle 130">
                <a:extLst>
                  <a:ext uri="{FF2B5EF4-FFF2-40B4-BE49-F238E27FC236}">
                    <a16:creationId xmlns:a16="http://schemas.microsoft.com/office/drawing/2014/main" id="{42AD90BE-AA48-0F40-AB3F-8D0482E17372}"/>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15"/>
                <a:stretch>
                  <a:fillRect b="-3226"/>
                </a:stretch>
              </a:blipFill>
            </p:spPr>
            <p:txBody>
              <a:bodyPr/>
              <a:lstStyle/>
              <a:p>
                <a:r>
                  <a:rPr lang="en-US">
                    <a:noFill/>
                  </a:rPr>
                  <a:t> </a:t>
                </a:r>
              </a:p>
            </p:txBody>
          </p:sp>
        </mc:Fallback>
      </mc:AlternateContent>
      <p:sp>
        <p:nvSpPr>
          <p:cNvPr id="132" name="Content Placeholder 2">
            <a:extLst>
              <a:ext uri="{FF2B5EF4-FFF2-40B4-BE49-F238E27FC236}">
                <a16:creationId xmlns:a16="http://schemas.microsoft.com/office/drawing/2014/main" id="{045CF04F-8C4F-1D41-B4B6-6533B0E09396}"/>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a:solidFill>
                                <a:srgbClr val="C00000"/>
                              </a:solidFill>
                              <a:latin typeface="Cambria Math" panose="02040503050406030204" pitchFamily="18" charset="0"/>
                            </a:rPr>
                          </m:ctrlPr>
                        </m:accPr>
                        <m:e>
                          <m:r>
                            <a:rPr lang="en-US" sz="2400" i="1" dirty="0">
                              <a:solidFill>
                                <a:srgbClr val="C00000"/>
                              </a:solidFill>
                              <a:latin typeface="Cambria Math" panose="02040503050406030204" pitchFamily="18" charset="0"/>
                            </a:rPr>
                            <m:t>𝑦</m:t>
                          </m:r>
                        </m:e>
                      </m:acc>
                    </m:oMath>
                  </m:oMathPara>
                </a14:m>
                <a:endParaRPr lang="en-US" sz="2400" dirty="0"/>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16"/>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46596CA9-10F3-A348-B851-73AE628BD503}"/>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134" name="TextBox 133">
                <a:extLst>
                  <a:ext uri="{FF2B5EF4-FFF2-40B4-BE49-F238E27FC236}">
                    <a16:creationId xmlns:a16="http://schemas.microsoft.com/office/drawing/2014/main" id="{46596CA9-10F3-A348-B851-73AE628BD503}"/>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17"/>
                <a:stretch>
                  <a:fillRect l="-1271" t="-140741" r="-2542" b="-198148"/>
                </a:stretch>
              </a:blipFill>
            </p:spPr>
            <p:txBody>
              <a:bodyPr/>
              <a:lstStyle/>
              <a:p>
                <a:r>
                  <a:rPr lang="en-US">
                    <a:noFill/>
                  </a:rPr>
                  <a:t> </a:t>
                </a:r>
              </a:p>
            </p:txBody>
          </p:sp>
        </mc:Fallback>
      </mc:AlternateContent>
      <p:sp>
        <p:nvSpPr>
          <p:cNvPr id="133" name="Title 1">
            <a:extLst>
              <a:ext uri="{FF2B5EF4-FFF2-40B4-BE49-F238E27FC236}">
                <a16:creationId xmlns:a16="http://schemas.microsoft.com/office/drawing/2014/main" id="{7ED3D6CD-1A43-0044-AAB6-CC4D7E49D3F7}"/>
              </a:ext>
            </a:extLst>
          </p:cNvPr>
          <p:cNvSpPr>
            <a:spLocks noGrp="1"/>
          </p:cNvSpPr>
          <p:nvPr>
            <p:ph type="title" idx="4294967295"/>
          </p:nvPr>
        </p:nvSpPr>
        <p:spPr>
          <a:xfrm>
            <a:off x="716886" y="264119"/>
            <a:ext cx="1262040" cy="551431"/>
          </a:xfrm>
        </p:spPr>
        <p:txBody>
          <a:bodyPr/>
          <a:lstStyle/>
          <a:p>
            <a:r>
              <a:rPr lang="en-US" dirty="0"/>
              <a:t>RNN</a:t>
            </a:r>
          </a:p>
        </p:txBody>
      </p:sp>
      <p:sp>
        <p:nvSpPr>
          <p:cNvPr id="135" name="Rectangle 134">
            <a:extLst>
              <a:ext uri="{FF2B5EF4-FFF2-40B4-BE49-F238E27FC236}">
                <a16:creationId xmlns:a16="http://schemas.microsoft.com/office/drawing/2014/main" id="{2F996211-4607-8A41-8AD0-9A4564B7E4B2}"/>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Slide Number Placeholder 9">
            <a:extLst>
              <a:ext uri="{FF2B5EF4-FFF2-40B4-BE49-F238E27FC236}">
                <a16:creationId xmlns:a16="http://schemas.microsoft.com/office/drawing/2014/main" id="{D10EE0DD-76AB-814E-A653-D4A427FB6EE2}"/>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14</a:t>
            </a:fld>
            <a:endParaRPr lang="en-US" dirty="0"/>
          </a:p>
        </p:txBody>
      </p:sp>
    </p:spTree>
    <p:extLst>
      <p:ext uri="{BB962C8B-B14F-4D97-AF65-F5344CB8AC3E}">
        <p14:creationId xmlns:p14="http://schemas.microsoft.com/office/powerpoint/2010/main" val="30905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FE0E91F0-F729-1B4F-B6C1-50E8A51EB607}"/>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5"/>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7"/>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BF5D1DDD-E243-4945-9BE6-AF554F5D1DEF}"/>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D0DA892-9667-8647-A4CD-A690575703B5}"/>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528EA094-A252-2E4A-BE09-4884AFCC8157}"/>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121D2CD-4B48-F94A-A77C-9CE89F641011}"/>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9"/>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0"/>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1"/>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1"/>
                <a:stretch>
                  <a:fillRect/>
                </a:stretch>
              </a:blipFill>
            </p:spPr>
            <p:txBody>
              <a:bodyPr/>
              <a:lstStyle/>
              <a:p>
                <a:r>
                  <a:rPr lang="en-US">
                    <a:noFill/>
                  </a:rPr>
                  <a:t> </a:t>
                </a:r>
              </a:p>
            </p:txBody>
          </p:sp>
        </mc:Fallback>
      </mc:AlternateContent>
      <p:sp>
        <p:nvSpPr>
          <p:cNvPr id="120" name="Content Placeholder 2">
            <a:extLst>
              <a:ext uri="{FF2B5EF4-FFF2-40B4-BE49-F238E27FC236}">
                <a16:creationId xmlns:a16="http://schemas.microsoft.com/office/drawing/2014/main" id="{2306E4C0-F05A-F845-8BE0-877B27D6A7C2}"/>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She</a:t>
            </a:r>
          </a:p>
        </p:txBody>
      </p:sp>
      <p:sp>
        <p:nvSpPr>
          <p:cNvPr id="121" name="Content Placeholder 2">
            <a:extLst>
              <a:ext uri="{FF2B5EF4-FFF2-40B4-BE49-F238E27FC236}">
                <a16:creationId xmlns:a16="http://schemas.microsoft.com/office/drawing/2014/main" id="{10F64FC8-263A-284C-9D8D-935EEAE1673B}"/>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2" name="Content Placeholder 2">
            <a:extLst>
              <a:ext uri="{FF2B5EF4-FFF2-40B4-BE49-F238E27FC236}">
                <a16:creationId xmlns:a16="http://schemas.microsoft.com/office/drawing/2014/main" id="{032CA8D9-D28E-3E4C-9DB1-A36EB1549B7F}"/>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to</a:t>
            </a:r>
          </a:p>
        </p:txBody>
      </p:sp>
      <p:sp>
        <p:nvSpPr>
          <p:cNvPr id="123" name="Content Placeholder 2">
            <a:extLst>
              <a:ext uri="{FF2B5EF4-FFF2-40B4-BE49-F238E27FC236}">
                <a16:creationId xmlns:a16="http://schemas.microsoft.com/office/drawing/2014/main" id="{7713F022-7829-8C4F-9B6C-433BC351D75F}"/>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rgbClr val="F47F83">
              <a:alpha val="57000"/>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p:sp>
        <p:nvSpPr>
          <p:cNvPr id="127" name="Content Placeholder 2">
            <a:extLst>
              <a:ext uri="{FF2B5EF4-FFF2-40B4-BE49-F238E27FC236}">
                <a16:creationId xmlns:a16="http://schemas.microsoft.com/office/drawing/2014/main" id="{ABB99C6F-4251-8D4A-92FB-7B9E6F7FC710}"/>
              </a:ext>
            </a:extLst>
          </p:cNvPr>
          <p:cNvSpPr txBox="1">
            <a:spLocks/>
          </p:cNvSpPr>
          <p:nvPr/>
        </p:nvSpPr>
        <p:spPr>
          <a:xfrm>
            <a:off x="9425430" y="2365613"/>
            <a:ext cx="998949" cy="503588"/>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after?</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F1321DB-4186-A34E-BBF0-70EF5EC32BA5}"/>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3" name="Rectangle 2">
                <a:extLst>
                  <a:ext uri="{FF2B5EF4-FFF2-40B4-BE49-F238E27FC236}">
                    <a16:creationId xmlns:a16="http://schemas.microsoft.com/office/drawing/2014/main" id="{7F1321DB-4186-A34E-BBF0-70EF5EC32BA5}"/>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1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FC42F688-1875-1640-8EF4-9174D41FA30E}"/>
                  </a:ext>
                </a:extLst>
              </p:cNvPr>
              <p:cNvSpPr/>
              <p:nvPr/>
            </p:nvSpPr>
            <p:spPr>
              <a:xfrm>
                <a:off x="7032525" y="1860250"/>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3</m:t>
                              </m:r>
                            </m:sup>
                          </m:sSup>
                        </m:e>
                      </m:d>
                    </m:oMath>
                  </m:oMathPara>
                </a14:m>
                <a:endParaRPr lang="en-US" dirty="0"/>
              </a:p>
            </p:txBody>
          </p:sp>
        </mc:Choice>
        <mc:Fallback xmlns="">
          <p:sp>
            <p:nvSpPr>
              <p:cNvPr id="128" name="Rectangle 127">
                <a:extLst>
                  <a:ext uri="{FF2B5EF4-FFF2-40B4-BE49-F238E27FC236}">
                    <a16:creationId xmlns:a16="http://schemas.microsoft.com/office/drawing/2014/main" id="{FC42F688-1875-1640-8EF4-9174D41FA30E}"/>
                  </a:ext>
                </a:extLst>
              </p:cNvPr>
              <p:cNvSpPr>
                <a:spLocks noRot="1" noChangeAspect="1" noMove="1" noResize="1" noEditPoints="1" noAdjustHandles="1" noChangeArrowheads="1" noChangeShapeType="1" noTextEdit="1"/>
              </p:cNvSpPr>
              <p:nvPr/>
            </p:nvSpPr>
            <p:spPr>
              <a:xfrm>
                <a:off x="7032525" y="1860250"/>
                <a:ext cx="1303818" cy="369332"/>
              </a:xfrm>
              <a:prstGeom prst="rect">
                <a:avLst/>
              </a:prstGeom>
              <a:blipFill>
                <a:blip r:embed="rId13"/>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42AD90BE-AA48-0F40-AB3F-8D0482E17372}"/>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31" name="Rectangle 130">
                <a:extLst>
                  <a:ext uri="{FF2B5EF4-FFF2-40B4-BE49-F238E27FC236}">
                    <a16:creationId xmlns:a16="http://schemas.microsoft.com/office/drawing/2014/main" id="{42AD90BE-AA48-0F40-AB3F-8D0482E17372}"/>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15"/>
                <a:stretch>
                  <a:fillRect b="-3226"/>
                </a:stretch>
              </a:blipFill>
            </p:spPr>
            <p:txBody>
              <a:bodyPr/>
              <a:lstStyle/>
              <a:p>
                <a:r>
                  <a:rPr lang="en-US">
                    <a:noFill/>
                  </a:rPr>
                  <a:t> </a:t>
                </a:r>
              </a:p>
            </p:txBody>
          </p:sp>
        </mc:Fallback>
      </mc:AlternateContent>
      <p:sp>
        <p:nvSpPr>
          <p:cNvPr id="132" name="Content Placeholder 2">
            <a:extLst>
              <a:ext uri="{FF2B5EF4-FFF2-40B4-BE49-F238E27FC236}">
                <a16:creationId xmlns:a16="http://schemas.microsoft.com/office/drawing/2014/main" id="{045CF04F-8C4F-1D41-B4B6-6533B0E09396}"/>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a:solidFill>
                                <a:srgbClr val="C00000"/>
                              </a:solidFill>
                              <a:latin typeface="Cambria Math" panose="02040503050406030204" pitchFamily="18" charset="0"/>
                            </a:rPr>
                          </m:ctrlPr>
                        </m:accPr>
                        <m:e>
                          <m:r>
                            <a:rPr lang="en-US" sz="2400" i="1" dirty="0">
                              <a:solidFill>
                                <a:srgbClr val="C00000"/>
                              </a:solidFill>
                              <a:latin typeface="Cambria Math" panose="02040503050406030204" pitchFamily="18" charset="0"/>
                            </a:rPr>
                            <m:t>𝑦</m:t>
                          </m:r>
                        </m:e>
                      </m:acc>
                    </m:oMath>
                  </m:oMathPara>
                </a14:m>
                <a:endParaRPr lang="en-US" sz="2400" dirty="0"/>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16"/>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46596CA9-10F3-A348-B851-73AE628BD503}"/>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134" name="TextBox 133">
                <a:extLst>
                  <a:ext uri="{FF2B5EF4-FFF2-40B4-BE49-F238E27FC236}">
                    <a16:creationId xmlns:a16="http://schemas.microsoft.com/office/drawing/2014/main" id="{46596CA9-10F3-A348-B851-73AE628BD503}"/>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17"/>
                <a:stretch>
                  <a:fillRect l="-1271" t="-140741" r="-2542" b="-198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Content Placeholder 2">
                <a:extLst>
                  <a:ext uri="{FF2B5EF4-FFF2-40B4-BE49-F238E27FC236}">
                    <a16:creationId xmlns:a16="http://schemas.microsoft.com/office/drawing/2014/main" id="{923EC403-B8D1-0A4D-B3E9-7CB8D82E255F}"/>
                  </a:ext>
                </a:extLst>
              </p:cNvPr>
              <p:cNvSpPr txBox="1">
                <a:spLocks/>
              </p:cNvSpPr>
              <p:nvPr/>
            </p:nvSpPr>
            <p:spPr>
              <a:xfrm>
                <a:off x="1937645" y="4599784"/>
                <a:ext cx="9177816" cy="1905274"/>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Our total loss is simply the average loss across all </a:t>
                </a:r>
                <a14:m>
                  <m:oMath xmlns:m="http://schemas.openxmlformats.org/officeDocument/2006/math">
                    <m:r>
                      <a:rPr lang="en-US" sz="2400" b="1" i="1" dirty="0" smtClean="0">
                        <a:solidFill>
                          <a:schemeClr val="tx1">
                            <a:lumMod val="85000"/>
                            <a:lumOff val="15000"/>
                          </a:schemeClr>
                        </a:solidFill>
                        <a:latin typeface="Cambria Math" panose="02040503050406030204" pitchFamily="18" charset="0"/>
                      </a:rPr>
                      <m:t>𝑻</m:t>
                    </m:r>
                  </m:oMath>
                </a14:m>
                <a:r>
                  <a:rPr lang="en-US" sz="2400" b="1" dirty="0">
                    <a:solidFill>
                      <a:schemeClr val="tx1">
                        <a:lumMod val="85000"/>
                        <a:lumOff val="15000"/>
                      </a:schemeClr>
                    </a:solidFill>
                    <a:latin typeface="Avenir Light" panose="020B0402020203020204" pitchFamily="34" charset="77"/>
                  </a:rPr>
                  <a:t> time steps</a:t>
                </a:r>
              </a:p>
            </p:txBody>
          </p:sp>
        </mc:Choice>
        <mc:Fallback xmlns="">
          <p:sp>
            <p:nvSpPr>
              <p:cNvPr id="133" name="Content Placeholder 2">
                <a:extLst>
                  <a:ext uri="{FF2B5EF4-FFF2-40B4-BE49-F238E27FC236}">
                    <a16:creationId xmlns:a16="http://schemas.microsoft.com/office/drawing/2014/main" id="{923EC403-B8D1-0A4D-B3E9-7CB8D82E255F}"/>
                  </a:ext>
                </a:extLst>
              </p:cNvPr>
              <p:cNvSpPr txBox="1">
                <a:spLocks noRot="1" noChangeAspect="1" noMove="1" noResize="1" noEditPoints="1" noAdjustHandles="1" noChangeArrowheads="1" noChangeShapeType="1" noTextEdit="1"/>
              </p:cNvSpPr>
              <p:nvPr/>
            </p:nvSpPr>
            <p:spPr>
              <a:xfrm>
                <a:off x="1937645" y="4599784"/>
                <a:ext cx="9177816" cy="1905274"/>
              </a:xfrm>
              <a:prstGeom prst="rect">
                <a:avLst/>
              </a:prstGeom>
              <a:blipFill>
                <a:blip r:embed="rId18"/>
                <a:stretch>
                  <a:fillRect/>
                </a:stretch>
              </a:blipFill>
              <a:ln w="63500">
                <a:solidFill>
                  <a:schemeClr val="tx1"/>
                </a:solidFill>
              </a:ln>
            </p:spPr>
            <p:txBody>
              <a:bodyPr/>
              <a:lstStyle/>
              <a:p>
                <a:r>
                  <a:rPr lang="en-US">
                    <a:noFill/>
                  </a:rPr>
                  <a:t> </a:t>
                </a:r>
              </a:p>
            </p:txBody>
          </p:sp>
        </mc:Fallback>
      </mc:AlternateContent>
      <p:sp>
        <p:nvSpPr>
          <p:cNvPr id="135" name="Title 1">
            <a:extLst>
              <a:ext uri="{FF2B5EF4-FFF2-40B4-BE49-F238E27FC236}">
                <a16:creationId xmlns:a16="http://schemas.microsoft.com/office/drawing/2014/main" id="{D0AA8E88-2A77-DC49-A5FF-3A536D24993F}"/>
              </a:ext>
            </a:extLst>
          </p:cNvPr>
          <p:cNvSpPr>
            <a:spLocks noGrp="1"/>
          </p:cNvSpPr>
          <p:nvPr>
            <p:ph type="title" idx="4294967295"/>
          </p:nvPr>
        </p:nvSpPr>
        <p:spPr>
          <a:xfrm>
            <a:off x="716886" y="264119"/>
            <a:ext cx="1262040" cy="551431"/>
          </a:xfrm>
        </p:spPr>
        <p:txBody>
          <a:bodyPr/>
          <a:lstStyle/>
          <a:p>
            <a:r>
              <a:rPr lang="en-US" dirty="0"/>
              <a:t>RNN</a:t>
            </a:r>
          </a:p>
        </p:txBody>
      </p:sp>
      <p:sp>
        <p:nvSpPr>
          <p:cNvPr id="136" name="Rectangle 135">
            <a:extLst>
              <a:ext uri="{FF2B5EF4-FFF2-40B4-BE49-F238E27FC236}">
                <a16:creationId xmlns:a16="http://schemas.microsoft.com/office/drawing/2014/main" id="{2D7CF4B0-4EE7-3646-8505-A4663E8ACBAE}"/>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Slide Number Placeholder 9">
            <a:extLst>
              <a:ext uri="{FF2B5EF4-FFF2-40B4-BE49-F238E27FC236}">
                <a16:creationId xmlns:a16="http://schemas.microsoft.com/office/drawing/2014/main" id="{FCF80C48-972A-134E-8044-BBCFCDFC91DF}"/>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15</a:t>
            </a:fld>
            <a:endParaRPr lang="en-US" dirty="0"/>
          </a:p>
        </p:txBody>
      </p:sp>
    </p:spTree>
    <p:extLst>
      <p:ext uri="{BB962C8B-B14F-4D97-AF65-F5344CB8AC3E}">
        <p14:creationId xmlns:p14="http://schemas.microsoft.com/office/powerpoint/2010/main" val="273856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65168" y="157470"/>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Details</a:t>
            </a:r>
            <a:endParaRPr lang="en-US" dirty="0">
              <a:latin typeface="Avenir Light" panose="020B0402020203020204" pitchFamily="34" charset="77"/>
            </a:endParaRP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bg1">
                              <a:lumMod val="85000"/>
                            </a:schemeClr>
                          </a:solidFill>
                          <a:latin typeface="Cambria Math" panose="02040503050406030204" pitchFamily="18" charset="0"/>
                        </a:rPr>
                        <m:t>𝑉</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6"/>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bg1">
                              <a:lumMod val="85000"/>
                            </a:schemeClr>
                          </a:solidFill>
                          <a:latin typeface="Cambria Math" panose="02040503050406030204" pitchFamily="18" charset="0"/>
                        </a:rPr>
                        <m:t>𝑉</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7"/>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8438026" y="4180753"/>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8"/>
                <a:stretch>
                  <a:fillRect/>
                </a:stretch>
              </a:blipFill>
            </p:spPr>
            <p:txBody>
              <a:bodyPr/>
              <a:lstStyle/>
              <a:p>
                <a:r>
                  <a:rPr lang="en-US">
                    <a:noFill/>
                  </a:rPr>
                  <a:t> </a:t>
                </a:r>
              </a:p>
            </p:txBody>
          </p:sp>
        </mc:Fallback>
      </mc:AlternateContent>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p:sp>
        <p:nvSpPr>
          <p:cNvPr id="127" name="Content Placeholder 2">
            <a:extLst>
              <a:ext uri="{FF2B5EF4-FFF2-40B4-BE49-F238E27FC236}">
                <a16:creationId xmlns:a16="http://schemas.microsoft.com/office/drawing/2014/main" id="{ABB99C6F-4251-8D4A-92FB-7B9E6F7FC710}"/>
              </a:ext>
            </a:extLst>
          </p:cNvPr>
          <p:cNvSpPr txBox="1">
            <a:spLocks/>
          </p:cNvSpPr>
          <p:nvPr/>
        </p:nvSpPr>
        <p:spPr>
          <a:xfrm>
            <a:off x="9425430" y="2365613"/>
            <a:ext cx="998949" cy="503588"/>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after?</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9"/>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10"/>
                <a:stretch>
                  <a:fillRect b="-8108"/>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789532" y="1014201"/>
            <a:ext cx="8410756" cy="2768013"/>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2400" b="1" dirty="0">
              <a:solidFill>
                <a:schemeClr val="tx1">
                  <a:lumMod val="85000"/>
                  <a:lumOff val="15000"/>
                </a:schemeClr>
              </a:solidFill>
              <a:latin typeface="Avenir Light" panose="020B0402020203020204" pitchFamily="34" charset="77"/>
            </a:endParaRPr>
          </a:p>
        </p:txBody>
      </p:sp>
      <p:sp>
        <p:nvSpPr>
          <p:cNvPr id="136" name="Rectangle 135">
            <a:extLst>
              <a:ext uri="{FF2B5EF4-FFF2-40B4-BE49-F238E27FC236}">
                <a16:creationId xmlns:a16="http://schemas.microsoft.com/office/drawing/2014/main" id="{266162AE-AC93-2245-B03A-9CB3A866469F}"/>
              </a:ext>
            </a:extLst>
          </p:cNvPr>
          <p:cNvSpPr/>
          <p:nvPr/>
        </p:nvSpPr>
        <p:spPr>
          <a:xfrm>
            <a:off x="1052465" y="2636128"/>
            <a:ext cx="7523220" cy="830997"/>
          </a:xfrm>
          <a:prstGeom prst="rect">
            <a:avLst/>
          </a:prstGeom>
        </p:spPr>
        <p:txBody>
          <a:bodyPr wrap="square">
            <a:spAutoFit/>
          </a:bodyPr>
          <a:lstStyle/>
          <a:p>
            <a:r>
              <a:rPr lang="en-US" sz="2400" b="1" dirty="0">
                <a:latin typeface="Avenir Light" panose="020B0402020203020204" pitchFamily="34" charset="77"/>
              </a:rPr>
              <a:t>Using the chain rule, we trace the derivative all the </a:t>
            </a:r>
            <a:r>
              <a:rPr lang="en-US" sz="2400" b="1" dirty="0">
                <a:solidFill>
                  <a:srgbClr val="C00000"/>
                </a:solidFill>
                <a:latin typeface="Avenir Light" panose="020B0402020203020204" pitchFamily="34" charset="77"/>
              </a:rPr>
              <a:t>way back to the beginning</a:t>
            </a:r>
            <a:r>
              <a:rPr lang="en-US" sz="2400" b="1" dirty="0">
                <a:latin typeface="Avenir Light" panose="020B0402020203020204" pitchFamily="34" charset="77"/>
              </a:rPr>
              <a:t>, while summing the results.</a:t>
            </a:r>
            <a:endParaRPr lang="en-US" sz="2400" dirty="0"/>
          </a:p>
        </p:txBody>
      </p:sp>
      <p:sp>
        <p:nvSpPr>
          <p:cNvPr id="264" name="Content Placeholder 2">
            <a:extLst>
              <a:ext uri="{FF2B5EF4-FFF2-40B4-BE49-F238E27FC236}">
                <a16:creationId xmlns:a16="http://schemas.microsoft.com/office/drawing/2014/main" id="{8C906F08-3019-274E-936D-2D95A32E563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265" name="Content Placeholder 2">
            <a:extLst>
              <a:ext uri="{FF2B5EF4-FFF2-40B4-BE49-F238E27FC236}">
                <a16:creationId xmlns:a16="http://schemas.microsoft.com/office/drawing/2014/main" id="{2531297E-A30D-C24E-8F82-8116FDA6C0F4}"/>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266" name="Rounded Rectangle 265">
            <a:extLst>
              <a:ext uri="{FF2B5EF4-FFF2-40B4-BE49-F238E27FC236}">
                <a16:creationId xmlns:a16="http://schemas.microsoft.com/office/drawing/2014/main" id="{6C8436E4-8FCA-9344-A046-A12AC6C83208}"/>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7" name="Oval 266">
            <a:extLst>
              <a:ext uri="{FF2B5EF4-FFF2-40B4-BE49-F238E27FC236}">
                <a16:creationId xmlns:a16="http://schemas.microsoft.com/office/drawing/2014/main" id="{FB71F565-4D26-4E48-88BE-671C44AB73EF}"/>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8" name="Oval 267">
            <a:extLst>
              <a:ext uri="{FF2B5EF4-FFF2-40B4-BE49-F238E27FC236}">
                <a16:creationId xmlns:a16="http://schemas.microsoft.com/office/drawing/2014/main" id="{0C6E6D62-C318-9B45-9036-510A4C719BE0}"/>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9" name="Oval 268">
            <a:extLst>
              <a:ext uri="{FF2B5EF4-FFF2-40B4-BE49-F238E27FC236}">
                <a16:creationId xmlns:a16="http://schemas.microsoft.com/office/drawing/2014/main" id="{DABC2967-AC08-2044-A9F1-A8D83EC7E6D8}"/>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0" name="Oval 269">
            <a:extLst>
              <a:ext uri="{FF2B5EF4-FFF2-40B4-BE49-F238E27FC236}">
                <a16:creationId xmlns:a16="http://schemas.microsoft.com/office/drawing/2014/main" id="{91BE0F88-95E4-1840-B614-591138A805DB}"/>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1" name="Right Arrow 270">
            <a:extLst>
              <a:ext uri="{FF2B5EF4-FFF2-40B4-BE49-F238E27FC236}">
                <a16:creationId xmlns:a16="http://schemas.microsoft.com/office/drawing/2014/main" id="{3E46784F-DAD4-3343-A89A-34837224F01A}"/>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2" name="Content Placeholder 2">
                <a:extLst>
                  <a:ext uri="{FF2B5EF4-FFF2-40B4-BE49-F238E27FC236}">
                    <a16:creationId xmlns:a16="http://schemas.microsoft.com/office/drawing/2014/main" id="{303B6919-8A41-894D-87A8-178136C06A68}"/>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72" name="Content Placeholder 2">
                <a:extLst>
                  <a:ext uri="{FF2B5EF4-FFF2-40B4-BE49-F238E27FC236}">
                    <a16:creationId xmlns:a16="http://schemas.microsoft.com/office/drawing/2014/main" id="{303B6919-8A41-894D-87A8-178136C06A68}"/>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1"/>
                <a:stretch>
                  <a:fillRect/>
                </a:stretch>
              </a:blipFill>
            </p:spPr>
            <p:txBody>
              <a:bodyPr/>
              <a:lstStyle/>
              <a:p>
                <a:r>
                  <a:rPr lang="en-US">
                    <a:noFill/>
                  </a:rPr>
                  <a:t> </a:t>
                </a:r>
              </a:p>
            </p:txBody>
          </p:sp>
        </mc:Fallback>
      </mc:AlternateContent>
      <p:sp>
        <p:nvSpPr>
          <p:cNvPr id="273" name="Rounded Rectangle 272">
            <a:extLst>
              <a:ext uri="{FF2B5EF4-FFF2-40B4-BE49-F238E27FC236}">
                <a16:creationId xmlns:a16="http://schemas.microsoft.com/office/drawing/2014/main" id="{48A84533-90CF-9542-830A-BB999781AAEF}"/>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4" name="Oval 273">
            <a:extLst>
              <a:ext uri="{FF2B5EF4-FFF2-40B4-BE49-F238E27FC236}">
                <a16:creationId xmlns:a16="http://schemas.microsoft.com/office/drawing/2014/main" id="{61D1EA61-C4B9-1141-AE63-02A8A057DF1D}"/>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5" name="Oval 274">
            <a:extLst>
              <a:ext uri="{FF2B5EF4-FFF2-40B4-BE49-F238E27FC236}">
                <a16:creationId xmlns:a16="http://schemas.microsoft.com/office/drawing/2014/main" id="{60BF5E45-AF98-0449-9EC5-B489921AE796}"/>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6" name="Oval 275">
            <a:extLst>
              <a:ext uri="{FF2B5EF4-FFF2-40B4-BE49-F238E27FC236}">
                <a16:creationId xmlns:a16="http://schemas.microsoft.com/office/drawing/2014/main" id="{B9282EC1-0555-464A-A61B-EB9949FCF272}"/>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7" name="Oval 276">
            <a:extLst>
              <a:ext uri="{FF2B5EF4-FFF2-40B4-BE49-F238E27FC236}">
                <a16:creationId xmlns:a16="http://schemas.microsoft.com/office/drawing/2014/main" id="{CF08DE11-699C-664B-853C-95CD30A2E907}"/>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8" name="Right Arrow 277">
            <a:extLst>
              <a:ext uri="{FF2B5EF4-FFF2-40B4-BE49-F238E27FC236}">
                <a16:creationId xmlns:a16="http://schemas.microsoft.com/office/drawing/2014/main" id="{CAB02449-62C2-C04C-A816-9D3DB7D56E23}"/>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9" name="Content Placeholder 2">
                <a:extLst>
                  <a:ext uri="{FF2B5EF4-FFF2-40B4-BE49-F238E27FC236}">
                    <a16:creationId xmlns:a16="http://schemas.microsoft.com/office/drawing/2014/main" id="{08F8CA84-7AC6-AC46-B8B3-BC7FA7CA6843}"/>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79" name="Content Placeholder 2">
                <a:extLst>
                  <a:ext uri="{FF2B5EF4-FFF2-40B4-BE49-F238E27FC236}">
                    <a16:creationId xmlns:a16="http://schemas.microsoft.com/office/drawing/2014/main" id="{08F8CA84-7AC6-AC46-B8B3-BC7FA7CA6843}"/>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2"/>
                <a:stretch>
                  <a:fillRect/>
                </a:stretch>
              </a:blipFill>
            </p:spPr>
            <p:txBody>
              <a:bodyPr/>
              <a:lstStyle/>
              <a:p>
                <a:r>
                  <a:rPr lang="en-US">
                    <a:noFill/>
                  </a:rPr>
                  <a:t> </a:t>
                </a:r>
              </a:p>
            </p:txBody>
          </p:sp>
        </mc:Fallback>
      </mc:AlternateContent>
      <p:sp>
        <p:nvSpPr>
          <p:cNvPr id="280" name="Rounded Rectangle 279">
            <a:extLst>
              <a:ext uri="{FF2B5EF4-FFF2-40B4-BE49-F238E27FC236}">
                <a16:creationId xmlns:a16="http://schemas.microsoft.com/office/drawing/2014/main" id="{7ED13E0A-BD52-684F-8B86-5F0FD2752FF8}"/>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1" name="Oval 280">
            <a:extLst>
              <a:ext uri="{FF2B5EF4-FFF2-40B4-BE49-F238E27FC236}">
                <a16:creationId xmlns:a16="http://schemas.microsoft.com/office/drawing/2014/main" id="{F16ED060-2AF2-554F-A2EA-5BD5A75F38E6}"/>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2" name="Oval 281">
            <a:extLst>
              <a:ext uri="{FF2B5EF4-FFF2-40B4-BE49-F238E27FC236}">
                <a16:creationId xmlns:a16="http://schemas.microsoft.com/office/drawing/2014/main" id="{3DADBE44-F2C3-5248-81F6-7F06B6A7B3AF}"/>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3" name="Oval 282">
            <a:extLst>
              <a:ext uri="{FF2B5EF4-FFF2-40B4-BE49-F238E27FC236}">
                <a16:creationId xmlns:a16="http://schemas.microsoft.com/office/drawing/2014/main" id="{6E9063AF-87E3-594E-B2A7-E0EA6F1B7473}"/>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4" name="Oval 283">
            <a:extLst>
              <a:ext uri="{FF2B5EF4-FFF2-40B4-BE49-F238E27FC236}">
                <a16:creationId xmlns:a16="http://schemas.microsoft.com/office/drawing/2014/main" id="{A3662BA6-987E-1A45-B228-9AB4EE359077}"/>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5" name="Right Arrow 284">
            <a:extLst>
              <a:ext uri="{FF2B5EF4-FFF2-40B4-BE49-F238E27FC236}">
                <a16:creationId xmlns:a16="http://schemas.microsoft.com/office/drawing/2014/main" id="{12DD2CE7-E9C4-9C4F-8B6F-EAD82F126AC7}"/>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6" name="Content Placeholder 2">
                <a:extLst>
                  <a:ext uri="{FF2B5EF4-FFF2-40B4-BE49-F238E27FC236}">
                    <a16:creationId xmlns:a16="http://schemas.microsoft.com/office/drawing/2014/main" id="{71B71B10-2055-5D4A-BEC8-9FE52A4D31F4}"/>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86" name="Content Placeholder 2">
                <a:extLst>
                  <a:ext uri="{FF2B5EF4-FFF2-40B4-BE49-F238E27FC236}">
                    <a16:creationId xmlns:a16="http://schemas.microsoft.com/office/drawing/2014/main" id="{71B71B10-2055-5D4A-BEC8-9FE52A4D31F4}"/>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3"/>
                <a:stretch>
                  <a:fillRect/>
                </a:stretch>
              </a:blipFill>
            </p:spPr>
            <p:txBody>
              <a:bodyPr/>
              <a:lstStyle/>
              <a:p>
                <a:r>
                  <a:rPr lang="en-US">
                    <a:noFill/>
                  </a:rPr>
                  <a:t> </a:t>
                </a:r>
              </a:p>
            </p:txBody>
          </p:sp>
        </mc:Fallback>
      </mc:AlternateContent>
      <p:sp>
        <p:nvSpPr>
          <p:cNvPr id="287" name="Right Arrow 286">
            <a:extLst>
              <a:ext uri="{FF2B5EF4-FFF2-40B4-BE49-F238E27FC236}">
                <a16:creationId xmlns:a16="http://schemas.microsoft.com/office/drawing/2014/main" id="{92E0184F-FD39-C34D-ACD9-1B01FEBD997B}"/>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88" name="Content Placeholder 2">
                <a:extLst>
                  <a:ext uri="{FF2B5EF4-FFF2-40B4-BE49-F238E27FC236}">
                    <a16:creationId xmlns:a16="http://schemas.microsoft.com/office/drawing/2014/main" id="{CB798494-ADC3-9D4F-9C7C-A1C99BD02AC4}"/>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88" name="Content Placeholder 2">
                <a:extLst>
                  <a:ext uri="{FF2B5EF4-FFF2-40B4-BE49-F238E27FC236}">
                    <a16:creationId xmlns:a16="http://schemas.microsoft.com/office/drawing/2014/main" id="{CB798494-ADC3-9D4F-9C7C-A1C99BD02AC4}"/>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4"/>
                <a:stretch>
                  <a:fillRect/>
                </a:stretch>
              </a:blipFill>
            </p:spPr>
            <p:txBody>
              <a:bodyPr/>
              <a:lstStyle/>
              <a:p>
                <a:r>
                  <a:rPr lang="en-US">
                    <a:noFill/>
                  </a:rPr>
                  <a:t> </a:t>
                </a:r>
              </a:p>
            </p:txBody>
          </p:sp>
        </mc:Fallback>
      </mc:AlternateContent>
      <p:sp>
        <p:nvSpPr>
          <p:cNvPr id="289" name="Content Placeholder 2">
            <a:extLst>
              <a:ext uri="{FF2B5EF4-FFF2-40B4-BE49-F238E27FC236}">
                <a16:creationId xmlns:a16="http://schemas.microsoft.com/office/drawing/2014/main" id="{AC915001-8779-EC4A-B6F5-AE22315609BE}"/>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290" name="Content Placeholder 2">
            <a:extLst>
              <a:ext uri="{FF2B5EF4-FFF2-40B4-BE49-F238E27FC236}">
                <a16:creationId xmlns:a16="http://schemas.microsoft.com/office/drawing/2014/main" id="{D48D51D0-43AD-DD4F-9D03-24F2F27B6C12}"/>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291" name="Content Placeholder 2">
            <a:extLst>
              <a:ext uri="{FF2B5EF4-FFF2-40B4-BE49-F238E27FC236}">
                <a16:creationId xmlns:a16="http://schemas.microsoft.com/office/drawing/2014/main" id="{D7B74507-D222-D44B-9435-55ECB8F1C417}"/>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292" name="Content Placeholder 2">
            <a:extLst>
              <a:ext uri="{FF2B5EF4-FFF2-40B4-BE49-F238E27FC236}">
                <a16:creationId xmlns:a16="http://schemas.microsoft.com/office/drawing/2014/main" id="{04EC2B29-CD8D-944B-B8D3-8FDD0AA4D8D7}"/>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293" name="Rounded Rectangle 292">
            <a:extLst>
              <a:ext uri="{FF2B5EF4-FFF2-40B4-BE49-F238E27FC236}">
                <a16:creationId xmlns:a16="http://schemas.microsoft.com/office/drawing/2014/main" id="{6E0212E9-9AC9-5F4C-A0D5-722A78164D35}"/>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4" name="Oval 293">
            <a:extLst>
              <a:ext uri="{FF2B5EF4-FFF2-40B4-BE49-F238E27FC236}">
                <a16:creationId xmlns:a16="http://schemas.microsoft.com/office/drawing/2014/main" id="{A646A66F-901A-6A46-9C13-4311CAE6E93F}"/>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5" name="Oval 294">
            <a:extLst>
              <a:ext uri="{FF2B5EF4-FFF2-40B4-BE49-F238E27FC236}">
                <a16:creationId xmlns:a16="http://schemas.microsoft.com/office/drawing/2014/main" id="{1923A487-4F3E-2A4B-9A9B-93696C60916A}"/>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6" name="Oval 295">
            <a:extLst>
              <a:ext uri="{FF2B5EF4-FFF2-40B4-BE49-F238E27FC236}">
                <a16:creationId xmlns:a16="http://schemas.microsoft.com/office/drawing/2014/main" id="{90976CC0-CD1B-634C-A1B7-9253728C290C}"/>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7" name="Oval 296">
            <a:extLst>
              <a:ext uri="{FF2B5EF4-FFF2-40B4-BE49-F238E27FC236}">
                <a16:creationId xmlns:a16="http://schemas.microsoft.com/office/drawing/2014/main" id="{EDC8AA5F-4596-C54C-84AB-7ACC93A36DA9}"/>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98" name="Content Placeholder 2">
                <a:extLst>
                  <a:ext uri="{FF2B5EF4-FFF2-40B4-BE49-F238E27FC236}">
                    <a16:creationId xmlns:a16="http://schemas.microsoft.com/office/drawing/2014/main" id="{B74FA629-0741-4448-9B5E-5CA71DD73E84}"/>
                  </a:ext>
                </a:extLst>
              </p:cNvPr>
              <p:cNvSpPr txBox="1">
                <a:spLocks/>
              </p:cNvSpPr>
              <p:nvPr/>
            </p:nvSpPr>
            <p:spPr>
              <a:xfrm>
                <a:off x="1007765" y="1208271"/>
                <a:ext cx="7997698" cy="1564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chemeClr val="tx1"/>
                    </a:solidFill>
                    <a:latin typeface="Avenir Light" panose="020B0402020203020204" pitchFamily="34" charset="77"/>
                  </a:rPr>
                  <a:t>To update our weights (e.g. </a:t>
                </a:r>
                <a14:m>
                  <m:oMath xmlns:m="http://schemas.openxmlformats.org/officeDocument/2006/math">
                    <m:r>
                      <a:rPr lang="en-US" sz="2400" b="1" i="1" dirty="0" smtClean="0">
                        <a:solidFill>
                          <a:srgbClr val="C00000"/>
                        </a:solidFill>
                        <a:latin typeface="Cambria Math" panose="02040503050406030204" pitchFamily="18" charset="0"/>
                      </a:rPr>
                      <m:t>𝑽</m:t>
                    </m:r>
                  </m:oMath>
                </a14:m>
                <a:r>
                  <a:rPr lang="en-US" sz="2400" b="1" dirty="0">
                    <a:solidFill>
                      <a:schemeClr val="tx1"/>
                    </a:solidFill>
                    <a:latin typeface="Avenir Light" panose="020B0402020203020204" pitchFamily="34" charset="77"/>
                  </a:rPr>
                  <a:t>), we calculate the gradient of our loss </a:t>
                </a:r>
                <a:r>
                  <a:rPr lang="en-US" sz="2400" b="1" dirty="0" err="1">
                    <a:solidFill>
                      <a:schemeClr val="tx1"/>
                    </a:solidFill>
                    <a:latin typeface="Avenir Light" panose="020B0402020203020204" pitchFamily="34" charset="77"/>
                  </a:rPr>
                  <a:t>w.r.t</a:t>
                </a:r>
                <a:r>
                  <a:rPr lang="en-US" sz="2400" b="1" dirty="0">
                    <a:solidFill>
                      <a:schemeClr val="tx1"/>
                    </a:solidFill>
                    <a:latin typeface="Avenir Light" panose="020B0402020203020204" pitchFamily="34" charset="77"/>
                  </a:rPr>
                  <a:t>. </a:t>
                </a:r>
                <a:r>
                  <a:rPr lang="en-US" sz="2400" b="1" dirty="0">
                    <a:latin typeface="Avenir Light" panose="020B0402020203020204" pitchFamily="34" charset="77"/>
                  </a:rPr>
                  <a:t>the</a:t>
                </a:r>
                <a:r>
                  <a:rPr lang="en-US" sz="2400" b="1" dirty="0">
                    <a:solidFill>
                      <a:schemeClr val="tx1"/>
                    </a:solidFill>
                    <a:latin typeface="Avenir Light" panose="020B0402020203020204" pitchFamily="34" charset="77"/>
                  </a:rPr>
                  <a:t> repeated weight matrix (e.g., </a:t>
                </a:r>
                <a14:m>
                  <m:oMath xmlns:m="http://schemas.openxmlformats.org/officeDocument/2006/math">
                    <m:f>
                      <m:fPr>
                        <m:ctrlPr>
                          <a:rPr lang="en-US" sz="2400" b="1" i="1" smtClean="0">
                            <a:solidFill>
                              <a:srgbClr val="C00000"/>
                            </a:solidFill>
                            <a:latin typeface="Cambria Math" panose="02040503050406030204" pitchFamily="18" charset="0"/>
                            <a:ea typeface="Cambria Math" panose="02040503050406030204" pitchFamily="18" charset="0"/>
                          </a:rPr>
                        </m:ctrlPr>
                      </m:fPr>
                      <m:num>
                        <m:r>
                          <a:rPr lang="en-US" sz="2400" b="1" i="1">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𝑳</m:t>
                        </m:r>
                      </m:num>
                      <m:den>
                        <m:r>
                          <a:rPr lang="en-US" sz="2400" b="1" i="1">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𝑽</m:t>
                        </m:r>
                      </m:den>
                    </m:f>
                    <m:r>
                      <a:rPr lang="en-US" sz="2400" b="1" i="1" smtClean="0">
                        <a:solidFill>
                          <a:srgbClr val="C00000"/>
                        </a:solidFill>
                        <a:latin typeface="Cambria Math" panose="02040503050406030204" pitchFamily="18" charset="0"/>
                        <a:ea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m:t>
                    </m:r>
                  </m:oMath>
                </a14:m>
                <a:endParaRPr lang="en-US" sz="2400" b="1" dirty="0">
                  <a:solidFill>
                    <a:schemeClr val="tx1"/>
                  </a:solidFill>
                  <a:latin typeface="Avenir Light" panose="020B0402020203020204" pitchFamily="34" charset="77"/>
                </a:endParaRPr>
              </a:p>
            </p:txBody>
          </p:sp>
        </mc:Choice>
        <mc:Fallback xmlns="">
          <p:sp>
            <p:nvSpPr>
              <p:cNvPr id="298" name="Content Placeholder 2">
                <a:extLst>
                  <a:ext uri="{FF2B5EF4-FFF2-40B4-BE49-F238E27FC236}">
                    <a16:creationId xmlns:a16="http://schemas.microsoft.com/office/drawing/2014/main" id="{B74FA629-0741-4448-9B5E-5CA71DD73E84}"/>
                  </a:ext>
                </a:extLst>
              </p:cNvPr>
              <p:cNvSpPr txBox="1">
                <a:spLocks noRot="1" noChangeAspect="1" noMove="1" noResize="1" noEditPoints="1" noAdjustHandles="1" noChangeArrowheads="1" noChangeShapeType="1" noTextEdit="1"/>
              </p:cNvSpPr>
              <p:nvPr/>
            </p:nvSpPr>
            <p:spPr>
              <a:xfrm>
                <a:off x="1007765" y="1208271"/>
                <a:ext cx="7997698" cy="1564870"/>
              </a:xfrm>
              <a:prstGeom prst="rect">
                <a:avLst/>
              </a:prstGeom>
              <a:blipFill>
                <a:blip r:embed="rId15"/>
                <a:stretch>
                  <a:fillRect l="-951"/>
                </a:stretch>
              </a:blipFill>
            </p:spPr>
            <p:txBody>
              <a:bodyPr/>
              <a:lstStyle/>
              <a:p>
                <a:r>
                  <a:rPr lang="en-US">
                    <a:noFill/>
                  </a:rPr>
                  <a:t> </a:t>
                </a:r>
              </a:p>
            </p:txBody>
          </p:sp>
        </mc:Fallback>
      </mc:AlternateContent>
      <p:sp>
        <p:nvSpPr>
          <p:cNvPr id="117" name="Title 1">
            <a:extLst>
              <a:ext uri="{FF2B5EF4-FFF2-40B4-BE49-F238E27FC236}">
                <a16:creationId xmlns:a16="http://schemas.microsoft.com/office/drawing/2014/main" id="{3FACD8F9-AA8A-7B4E-BC73-0C8F131A3234}"/>
              </a:ext>
            </a:extLst>
          </p:cNvPr>
          <p:cNvSpPr>
            <a:spLocks noGrp="1"/>
          </p:cNvSpPr>
          <p:nvPr>
            <p:ph type="title" idx="4294967295"/>
          </p:nvPr>
        </p:nvSpPr>
        <p:spPr>
          <a:xfrm>
            <a:off x="716886" y="264119"/>
            <a:ext cx="1262040" cy="551431"/>
          </a:xfrm>
        </p:spPr>
        <p:txBody>
          <a:bodyPr/>
          <a:lstStyle/>
          <a:p>
            <a:r>
              <a:rPr lang="en-US" dirty="0"/>
              <a:t>RNN</a:t>
            </a:r>
          </a:p>
        </p:txBody>
      </p:sp>
      <p:sp>
        <p:nvSpPr>
          <p:cNvPr id="118" name="Rectangle 117">
            <a:extLst>
              <a:ext uri="{FF2B5EF4-FFF2-40B4-BE49-F238E27FC236}">
                <a16:creationId xmlns:a16="http://schemas.microsoft.com/office/drawing/2014/main" id="{1E835A55-D192-F842-B102-F5F3128312A8}"/>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Slide Number Placeholder 9">
            <a:extLst>
              <a:ext uri="{FF2B5EF4-FFF2-40B4-BE49-F238E27FC236}">
                <a16:creationId xmlns:a16="http://schemas.microsoft.com/office/drawing/2014/main" id="{EB12B43F-E9A0-0E4D-B107-A1815BBEFBBD}"/>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16</a:t>
            </a:fld>
            <a:endParaRPr lang="en-US" dirty="0"/>
          </a:p>
        </p:txBody>
      </p:sp>
    </p:spTree>
    <p:extLst>
      <p:ext uri="{BB962C8B-B14F-4D97-AF65-F5344CB8AC3E}">
        <p14:creationId xmlns:p14="http://schemas.microsoft.com/office/powerpoint/2010/main" val="1495846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57567A9F-9A5A-4A43-9695-F85CD7F0400F}"/>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65168" y="157470"/>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Details</a:t>
            </a:r>
            <a:endParaRPr lang="en-US" dirty="0">
              <a:latin typeface="Avenir Light" panose="020B0402020203020204" pitchFamily="34" charset="77"/>
            </a:endParaRP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5"/>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7"/>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9"/>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bg1">
                              <a:lumMod val="85000"/>
                            </a:schemeClr>
                          </a:solidFill>
                          <a:latin typeface="Cambria Math" panose="02040503050406030204" pitchFamily="18" charset="0"/>
                        </a:rPr>
                        <m:t>𝑉</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0"/>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bg1">
                              <a:lumMod val="85000"/>
                            </a:schemeClr>
                          </a:solidFill>
                          <a:latin typeface="Cambria Math" panose="02040503050406030204" pitchFamily="18" charset="0"/>
                        </a:rPr>
                        <m:t>𝑉</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2"/>
                <a:stretch>
                  <a:fillRect/>
                </a:stretch>
              </a:blipFill>
            </p:spPr>
            <p:txBody>
              <a:bodyPr/>
              <a:lstStyle/>
              <a:p>
                <a:r>
                  <a:rPr lang="en-US">
                    <a:noFill/>
                  </a:rPr>
                  <a:t> </a:t>
                </a:r>
              </a:p>
            </p:txBody>
          </p:sp>
        </mc:Fallback>
      </mc:AlternateContent>
      <p:sp>
        <p:nvSpPr>
          <p:cNvPr id="120" name="Content Placeholder 2">
            <a:extLst>
              <a:ext uri="{FF2B5EF4-FFF2-40B4-BE49-F238E27FC236}">
                <a16:creationId xmlns:a16="http://schemas.microsoft.com/office/drawing/2014/main" id="{2306E4C0-F05A-F845-8BE0-877B27D6A7C2}"/>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21" name="Content Placeholder 2">
            <a:extLst>
              <a:ext uri="{FF2B5EF4-FFF2-40B4-BE49-F238E27FC236}">
                <a16:creationId xmlns:a16="http://schemas.microsoft.com/office/drawing/2014/main" id="{10F64FC8-263A-284C-9D8D-935EEAE1673B}"/>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22" name="Content Placeholder 2">
            <a:extLst>
              <a:ext uri="{FF2B5EF4-FFF2-40B4-BE49-F238E27FC236}">
                <a16:creationId xmlns:a16="http://schemas.microsoft.com/office/drawing/2014/main" id="{032CA8D9-D28E-3E4C-9DB1-A36EB1549B7F}"/>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23" name="Content Placeholder 2">
            <a:extLst>
              <a:ext uri="{FF2B5EF4-FFF2-40B4-BE49-F238E27FC236}">
                <a16:creationId xmlns:a16="http://schemas.microsoft.com/office/drawing/2014/main" id="{7713F022-7829-8C4F-9B6C-433BC351D75F}"/>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1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14"/>
                <a:stretch>
                  <a:fillRect b="-8108"/>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789532" y="1014201"/>
            <a:ext cx="8401717" cy="2768013"/>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2400" b="1" dirty="0">
              <a:solidFill>
                <a:schemeClr val="tx1">
                  <a:lumMod val="85000"/>
                  <a:lumOff val="1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2" name="Content Placeholder 2">
                <a:extLst>
                  <a:ext uri="{FF2B5EF4-FFF2-40B4-BE49-F238E27FC236}">
                    <a16:creationId xmlns:a16="http://schemas.microsoft.com/office/drawing/2014/main" id="{045CF04F-8C4F-1D41-B4B6-6533B0E09396}"/>
                  </a:ext>
                </a:extLst>
              </p:cNvPr>
              <p:cNvSpPr txBox="1">
                <a:spLocks/>
              </p:cNvSpPr>
              <p:nvPr/>
            </p:nvSpPr>
            <p:spPr>
              <a:xfrm>
                <a:off x="1007765" y="1208271"/>
                <a:ext cx="7997698" cy="1564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chemeClr val="tx1"/>
                    </a:solidFill>
                    <a:latin typeface="Avenir Light" panose="020B0402020203020204" pitchFamily="34" charset="77"/>
                  </a:rPr>
                  <a:t>To update our weights (e.g. </a:t>
                </a:r>
                <a14:m>
                  <m:oMath xmlns:m="http://schemas.openxmlformats.org/officeDocument/2006/math">
                    <m:r>
                      <a:rPr lang="en-US" sz="2400" b="1" i="1" dirty="0" smtClean="0">
                        <a:solidFill>
                          <a:srgbClr val="C00000"/>
                        </a:solidFill>
                        <a:latin typeface="Cambria Math" panose="02040503050406030204" pitchFamily="18" charset="0"/>
                      </a:rPr>
                      <m:t>𝑽</m:t>
                    </m:r>
                  </m:oMath>
                </a14:m>
                <a:r>
                  <a:rPr lang="en-US" sz="2400" b="1" dirty="0">
                    <a:solidFill>
                      <a:schemeClr val="tx1"/>
                    </a:solidFill>
                    <a:latin typeface="Avenir Light" panose="020B0402020203020204" pitchFamily="34" charset="77"/>
                  </a:rPr>
                  <a:t>), we calculate the gradient of our loss </a:t>
                </a:r>
                <a:r>
                  <a:rPr lang="en-US" sz="2400" b="1" dirty="0" err="1">
                    <a:solidFill>
                      <a:schemeClr val="tx1"/>
                    </a:solidFill>
                    <a:latin typeface="Avenir Light" panose="020B0402020203020204" pitchFamily="34" charset="77"/>
                  </a:rPr>
                  <a:t>w.r.t</a:t>
                </a:r>
                <a:r>
                  <a:rPr lang="en-US" sz="2400" b="1" dirty="0">
                    <a:solidFill>
                      <a:schemeClr val="tx1"/>
                    </a:solidFill>
                    <a:latin typeface="Avenir Light" panose="020B0402020203020204" pitchFamily="34" charset="77"/>
                  </a:rPr>
                  <a:t>. </a:t>
                </a:r>
                <a:r>
                  <a:rPr lang="en-US" sz="2400" b="1" dirty="0">
                    <a:latin typeface="Avenir Light" panose="020B0402020203020204" pitchFamily="34" charset="77"/>
                  </a:rPr>
                  <a:t>the</a:t>
                </a:r>
                <a:r>
                  <a:rPr lang="en-US" sz="2400" b="1" dirty="0">
                    <a:solidFill>
                      <a:schemeClr val="tx1"/>
                    </a:solidFill>
                    <a:latin typeface="Avenir Light" panose="020B0402020203020204" pitchFamily="34" charset="77"/>
                  </a:rPr>
                  <a:t> repeated weight matrix (e.g., </a:t>
                </a:r>
                <a14:m>
                  <m:oMath xmlns:m="http://schemas.openxmlformats.org/officeDocument/2006/math">
                    <m:f>
                      <m:fPr>
                        <m:ctrlPr>
                          <a:rPr lang="en-US" sz="2400" b="1" i="1" smtClean="0">
                            <a:solidFill>
                              <a:srgbClr val="C00000"/>
                            </a:solidFill>
                            <a:latin typeface="Cambria Math" panose="02040503050406030204" pitchFamily="18" charset="0"/>
                            <a:ea typeface="Cambria Math" panose="02040503050406030204" pitchFamily="18" charset="0"/>
                          </a:rPr>
                        </m:ctrlPr>
                      </m:fPr>
                      <m:num>
                        <m:r>
                          <a:rPr lang="en-US" sz="2400" b="1" i="1">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𝑳</m:t>
                        </m:r>
                      </m:num>
                      <m:den>
                        <m:r>
                          <a:rPr lang="en-US" sz="2400" b="1" i="1">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𝑽</m:t>
                        </m:r>
                      </m:den>
                    </m:f>
                    <m:r>
                      <a:rPr lang="en-US" sz="2400" b="1" i="1" smtClean="0">
                        <a:solidFill>
                          <a:srgbClr val="C00000"/>
                        </a:solidFill>
                        <a:latin typeface="Cambria Math" panose="02040503050406030204" pitchFamily="18" charset="0"/>
                        <a:ea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m:t>
                    </m:r>
                  </m:oMath>
                </a14:m>
                <a:endParaRPr lang="en-US" sz="2400" b="1" dirty="0">
                  <a:solidFill>
                    <a:schemeClr val="tx1"/>
                  </a:solidFill>
                  <a:latin typeface="Avenir Light" panose="020B0402020203020204" pitchFamily="34" charset="77"/>
                </a:endParaRPr>
              </a:p>
            </p:txBody>
          </p:sp>
        </mc:Choice>
        <mc:Fallback xmlns="">
          <p:sp>
            <p:nvSpPr>
              <p:cNvPr id="132" name="Content Placeholder 2">
                <a:extLst>
                  <a:ext uri="{FF2B5EF4-FFF2-40B4-BE49-F238E27FC236}">
                    <a16:creationId xmlns:a16="http://schemas.microsoft.com/office/drawing/2014/main" id="{045CF04F-8C4F-1D41-B4B6-6533B0E09396}"/>
                  </a:ext>
                </a:extLst>
              </p:cNvPr>
              <p:cNvSpPr txBox="1">
                <a:spLocks noRot="1" noChangeAspect="1" noMove="1" noResize="1" noEditPoints="1" noAdjustHandles="1" noChangeArrowheads="1" noChangeShapeType="1" noTextEdit="1"/>
              </p:cNvSpPr>
              <p:nvPr/>
            </p:nvSpPr>
            <p:spPr>
              <a:xfrm>
                <a:off x="1007765" y="1208271"/>
                <a:ext cx="7997698" cy="1564870"/>
              </a:xfrm>
              <a:prstGeom prst="rect">
                <a:avLst/>
              </a:prstGeom>
              <a:blipFill>
                <a:blip r:embed="rId15"/>
                <a:stretch>
                  <a:fillRect l="-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E47E9EF-07CA-1B4D-B065-7C68C77B1867}"/>
                  </a:ext>
                </a:extLst>
              </p:cNvPr>
              <p:cNvSpPr/>
              <p:nvPr/>
            </p:nvSpPr>
            <p:spPr>
              <a:xfrm>
                <a:off x="9440447" y="388891"/>
                <a:ext cx="1068066" cy="991682"/>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𝑳</m:t>
                        </m:r>
                      </m:num>
                      <m:den>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𝑽</m:t>
                        </m:r>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3" name="Rectangle 2">
                <a:extLst>
                  <a:ext uri="{FF2B5EF4-FFF2-40B4-BE49-F238E27FC236}">
                    <a16:creationId xmlns:a16="http://schemas.microsoft.com/office/drawing/2014/main" id="{5E47E9EF-07CA-1B4D-B065-7C68C77B1867}"/>
                  </a:ext>
                </a:extLst>
              </p:cNvPr>
              <p:cNvSpPr>
                <a:spLocks noRot="1" noChangeAspect="1" noMove="1" noResize="1" noEditPoints="1" noAdjustHandles="1" noChangeArrowheads="1" noChangeShapeType="1" noTextEdit="1"/>
              </p:cNvSpPr>
              <p:nvPr/>
            </p:nvSpPr>
            <p:spPr>
              <a:xfrm>
                <a:off x="9440447" y="388891"/>
                <a:ext cx="1068066" cy="991682"/>
              </a:xfrm>
              <a:prstGeom prst="rect">
                <a:avLst/>
              </a:prstGeom>
              <a:blipFill>
                <a:blip r:embed="rId16"/>
                <a:stretch>
                  <a:fillRect b="-7595"/>
                </a:stretch>
              </a:blipFill>
            </p:spPr>
            <p:txBody>
              <a:bodyPr/>
              <a:lstStyle/>
              <a:p>
                <a:r>
                  <a:rPr lang="en-US">
                    <a:noFill/>
                  </a:rPr>
                  <a:t> </a:t>
                </a:r>
              </a:p>
            </p:txBody>
          </p:sp>
        </mc:Fallback>
      </mc:AlternateContent>
      <p:sp>
        <p:nvSpPr>
          <p:cNvPr id="133" name="Right Arrow 132">
            <a:extLst>
              <a:ext uri="{FF2B5EF4-FFF2-40B4-BE49-F238E27FC236}">
                <a16:creationId xmlns:a16="http://schemas.microsoft.com/office/drawing/2014/main" id="{BA223413-3EFF-4745-8601-CABAD3C5499D}"/>
              </a:ext>
            </a:extLst>
          </p:cNvPr>
          <p:cNvSpPr/>
          <p:nvPr/>
        </p:nvSpPr>
        <p:spPr>
          <a:xfrm rot="10800000">
            <a:off x="8113937" y="4064463"/>
            <a:ext cx="1541075"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7B991E92-818F-054A-94A8-9B82C59E69FC}"/>
              </a:ext>
            </a:extLst>
          </p:cNvPr>
          <p:cNvSpPr/>
          <p:nvPr/>
        </p:nvSpPr>
        <p:spPr>
          <a:xfrm>
            <a:off x="9655013" y="3412361"/>
            <a:ext cx="520985" cy="1079761"/>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a:extLst>
              <a:ext uri="{FF2B5EF4-FFF2-40B4-BE49-F238E27FC236}">
                <a16:creationId xmlns:a16="http://schemas.microsoft.com/office/drawing/2014/main" id="{482BDA88-4D95-6C4C-A3F9-C1ABAACAF4E8}"/>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7" name="Oval 136">
            <a:extLst>
              <a:ext uri="{FF2B5EF4-FFF2-40B4-BE49-F238E27FC236}">
                <a16:creationId xmlns:a16="http://schemas.microsoft.com/office/drawing/2014/main" id="{0127F792-B951-4D4E-AA21-2AFAD215A2AF}"/>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8" name="Oval 137">
            <a:extLst>
              <a:ext uri="{FF2B5EF4-FFF2-40B4-BE49-F238E27FC236}">
                <a16:creationId xmlns:a16="http://schemas.microsoft.com/office/drawing/2014/main" id="{A60176C7-82D5-7140-B8E6-EF9F381ED157}"/>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9" name="Oval 138">
            <a:extLst>
              <a:ext uri="{FF2B5EF4-FFF2-40B4-BE49-F238E27FC236}">
                <a16:creationId xmlns:a16="http://schemas.microsoft.com/office/drawing/2014/main" id="{108B0E01-F1F2-584A-95A8-BC29171603EE}"/>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0" name="Oval 139">
            <a:extLst>
              <a:ext uri="{FF2B5EF4-FFF2-40B4-BE49-F238E27FC236}">
                <a16:creationId xmlns:a16="http://schemas.microsoft.com/office/drawing/2014/main" id="{CBAE1102-A982-D845-B217-FEF50C32A854}"/>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1" name="Rectangle 140">
            <a:extLst>
              <a:ext uri="{FF2B5EF4-FFF2-40B4-BE49-F238E27FC236}">
                <a16:creationId xmlns:a16="http://schemas.microsoft.com/office/drawing/2014/main" id="{4D165694-25D0-1A43-9C79-46AEB91FF1A1}"/>
              </a:ext>
            </a:extLst>
          </p:cNvPr>
          <p:cNvSpPr/>
          <p:nvPr/>
        </p:nvSpPr>
        <p:spPr>
          <a:xfrm>
            <a:off x="1052465" y="2636128"/>
            <a:ext cx="7523220" cy="830997"/>
          </a:xfrm>
          <a:prstGeom prst="rect">
            <a:avLst/>
          </a:prstGeom>
        </p:spPr>
        <p:txBody>
          <a:bodyPr wrap="square">
            <a:spAutoFit/>
          </a:bodyPr>
          <a:lstStyle/>
          <a:p>
            <a:r>
              <a:rPr lang="en-US" sz="2400" b="1" dirty="0">
                <a:latin typeface="Avenir Light" panose="020B0402020203020204" pitchFamily="34" charset="77"/>
              </a:rPr>
              <a:t>Using the chain rule, we trace the derivative all the </a:t>
            </a:r>
            <a:r>
              <a:rPr lang="en-US" sz="2400" b="1" dirty="0">
                <a:solidFill>
                  <a:srgbClr val="C00000"/>
                </a:solidFill>
                <a:latin typeface="Avenir Light" panose="020B0402020203020204" pitchFamily="34" charset="77"/>
              </a:rPr>
              <a:t>way back to the beginning</a:t>
            </a:r>
            <a:r>
              <a:rPr lang="en-US" sz="2400" b="1" dirty="0">
                <a:latin typeface="Avenir Light" panose="020B0402020203020204" pitchFamily="34" charset="77"/>
              </a:rPr>
              <a:t>, while summing the results.</a:t>
            </a:r>
            <a:endParaRPr lang="en-US" sz="2400" dirty="0"/>
          </a:p>
        </p:txBody>
      </p:sp>
      <p:sp>
        <p:nvSpPr>
          <p:cNvPr id="127" name="Title 1">
            <a:extLst>
              <a:ext uri="{FF2B5EF4-FFF2-40B4-BE49-F238E27FC236}">
                <a16:creationId xmlns:a16="http://schemas.microsoft.com/office/drawing/2014/main" id="{8C7D4EEB-4008-A344-AF28-066C51434DA6}"/>
              </a:ext>
            </a:extLst>
          </p:cNvPr>
          <p:cNvSpPr>
            <a:spLocks noGrp="1"/>
          </p:cNvSpPr>
          <p:nvPr>
            <p:ph type="title" idx="4294967295"/>
          </p:nvPr>
        </p:nvSpPr>
        <p:spPr>
          <a:xfrm>
            <a:off x="716886" y="264119"/>
            <a:ext cx="1262040" cy="551431"/>
          </a:xfrm>
        </p:spPr>
        <p:txBody>
          <a:bodyPr/>
          <a:lstStyle/>
          <a:p>
            <a:r>
              <a:rPr lang="en-US" dirty="0"/>
              <a:t>RNN</a:t>
            </a:r>
          </a:p>
        </p:txBody>
      </p:sp>
      <p:sp>
        <p:nvSpPr>
          <p:cNvPr id="128" name="Rectangle 127">
            <a:extLst>
              <a:ext uri="{FF2B5EF4-FFF2-40B4-BE49-F238E27FC236}">
                <a16:creationId xmlns:a16="http://schemas.microsoft.com/office/drawing/2014/main" id="{521B47E3-1AC6-1F46-A47D-CAE54ACA0010}"/>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Slide Number Placeholder 9">
            <a:extLst>
              <a:ext uri="{FF2B5EF4-FFF2-40B4-BE49-F238E27FC236}">
                <a16:creationId xmlns:a16="http://schemas.microsoft.com/office/drawing/2014/main" id="{72D05989-86A8-934D-9DC3-383F3732C2ED}"/>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17</a:t>
            </a:fld>
            <a:endParaRPr lang="en-US" dirty="0"/>
          </a:p>
        </p:txBody>
      </p:sp>
    </p:spTree>
    <p:extLst>
      <p:ext uri="{BB962C8B-B14F-4D97-AF65-F5344CB8AC3E}">
        <p14:creationId xmlns:p14="http://schemas.microsoft.com/office/powerpoint/2010/main" val="428447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57567A9F-9A5A-4A43-9695-F85CD7F0400F}"/>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65168" y="157470"/>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Details</a:t>
            </a:r>
            <a:endParaRPr lang="en-US" dirty="0">
              <a:latin typeface="Avenir Light" panose="020B0402020203020204" pitchFamily="34" charset="77"/>
            </a:endParaRP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bg1">
                              <a:lumMod val="85000"/>
                            </a:schemeClr>
                          </a:solidFill>
                          <a:latin typeface="Cambria Math" panose="02040503050406030204" pitchFamily="18" charset="0"/>
                        </a:rPr>
                        <m:t>𝑉</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7"/>
                <a:stretch>
                  <a:fillRect/>
                </a:stretch>
              </a:blipFill>
            </p:spPr>
            <p:txBody>
              <a:bodyPr/>
              <a:lstStyle/>
              <a:p>
                <a:r>
                  <a:rPr lang="en-US">
                    <a:noFill/>
                  </a:rPr>
                  <a:t> </a:t>
                </a:r>
              </a:p>
            </p:txBody>
          </p:sp>
        </mc:Fallback>
      </mc:AlternateContent>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9"/>
                <a:stretch>
                  <a:fillRect b="-8108"/>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789532" y="1014201"/>
            <a:ext cx="8410756" cy="2768013"/>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2400" b="1" dirty="0">
              <a:solidFill>
                <a:schemeClr val="tx1">
                  <a:lumMod val="85000"/>
                  <a:lumOff val="1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E47E9EF-07CA-1B4D-B065-7C68C77B1867}"/>
                  </a:ext>
                </a:extLst>
              </p:cNvPr>
              <p:cNvSpPr/>
              <p:nvPr/>
            </p:nvSpPr>
            <p:spPr>
              <a:xfrm>
                <a:off x="9440447" y="388891"/>
                <a:ext cx="1068066" cy="991682"/>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𝑳</m:t>
                        </m:r>
                      </m:num>
                      <m:den>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𝑽</m:t>
                        </m:r>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3" name="Rectangle 2">
                <a:extLst>
                  <a:ext uri="{FF2B5EF4-FFF2-40B4-BE49-F238E27FC236}">
                    <a16:creationId xmlns:a16="http://schemas.microsoft.com/office/drawing/2014/main" id="{5E47E9EF-07CA-1B4D-B065-7C68C77B1867}"/>
                  </a:ext>
                </a:extLst>
              </p:cNvPr>
              <p:cNvSpPr>
                <a:spLocks noRot="1" noChangeAspect="1" noMove="1" noResize="1" noEditPoints="1" noAdjustHandles="1" noChangeArrowheads="1" noChangeShapeType="1" noTextEdit="1"/>
              </p:cNvSpPr>
              <p:nvPr/>
            </p:nvSpPr>
            <p:spPr>
              <a:xfrm>
                <a:off x="9440447" y="388891"/>
                <a:ext cx="1068066" cy="991682"/>
              </a:xfrm>
              <a:prstGeom prst="rect">
                <a:avLst/>
              </a:prstGeom>
              <a:blipFill>
                <a:blip r:embed="rId10"/>
                <a:stretch>
                  <a:fillRect b="-7595"/>
                </a:stretch>
              </a:blipFill>
            </p:spPr>
            <p:txBody>
              <a:bodyPr/>
              <a:lstStyle/>
              <a:p>
                <a:r>
                  <a:rPr lang="en-US">
                    <a:noFill/>
                  </a:rPr>
                  <a:t> </a:t>
                </a:r>
              </a:p>
            </p:txBody>
          </p:sp>
        </mc:Fallback>
      </mc:AlternateContent>
      <p:sp>
        <p:nvSpPr>
          <p:cNvPr id="133" name="Right Arrow 132">
            <a:extLst>
              <a:ext uri="{FF2B5EF4-FFF2-40B4-BE49-F238E27FC236}">
                <a16:creationId xmlns:a16="http://schemas.microsoft.com/office/drawing/2014/main" id="{BA223413-3EFF-4745-8601-CABAD3C5499D}"/>
              </a:ext>
            </a:extLst>
          </p:cNvPr>
          <p:cNvSpPr/>
          <p:nvPr/>
        </p:nvSpPr>
        <p:spPr>
          <a:xfrm rot="10800000">
            <a:off x="5940213" y="4064461"/>
            <a:ext cx="3714799"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7B991E92-818F-054A-94A8-9B82C59E69FC}"/>
              </a:ext>
            </a:extLst>
          </p:cNvPr>
          <p:cNvSpPr/>
          <p:nvPr/>
        </p:nvSpPr>
        <p:spPr>
          <a:xfrm>
            <a:off x="9655013" y="3412361"/>
            <a:ext cx="520985" cy="1079761"/>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B49FA59A-6FA0-A646-9EEB-960FCA52B763}"/>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127" name="Content Placeholder 2">
                <a:extLst>
                  <a:ext uri="{FF2B5EF4-FFF2-40B4-BE49-F238E27FC236}">
                    <a16:creationId xmlns:a16="http://schemas.microsoft.com/office/drawing/2014/main" id="{B49FA59A-6FA0-A646-9EEB-960FCA52B763}"/>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1"/>
                <a:stretch>
                  <a:fillRect/>
                </a:stretch>
              </a:blipFill>
            </p:spPr>
            <p:txBody>
              <a:bodyPr/>
              <a:lstStyle/>
              <a:p>
                <a:r>
                  <a:rPr lang="en-US">
                    <a:noFill/>
                  </a:rPr>
                  <a:t> </a:t>
                </a:r>
              </a:p>
            </p:txBody>
          </p:sp>
        </mc:Fallback>
      </mc:AlternateContent>
      <p:sp>
        <p:nvSpPr>
          <p:cNvPr id="128" name="Rectangle 127">
            <a:extLst>
              <a:ext uri="{FF2B5EF4-FFF2-40B4-BE49-F238E27FC236}">
                <a16:creationId xmlns:a16="http://schemas.microsoft.com/office/drawing/2014/main" id="{5B089512-B832-5F4F-9F7C-E1A7CBC4E67E}"/>
              </a:ext>
            </a:extLst>
          </p:cNvPr>
          <p:cNvSpPr/>
          <p:nvPr/>
        </p:nvSpPr>
        <p:spPr>
          <a:xfrm>
            <a:off x="1052465" y="2636128"/>
            <a:ext cx="7523220" cy="830997"/>
          </a:xfrm>
          <a:prstGeom prst="rect">
            <a:avLst/>
          </a:prstGeom>
        </p:spPr>
        <p:txBody>
          <a:bodyPr wrap="square">
            <a:spAutoFit/>
          </a:bodyPr>
          <a:lstStyle/>
          <a:p>
            <a:r>
              <a:rPr lang="en-US" sz="2400" b="1" dirty="0">
                <a:latin typeface="Avenir Light" panose="020B0402020203020204" pitchFamily="34" charset="77"/>
              </a:rPr>
              <a:t>Using the chain rule, we trace the derivative all the </a:t>
            </a:r>
            <a:r>
              <a:rPr lang="en-US" sz="2400" b="1" dirty="0">
                <a:solidFill>
                  <a:srgbClr val="C00000"/>
                </a:solidFill>
                <a:latin typeface="Avenir Light" panose="020B0402020203020204" pitchFamily="34" charset="77"/>
              </a:rPr>
              <a:t>way back to the beginning</a:t>
            </a:r>
            <a:r>
              <a:rPr lang="en-US" sz="2400" b="1" dirty="0">
                <a:latin typeface="Avenir Light" panose="020B0402020203020204" pitchFamily="34" charset="77"/>
              </a:rPr>
              <a:t>, while summing the results.</a:t>
            </a:r>
            <a:endParaRPr lang="en-US" sz="2400" dirty="0"/>
          </a:p>
        </p:txBody>
      </p:sp>
      <p:sp>
        <p:nvSpPr>
          <p:cNvPr id="130" name="Content Placeholder 2">
            <a:extLst>
              <a:ext uri="{FF2B5EF4-FFF2-40B4-BE49-F238E27FC236}">
                <a16:creationId xmlns:a16="http://schemas.microsoft.com/office/drawing/2014/main" id="{0AF1BC4E-029D-704F-A4B3-05BEE7CCF625}"/>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141" name="Content Placeholder 2">
            <a:extLst>
              <a:ext uri="{FF2B5EF4-FFF2-40B4-BE49-F238E27FC236}">
                <a16:creationId xmlns:a16="http://schemas.microsoft.com/office/drawing/2014/main" id="{4FED77C7-A556-6A4E-B43D-7016E168AEBB}"/>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142" name="Rounded Rectangle 141">
            <a:extLst>
              <a:ext uri="{FF2B5EF4-FFF2-40B4-BE49-F238E27FC236}">
                <a16:creationId xmlns:a16="http://schemas.microsoft.com/office/drawing/2014/main" id="{CE44DED9-5184-CE43-8FFE-87784840DA3C}"/>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2" name="Oval 151">
            <a:extLst>
              <a:ext uri="{FF2B5EF4-FFF2-40B4-BE49-F238E27FC236}">
                <a16:creationId xmlns:a16="http://schemas.microsoft.com/office/drawing/2014/main" id="{3FB26CEC-8C11-DA4A-805E-8913F225BE13}"/>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4" name="Oval 163">
            <a:extLst>
              <a:ext uri="{FF2B5EF4-FFF2-40B4-BE49-F238E27FC236}">
                <a16:creationId xmlns:a16="http://schemas.microsoft.com/office/drawing/2014/main" id="{DBBEC36D-FCE7-0A4D-820F-D99BFAEA4F11}"/>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5" name="Oval 164">
            <a:extLst>
              <a:ext uri="{FF2B5EF4-FFF2-40B4-BE49-F238E27FC236}">
                <a16:creationId xmlns:a16="http://schemas.microsoft.com/office/drawing/2014/main" id="{0562D322-A37E-B34C-8F6A-273F4627145E}"/>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6" name="Oval 165">
            <a:extLst>
              <a:ext uri="{FF2B5EF4-FFF2-40B4-BE49-F238E27FC236}">
                <a16:creationId xmlns:a16="http://schemas.microsoft.com/office/drawing/2014/main" id="{7A8AF458-9275-5C4A-B518-D141D02021A1}"/>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7" name="Right Arrow 166">
            <a:extLst>
              <a:ext uri="{FF2B5EF4-FFF2-40B4-BE49-F238E27FC236}">
                <a16:creationId xmlns:a16="http://schemas.microsoft.com/office/drawing/2014/main" id="{E1592A4B-0D69-6A46-A567-905BA057F86A}"/>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8" name="Content Placeholder 2">
                <a:extLst>
                  <a:ext uri="{FF2B5EF4-FFF2-40B4-BE49-F238E27FC236}">
                    <a16:creationId xmlns:a16="http://schemas.microsoft.com/office/drawing/2014/main" id="{20828740-3FEF-564E-8627-092163C1A11D}"/>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68" name="Content Placeholder 2">
                <a:extLst>
                  <a:ext uri="{FF2B5EF4-FFF2-40B4-BE49-F238E27FC236}">
                    <a16:creationId xmlns:a16="http://schemas.microsoft.com/office/drawing/2014/main" id="{20828740-3FEF-564E-8627-092163C1A11D}"/>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169" name="Rounded Rectangle 168">
            <a:extLst>
              <a:ext uri="{FF2B5EF4-FFF2-40B4-BE49-F238E27FC236}">
                <a16:creationId xmlns:a16="http://schemas.microsoft.com/office/drawing/2014/main" id="{9FAE7F2D-4CAF-7F4B-B456-4F696D219A84}"/>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4" name="Oval 173">
            <a:extLst>
              <a:ext uri="{FF2B5EF4-FFF2-40B4-BE49-F238E27FC236}">
                <a16:creationId xmlns:a16="http://schemas.microsoft.com/office/drawing/2014/main" id="{07E68D4F-7E15-CB40-A308-F80E5AC3CCFB}"/>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2" name="Oval 181">
            <a:extLst>
              <a:ext uri="{FF2B5EF4-FFF2-40B4-BE49-F238E27FC236}">
                <a16:creationId xmlns:a16="http://schemas.microsoft.com/office/drawing/2014/main" id="{916D7B26-88F8-8348-A504-06F5823A7A67}"/>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6" name="Oval 185">
            <a:extLst>
              <a:ext uri="{FF2B5EF4-FFF2-40B4-BE49-F238E27FC236}">
                <a16:creationId xmlns:a16="http://schemas.microsoft.com/office/drawing/2014/main" id="{8CBB8875-326D-8C4B-8DE5-F424AF963BA3}"/>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7" name="Oval 186">
            <a:extLst>
              <a:ext uri="{FF2B5EF4-FFF2-40B4-BE49-F238E27FC236}">
                <a16:creationId xmlns:a16="http://schemas.microsoft.com/office/drawing/2014/main" id="{49ED2F7E-45E7-2A4B-8E3A-6CA910BC6609}"/>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8" name="Right Arrow 187">
            <a:extLst>
              <a:ext uri="{FF2B5EF4-FFF2-40B4-BE49-F238E27FC236}">
                <a16:creationId xmlns:a16="http://schemas.microsoft.com/office/drawing/2014/main" id="{BAC0401C-5779-014D-9432-E5CECBE715CD}"/>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8166560D-32B1-2A46-A474-E8AB659A1A77}"/>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89" name="Content Placeholder 2">
                <a:extLst>
                  <a:ext uri="{FF2B5EF4-FFF2-40B4-BE49-F238E27FC236}">
                    <a16:creationId xmlns:a16="http://schemas.microsoft.com/office/drawing/2014/main" id="{8166560D-32B1-2A46-A474-E8AB659A1A77}"/>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190" name="Rounded Rectangle 189">
            <a:extLst>
              <a:ext uri="{FF2B5EF4-FFF2-40B4-BE49-F238E27FC236}">
                <a16:creationId xmlns:a16="http://schemas.microsoft.com/office/drawing/2014/main" id="{B8966DAE-CBE8-604A-84C7-977AF4D88571}"/>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1" name="Oval 190">
            <a:extLst>
              <a:ext uri="{FF2B5EF4-FFF2-40B4-BE49-F238E27FC236}">
                <a16:creationId xmlns:a16="http://schemas.microsoft.com/office/drawing/2014/main" id="{26ABEC15-6E86-0142-8856-484237BDFC63}"/>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2" name="Oval 191">
            <a:extLst>
              <a:ext uri="{FF2B5EF4-FFF2-40B4-BE49-F238E27FC236}">
                <a16:creationId xmlns:a16="http://schemas.microsoft.com/office/drawing/2014/main" id="{711CC6C8-7282-E843-A338-91446BF2C246}"/>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3" name="Oval 192">
            <a:extLst>
              <a:ext uri="{FF2B5EF4-FFF2-40B4-BE49-F238E27FC236}">
                <a16:creationId xmlns:a16="http://schemas.microsoft.com/office/drawing/2014/main" id="{FE5052DA-AD07-EE45-9371-381649D210D5}"/>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6" name="Oval 195">
            <a:extLst>
              <a:ext uri="{FF2B5EF4-FFF2-40B4-BE49-F238E27FC236}">
                <a16:creationId xmlns:a16="http://schemas.microsoft.com/office/drawing/2014/main" id="{F2AD37D4-1BC3-7949-9187-5F1063400D4E}"/>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7" name="Right Arrow 196">
            <a:extLst>
              <a:ext uri="{FF2B5EF4-FFF2-40B4-BE49-F238E27FC236}">
                <a16:creationId xmlns:a16="http://schemas.microsoft.com/office/drawing/2014/main" id="{8318E221-6AFB-5944-A389-F031F585A083}"/>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0" name="Content Placeholder 2">
                <a:extLst>
                  <a:ext uri="{FF2B5EF4-FFF2-40B4-BE49-F238E27FC236}">
                    <a16:creationId xmlns:a16="http://schemas.microsoft.com/office/drawing/2014/main" id="{971F9D41-8D8B-CE41-8146-FF55BA98E994}"/>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00" name="Content Placeholder 2">
                <a:extLst>
                  <a:ext uri="{FF2B5EF4-FFF2-40B4-BE49-F238E27FC236}">
                    <a16:creationId xmlns:a16="http://schemas.microsoft.com/office/drawing/2014/main" id="{971F9D41-8D8B-CE41-8146-FF55BA98E994}"/>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202" name="Right Arrow 201">
            <a:extLst>
              <a:ext uri="{FF2B5EF4-FFF2-40B4-BE49-F238E27FC236}">
                <a16:creationId xmlns:a16="http://schemas.microsoft.com/office/drawing/2014/main" id="{EFE57058-0338-0042-B230-7E7AA2380536}"/>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03" name="Content Placeholder 2">
                <a:extLst>
                  <a:ext uri="{FF2B5EF4-FFF2-40B4-BE49-F238E27FC236}">
                    <a16:creationId xmlns:a16="http://schemas.microsoft.com/office/drawing/2014/main" id="{C0E7807A-3244-0645-8EC8-250FFCF49938}"/>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03" name="Content Placeholder 2">
                <a:extLst>
                  <a:ext uri="{FF2B5EF4-FFF2-40B4-BE49-F238E27FC236}">
                    <a16:creationId xmlns:a16="http://schemas.microsoft.com/office/drawing/2014/main" id="{C0E7807A-3244-0645-8EC8-250FFCF49938}"/>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204" name="Content Placeholder 2">
            <a:extLst>
              <a:ext uri="{FF2B5EF4-FFF2-40B4-BE49-F238E27FC236}">
                <a16:creationId xmlns:a16="http://schemas.microsoft.com/office/drawing/2014/main" id="{2026B211-0E11-4C41-8E69-F0CE4DD65866}"/>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205" name="Content Placeholder 2">
            <a:extLst>
              <a:ext uri="{FF2B5EF4-FFF2-40B4-BE49-F238E27FC236}">
                <a16:creationId xmlns:a16="http://schemas.microsoft.com/office/drawing/2014/main" id="{A4EC3558-AFAB-A749-BF10-B9A7C111831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206" name="Content Placeholder 2">
            <a:extLst>
              <a:ext uri="{FF2B5EF4-FFF2-40B4-BE49-F238E27FC236}">
                <a16:creationId xmlns:a16="http://schemas.microsoft.com/office/drawing/2014/main" id="{82376EF4-6E86-7F4C-A8AF-06A3AA7DC8AF}"/>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207" name="Content Placeholder 2">
            <a:extLst>
              <a:ext uri="{FF2B5EF4-FFF2-40B4-BE49-F238E27FC236}">
                <a16:creationId xmlns:a16="http://schemas.microsoft.com/office/drawing/2014/main" id="{D6A8CD38-88B8-1F48-9E81-EF6DF744F2A4}"/>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208" name="Rounded Rectangle 207">
            <a:extLst>
              <a:ext uri="{FF2B5EF4-FFF2-40B4-BE49-F238E27FC236}">
                <a16:creationId xmlns:a16="http://schemas.microsoft.com/office/drawing/2014/main" id="{C252F691-9F89-7A48-8ECD-EFA18832A00D}"/>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9" name="Oval 208">
            <a:extLst>
              <a:ext uri="{FF2B5EF4-FFF2-40B4-BE49-F238E27FC236}">
                <a16:creationId xmlns:a16="http://schemas.microsoft.com/office/drawing/2014/main" id="{D94009E7-1E7B-3D48-90D9-113F182D1503}"/>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0" name="Oval 209">
            <a:extLst>
              <a:ext uri="{FF2B5EF4-FFF2-40B4-BE49-F238E27FC236}">
                <a16:creationId xmlns:a16="http://schemas.microsoft.com/office/drawing/2014/main" id="{CD7091CE-A573-424A-B3C4-956C18FA5852}"/>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1" name="Oval 210">
            <a:extLst>
              <a:ext uri="{FF2B5EF4-FFF2-40B4-BE49-F238E27FC236}">
                <a16:creationId xmlns:a16="http://schemas.microsoft.com/office/drawing/2014/main" id="{AD16E1FB-B9E5-B143-A52C-C19EDC47E248}"/>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2" name="Oval 211">
            <a:extLst>
              <a:ext uri="{FF2B5EF4-FFF2-40B4-BE49-F238E27FC236}">
                <a16:creationId xmlns:a16="http://schemas.microsoft.com/office/drawing/2014/main" id="{188B5BE6-C9C2-1B48-9778-B745CB4ED0B7}"/>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13" name="Content Placeholder 2">
                <a:extLst>
                  <a:ext uri="{FF2B5EF4-FFF2-40B4-BE49-F238E27FC236}">
                    <a16:creationId xmlns:a16="http://schemas.microsoft.com/office/drawing/2014/main" id="{1BFC310F-F0B7-5C41-808F-268BCA097F18}"/>
                  </a:ext>
                </a:extLst>
              </p:cNvPr>
              <p:cNvSpPr txBox="1">
                <a:spLocks/>
              </p:cNvSpPr>
              <p:nvPr/>
            </p:nvSpPr>
            <p:spPr>
              <a:xfrm>
                <a:off x="1007765" y="1208271"/>
                <a:ext cx="7997698" cy="1564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chemeClr val="tx1"/>
                    </a:solidFill>
                    <a:latin typeface="Avenir Light" panose="020B0402020203020204" pitchFamily="34" charset="77"/>
                  </a:rPr>
                  <a:t>To update our weights (e.g. </a:t>
                </a:r>
                <a14:m>
                  <m:oMath xmlns:m="http://schemas.openxmlformats.org/officeDocument/2006/math">
                    <m:r>
                      <a:rPr lang="en-US" sz="2400" b="1" i="1" dirty="0" smtClean="0">
                        <a:solidFill>
                          <a:srgbClr val="C00000"/>
                        </a:solidFill>
                        <a:latin typeface="Cambria Math" panose="02040503050406030204" pitchFamily="18" charset="0"/>
                      </a:rPr>
                      <m:t>𝑽</m:t>
                    </m:r>
                  </m:oMath>
                </a14:m>
                <a:r>
                  <a:rPr lang="en-US" sz="2400" b="1" dirty="0">
                    <a:solidFill>
                      <a:schemeClr val="tx1"/>
                    </a:solidFill>
                    <a:latin typeface="Avenir Light" panose="020B0402020203020204" pitchFamily="34" charset="77"/>
                  </a:rPr>
                  <a:t>), we calculate the gradient of our loss </a:t>
                </a:r>
                <a:r>
                  <a:rPr lang="en-US" sz="2400" b="1" dirty="0" err="1">
                    <a:solidFill>
                      <a:schemeClr val="tx1"/>
                    </a:solidFill>
                    <a:latin typeface="Avenir Light" panose="020B0402020203020204" pitchFamily="34" charset="77"/>
                  </a:rPr>
                  <a:t>w.r.t</a:t>
                </a:r>
                <a:r>
                  <a:rPr lang="en-US" sz="2400" b="1" dirty="0">
                    <a:solidFill>
                      <a:schemeClr val="tx1"/>
                    </a:solidFill>
                    <a:latin typeface="Avenir Light" panose="020B0402020203020204" pitchFamily="34" charset="77"/>
                  </a:rPr>
                  <a:t>. </a:t>
                </a:r>
                <a:r>
                  <a:rPr lang="en-US" sz="2400" b="1" dirty="0">
                    <a:latin typeface="Avenir Light" panose="020B0402020203020204" pitchFamily="34" charset="77"/>
                  </a:rPr>
                  <a:t>the</a:t>
                </a:r>
                <a:r>
                  <a:rPr lang="en-US" sz="2400" b="1" dirty="0">
                    <a:solidFill>
                      <a:schemeClr val="tx1"/>
                    </a:solidFill>
                    <a:latin typeface="Avenir Light" panose="020B0402020203020204" pitchFamily="34" charset="77"/>
                  </a:rPr>
                  <a:t> repeated weight matrix (e.g., </a:t>
                </a:r>
                <a14:m>
                  <m:oMath xmlns:m="http://schemas.openxmlformats.org/officeDocument/2006/math">
                    <m:f>
                      <m:fPr>
                        <m:ctrlPr>
                          <a:rPr lang="en-US" sz="2400" b="1" i="1" smtClean="0">
                            <a:solidFill>
                              <a:srgbClr val="C00000"/>
                            </a:solidFill>
                            <a:latin typeface="Cambria Math" panose="02040503050406030204" pitchFamily="18" charset="0"/>
                            <a:ea typeface="Cambria Math" panose="02040503050406030204" pitchFamily="18" charset="0"/>
                          </a:rPr>
                        </m:ctrlPr>
                      </m:fPr>
                      <m:num>
                        <m:r>
                          <a:rPr lang="en-US" sz="2400" b="1" i="1">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𝑳</m:t>
                        </m:r>
                      </m:num>
                      <m:den>
                        <m:r>
                          <a:rPr lang="en-US" sz="2400" b="1" i="1">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𝑽</m:t>
                        </m:r>
                      </m:den>
                    </m:f>
                    <m:r>
                      <a:rPr lang="en-US" sz="2400" b="1" i="1" smtClean="0">
                        <a:solidFill>
                          <a:srgbClr val="C00000"/>
                        </a:solidFill>
                        <a:latin typeface="Cambria Math" panose="02040503050406030204" pitchFamily="18" charset="0"/>
                        <a:ea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m:t>
                    </m:r>
                  </m:oMath>
                </a14:m>
                <a:endParaRPr lang="en-US" sz="2400" b="1" dirty="0">
                  <a:solidFill>
                    <a:schemeClr val="tx1"/>
                  </a:solidFill>
                  <a:latin typeface="Avenir Light" panose="020B0402020203020204" pitchFamily="34" charset="77"/>
                </a:endParaRPr>
              </a:p>
            </p:txBody>
          </p:sp>
        </mc:Choice>
        <mc:Fallback xmlns="">
          <p:sp>
            <p:nvSpPr>
              <p:cNvPr id="213" name="Content Placeholder 2">
                <a:extLst>
                  <a:ext uri="{FF2B5EF4-FFF2-40B4-BE49-F238E27FC236}">
                    <a16:creationId xmlns:a16="http://schemas.microsoft.com/office/drawing/2014/main" id="{1BFC310F-F0B7-5C41-808F-268BCA097F18}"/>
                  </a:ext>
                </a:extLst>
              </p:cNvPr>
              <p:cNvSpPr txBox="1">
                <a:spLocks noRot="1" noChangeAspect="1" noMove="1" noResize="1" noEditPoints="1" noAdjustHandles="1" noChangeArrowheads="1" noChangeShapeType="1" noTextEdit="1"/>
              </p:cNvSpPr>
              <p:nvPr/>
            </p:nvSpPr>
            <p:spPr>
              <a:xfrm>
                <a:off x="1007765" y="1208271"/>
                <a:ext cx="7997698" cy="1564870"/>
              </a:xfrm>
              <a:prstGeom prst="rect">
                <a:avLst/>
              </a:prstGeom>
              <a:blipFill>
                <a:blip r:embed="rId16"/>
                <a:stretch>
                  <a:fillRect l="-951"/>
                </a:stretch>
              </a:blipFill>
            </p:spPr>
            <p:txBody>
              <a:bodyPr/>
              <a:lstStyle/>
              <a:p>
                <a:r>
                  <a:rPr lang="en-US">
                    <a:noFill/>
                  </a:rPr>
                  <a:t> </a:t>
                </a:r>
              </a:p>
            </p:txBody>
          </p:sp>
        </mc:Fallback>
      </mc:AlternateContent>
      <p:sp>
        <p:nvSpPr>
          <p:cNvPr id="117" name="Title 1">
            <a:extLst>
              <a:ext uri="{FF2B5EF4-FFF2-40B4-BE49-F238E27FC236}">
                <a16:creationId xmlns:a16="http://schemas.microsoft.com/office/drawing/2014/main" id="{95730612-B047-EB40-B6FB-813F8D7F8392}"/>
              </a:ext>
            </a:extLst>
          </p:cNvPr>
          <p:cNvSpPr>
            <a:spLocks noGrp="1"/>
          </p:cNvSpPr>
          <p:nvPr>
            <p:ph type="title" idx="4294967295"/>
          </p:nvPr>
        </p:nvSpPr>
        <p:spPr>
          <a:xfrm>
            <a:off x="716886" y="264119"/>
            <a:ext cx="1262040" cy="551431"/>
          </a:xfrm>
        </p:spPr>
        <p:txBody>
          <a:bodyPr/>
          <a:lstStyle/>
          <a:p>
            <a:r>
              <a:rPr lang="en-US" dirty="0"/>
              <a:t>RNN</a:t>
            </a:r>
          </a:p>
        </p:txBody>
      </p:sp>
      <p:sp>
        <p:nvSpPr>
          <p:cNvPr id="118" name="Rectangle 117">
            <a:extLst>
              <a:ext uri="{FF2B5EF4-FFF2-40B4-BE49-F238E27FC236}">
                <a16:creationId xmlns:a16="http://schemas.microsoft.com/office/drawing/2014/main" id="{A2214690-68E9-0949-94A8-CAA5BD3A3B7C}"/>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Slide Number Placeholder 9">
            <a:extLst>
              <a:ext uri="{FF2B5EF4-FFF2-40B4-BE49-F238E27FC236}">
                <a16:creationId xmlns:a16="http://schemas.microsoft.com/office/drawing/2014/main" id="{EC103F4D-89B8-EF4A-A637-D56C1D6D06F1}"/>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18</a:t>
            </a:fld>
            <a:endParaRPr lang="en-US" dirty="0"/>
          </a:p>
        </p:txBody>
      </p:sp>
    </p:spTree>
    <p:extLst>
      <p:ext uri="{BB962C8B-B14F-4D97-AF65-F5344CB8AC3E}">
        <p14:creationId xmlns:p14="http://schemas.microsoft.com/office/powerpoint/2010/main" val="116730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a:extLst>
              <a:ext uri="{FF2B5EF4-FFF2-40B4-BE49-F238E27FC236}">
                <a16:creationId xmlns:a16="http://schemas.microsoft.com/office/drawing/2014/main" id="{5D68CA1B-7C4B-5845-92FE-230CE08C6BB8}"/>
              </a:ext>
            </a:extLst>
          </p:cNvPr>
          <p:cNvSpPr>
            <a:spLocks noGrp="1"/>
          </p:cNvSpPr>
          <p:nvPr>
            <p:ph type="title" idx="4294967295"/>
          </p:nvPr>
        </p:nvSpPr>
        <p:spPr>
          <a:xfrm>
            <a:off x="716886" y="264119"/>
            <a:ext cx="1262040" cy="551431"/>
          </a:xfrm>
        </p:spPr>
        <p:txBody>
          <a:bodyPr/>
          <a:lstStyle/>
          <a:p>
            <a:r>
              <a:rPr lang="en-US" dirty="0"/>
              <a:t>RNN</a:t>
            </a:r>
          </a:p>
        </p:txBody>
      </p:sp>
      <p:sp>
        <p:nvSpPr>
          <p:cNvPr id="118" name="Rectangle 117">
            <a:extLst>
              <a:ext uri="{FF2B5EF4-FFF2-40B4-BE49-F238E27FC236}">
                <a16:creationId xmlns:a16="http://schemas.microsoft.com/office/drawing/2014/main" id="{3CF616DD-64F0-E046-B5F3-17B14C273759}"/>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7567A9F-9A5A-4A43-9695-F85CD7F0400F}"/>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65168" y="157470"/>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Details</a:t>
            </a:r>
            <a:endParaRPr lang="en-US" dirty="0">
              <a:latin typeface="Avenir Light" panose="020B0402020203020204" pitchFamily="34" charset="77"/>
            </a:endParaRP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8"/>
                <a:stretch>
                  <a:fillRect b="-8108"/>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789532" y="1014201"/>
            <a:ext cx="8410756" cy="2768013"/>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2400" b="1" dirty="0">
              <a:solidFill>
                <a:schemeClr val="tx1">
                  <a:lumMod val="85000"/>
                  <a:lumOff val="15000"/>
                </a:schemeClr>
              </a:solidFill>
              <a:latin typeface="Avenir Light" panose="020B0402020203020204" pitchFamily="34" charset="77"/>
            </a:endParaRPr>
          </a:p>
        </p:txBody>
      </p:sp>
      <p:sp>
        <p:nvSpPr>
          <p:cNvPr id="9" name="Rectangle 8">
            <a:extLst>
              <a:ext uri="{FF2B5EF4-FFF2-40B4-BE49-F238E27FC236}">
                <a16:creationId xmlns:a16="http://schemas.microsoft.com/office/drawing/2014/main" id="{C01CD49D-C341-C34E-88AE-2BE76709C423}"/>
              </a:ext>
            </a:extLst>
          </p:cNvPr>
          <p:cNvSpPr/>
          <p:nvPr/>
        </p:nvSpPr>
        <p:spPr>
          <a:xfrm>
            <a:off x="1052465" y="2636128"/>
            <a:ext cx="7523220" cy="830997"/>
          </a:xfrm>
          <a:prstGeom prst="rect">
            <a:avLst/>
          </a:prstGeom>
        </p:spPr>
        <p:txBody>
          <a:bodyPr wrap="square">
            <a:spAutoFit/>
          </a:bodyPr>
          <a:lstStyle/>
          <a:p>
            <a:r>
              <a:rPr lang="en-US" sz="2400" b="1" dirty="0">
                <a:latin typeface="Avenir Light" panose="020B0402020203020204" pitchFamily="34" charset="77"/>
              </a:rPr>
              <a:t>Using the chain rule, we trace the derivative all the </a:t>
            </a:r>
            <a:r>
              <a:rPr lang="en-US" sz="2400" b="1" dirty="0">
                <a:solidFill>
                  <a:srgbClr val="C00000"/>
                </a:solidFill>
                <a:latin typeface="Avenir Light" panose="020B0402020203020204" pitchFamily="34" charset="77"/>
              </a:rPr>
              <a:t>way back to the beginning</a:t>
            </a:r>
            <a:r>
              <a:rPr lang="en-US" sz="2400" b="1" dirty="0">
                <a:latin typeface="Avenir Light" panose="020B0402020203020204" pitchFamily="34" charset="77"/>
              </a:rPr>
              <a:t>, while summing the results.</a:t>
            </a:r>
            <a:endParaRPr lang="en-US" sz="24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E47E9EF-07CA-1B4D-B065-7C68C77B1867}"/>
                  </a:ext>
                </a:extLst>
              </p:cNvPr>
              <p:cNvSpPr/>
              <p:nvPr/>
            </p:nvSpPr>
            <p:spPr>
              <a:xfrm>
                <a:off x="9440447" y="388891"/>
                <a:ext cx="1068066" cy="991682"/>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𝑳</m:t>
                        </m:r>
                      </m:num>
                      <m:den>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𝑽</m:t>
                        </m:r>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3" name="Rectangle 2">
                <a:extLst>
                  <a:ext uri="{FF2B5EF4-FFF2-40B4-BE49-F238E27FC236}">
                    <a16:creationId xmlns:a16="http://schemas.microsoft.com/office/drawing/2014/main" id="{5E47E9EF-07CA-1B4D-B065-7C68C77B1867}"/>
                  </a:ext>
                </a:extLst>
              </p:cNvPr>
              <p:cNvSpPr>
                <a:spLocks noRot="1" noChangeAspect="1" noMove="1" noResize="1" noEditPoints="1" noAdjustHandles="1" noChangeArrowheads="1" noChangeShapeType="1" noTextEdit="1"/>
              </p:cNvSpPr>
              <p:nvPr/>
            </p:nvSpPr>
            <p:spPr>
              <a:xfrm>
                <a:off x="9440447" y="388891"/>
                <a:ext cx="1068066" cy="991682"/>
              </a:xfrm>
              <a:prstGeom prst="rect">
                <a:avLst/>
              </a:prstGeom>
              <a:blipFill>
                <a:blip r:embed="rId9"/>
                <a:stretch>
                  <a:fillRect b="-7595"/>
                </a:stretch>
              </a:blipFill>
            </p:spPr>
            <p:txBody>
              <a:bodyPr/>
              <a:lstStyle/>
              <a:p>
                <a:r>
                  <a:rPr lang="en-US">
                    <a:noFill/>
                  </a:rPr>
                  <a:t> </a:t>
                </a:r>
              </a:p>
            </p:txBody>
          </p:sp>
        </mc:Fallback>
      </mc:AlternateContent>
      <p:sp>
        <p:nvSpPr>
          <p:cNvPr id="133" name="Right Arrow 132">
            <a:extLst>
              <a:ext uri="{FF2B5EF4-FFF2-40B4-BE49-F238E27FC236}">
                <a16:creationId xmlns:a16="http://schemas.microsoft.com/office/drawing/2014/main" id="{BA223413-3EFF-4745-8601-CABAD3C5499D}"/>
              </a:ext>
            </a:extLst>
          </p:cNvPr>
          <p:cNvSpPr/>
          <p:nvPr/>
        </p:nvSpPr>
        <p:spPr>
          <a:xfrm rot="10800000">
            <a:off x="3857900" y="4064460"/>
            <a:ext cx="5797112"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7B991E92-818F-054A-94A8-9B82C59E69FC}"/>
              </a:ext>
            </a:extLst>
          </p:cNvPr>
          <p:cNvSpPr/>
          <p:nvPr/>
        </p:nvSpPr>
        <p:spPr>
          <a:xfrm>
            <a:off x="9655013" y="3412361"/>
            <a:ext cx="520985" cy="1079761"/>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B49FA59A-6FA0-A646-9EEB-960FCA52B763}"/>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127" name="Content Placeholder 2">
                <a:extLst>
                  <a:ext uri="{FF2B5EF4-FFF2-40B4-BE49-F238E27FC236}">
                    <a16:creationId xmlns:a16="http://schemas.microsoft.com/office/drawing/2014/main" id="{B49FA59A-6FA0-A646-9EEB-960FCA52B763}"/>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Content Placeholder 2">
                <a:extLst>
                  <a:ext uri="{FF2B5EF4-FFF2-40B4-BE49-F238E27FC236}">
                    <a16:creationId xmlns:a16="http://schemas.microsoft.com/office/drawing/2014/main" id="{804C09D3-4433-5241-A0D9-0CA0D827A238}"/>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128" name="Content Placeholder 2">
                <a:extLst>
                  <a:ext uri="{FF2B5EF4-FFF2-40B4-BE49-F238E27FC236}">
                    <a16:creationId xmlns:a16="http://schemas.microsoft.com/office/drawing/2014/main" id="{804C09D3-4433-5241-A0D9-0CA0D827A238}"/>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130" name="Content Placeholder 2">
            <a:extLst>
              <a:ext uri="{FF2B5EF4-FFF2-40B4-BE49-F238E27FC236}">
                <a16:creationId xmlns:a16="http://schemas.microsoft.com/office/drawing/2014/main" id="{B4E2943B-E9E6-A749-959C-646983C5B1C3}"/>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141" name="Content Placeholder 2">
            <a:extLst>
              <a:ext uri="{FF2B5EF4-FFF2-40B4-BE49-F238E27FC236}">
                <a16:creationId xmlns:a16="http://schemas.microsoft.com/office/drawing/2014/main" id="{610230F6-C5A9-B747-8926-B73B1C4D9E79}"/>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142" name="Rounded Rectangle 141">
            <a:extLst>
              <a:ext uri="{FF2B5EF4-FFF2-40B4-BE49-F238E27FC236}">
                <a16:creationId xmlns:a16="http://schemas.microsoft.com/office/drawing/2014/main" id="{FEB692C8-A43B-0247-9862-C2AFC6FE18F3}"/>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2" name="Oval 151">
            <a:extLst>
              <a:ext uri="{FF2B5EF4-FFF2-40B4-BE49-F238E27FC236}">
                <a16:creationId xmlns:a16="http://schemas.microsoft.com/office/drawing/2014/main" id="{A89E5755-7BC0-E64C-A052-964F5A7D64E6}"/>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4" name="Oval 163">
            <a:extLst>
              <a:ext uri="{FF2B5EF4-FFF2-40B4-BE49-F238E27FC236}">
                <a16:creationId xmlns:a16="http://schemas.microsoft.com/office/drawing/2014/main" id="{8B38F25F-F328-DF41-B169-FC79C545EF19}"/>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5" name="Oval 164">
            <a:extLst>
              <a:ext uri="{FF2B5EF4-FFF2-40B4-BE49-F238E27FC236}">
                <a16:creationId xmlns:a16="http://schemas.microsoft.com/office/drawing/2014/main" id="{06779AE9-5ABE-8E4E-81A6-4AC5215F8BD8}"/>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6" name="Oval 165">
            <a:extLst>
              <a:ext uri="{FF2B5EF4-FFF2-40B4-BE49-F238E27FC236}">
                <a16:creationId xmlns:a16="http://schemas.microsoft.com/office/drawing/2014/main" id="{EE94BAC5-80A0-7249-A650-A610439CE04F}"/>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7" name="Right Arrow 166">
            <a:extLst>
              <a:ext uri="{FF2B5EF4-FFF2-40B4-BE49-F238E27FC236}">
                <a16:creationId xmlns:a16="http://schemas.microsoft.com/office/drawing/2014/main" id="{5F610BA7-C96E-594F-97AD-D226CBC333F8}"/>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8" name="Content Placeholder 2">
                <a:extLst>
                  <a:ext uri="{FF2B5EF4-FFF2-40B4-BE49-F238E27FC236}">
                    <a16:creationId xmlns:a16="http://schemas.microsoft.com/office/drawing/2014/main" id="{5ADF703D-12F4-BD4E-AAA5-5F171906D480}"/>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68" name="Content Placeholder 2">
                <a:extLst>
                  <a:ext uri="{FF2B5EF4-FFF2-40B4-BE49-F238E27FC236}">
                    <a16:creationId xmlns:a16="http://schemas.microsoft.com/office/drawing/2014/main" id="{5ADF703D-12F4-BD4E-AAA5-5F171906D480}"/>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169" name="Rounded Rectangle 168">
            <a:extLst>
              <a:ext uri="{FF2B5EF4-FFF2-40B4-BE49-F238E27FC236}">
                <a16:creationId xmlns:a16="http://schemas.microsoft.com/office/drawing/2014/main" id="{436E259A-AAE0-9A47-BFB1-33C39312BB84}"/>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4" name="Oval 173">
            <a:extLst>
              <a:ext uri="{FF2B5EF4-FFF2-40B4-BE49-F238E27FC236}">
                <a16:creationId xmlns:a16="http://schemas.microsoft.com/office/drawing/2014/main" id="{F5B7B4E4-DBD4-0F49-9A5D-F6E9820771DE}"/>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2" name="Oval 181">
            <a:extLst>
              <a:ext uri="{FF2B5EF4-FFF2-40B4-BE49-F238E27FC236}">
                <a16:creationId xmlns:a16="http://schemas.microsoft.com/office/drawing/2014/main" id="{85B91096-F5BC-B94B-86A4-D3A0EF0D67FA}"/>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6" name="Oval 185">
            <a:extLst>
              <a:ext uri="{FF2B5EF4-FFF2-40B4-BE49-F238E27FC236}">
                <a16:creationId xmlns:a16="http://schemas.microsoft.com/office/drawing/2014/main" id="{1D70B507-87B2-3144-9DF0-CD1DEAD19F75}"/>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7" name="Oval 186">
            <a:extLst>
              <a:ext uri="{FF2B5EF4-FFF2-40B4-BE49-F238E27FC236}">
                <a16:creationId xmlns:a16="http://schemas.microsoft.com/office/drawing/2014/main" id="{6ACF9B3C-1BCD-5746-A2F4-3E7EF6634517}"/>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8" name="Right Arrow 187">
            <a:extLst>
              <a:ext uri="{FF2B5EF4-FFF2-40B4-BE49-F238E27FC236}">
                <a16:creationId xmlns:a16="http://schemas.microsoft.com/office/drawing/2014/main" id="{27F1A7EC-471E-5B41-A420-81B61D7BD7B9}"/>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2B57D91B-3DCD-3A46-88B0-46D7416B5FD4}"/>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89" name="Content Placeholder 2">
                <a:extLst>
                  <a:ext uri="{FF2B5EF4-FFF2-40B4-BE49-F238E27FC236}">
                    <a16:creationId xmlns:a16="http://schemas.microsoft.com/office/drawing/2014/main" id="{2B57D91B-3DCD-3A46-88B0-46D7416B5FD4}"/>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190" name="Rounded Rectangle 189">
            <a:extLst>
              <a:ext uri="{FF2B5EF4-FFF2-40B4-BE49-F238E27FC236}">
                <a16:creationId xmlns:a16="http://schemas.microsoft.com/office/drawing/2014/main" id="{E5E9FD5B-1564-CC4B-9D8F-87EE53D93E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1" name="Oval 190">
            <a:extLst>
              <a:ext uri="{FF2B5EF4-FFF2-40B4-BE49-F238E27FC236}">
                <a16:creationId xmlns:a16="http://schemas.microsoft.com/office/drawing/2014/main" id="{B69CC3AE-4394-F747-8EB0-7C462C4A1860}"/>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2" name="Oval 191">
            <a:extLst>
              <a:ext uri="{FF2B5EF4-FFF2-40B4-BE49-F238E27FC236}">
                <a16:creationId xmlns:a16="http://schemas.microsoft.com/office/drawing/2014/main" id="{2F600958-8EC2-8C4E-B84A-169D9689A4EE}"/>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3" name="Oval 192">
            <a:extLst>
              <a:ext uri="{FF2B5EF4-FFF2-40B4-BE49-F238E27FC236}">
                <a16:creationId xmlns:a16="http://schemas.microsoft.com/office/drawing/2014/main" id="{5556CCF3-6A1E-B84F-999D-1A5C8503969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6" name="Oval 195">
            <a:extLst>
              <a:ext uri="{FF2B5EF4-FFF2-40B4-BE49-F238E27FC236}">
                <a16:creationId xmlns:a16="http://schemas.microsoft.com/office/drawing/2014/main" id="{1D495500-73A2-2F45-85E5-801D137219CE}"/>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7" name="Right Arrow 196">
            <a:extLst>
              <a:ext uri="{FF2B5EF4-FFF2-40B4-BE49-F238E27FC236}">
                <a16:creationId xmlns:a16="http://schemas.microsoft.com/office/drawing/2014/main" id="{EFF234DC-ED68-5A49-9D8D-B8379199A758}"/>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8" name="Content Placeholder 2">
                <a:extLst>
                  <a:ext uri="{FF2B5EF4-FFF2-40B4-BE49-F238E27FC236}">
                    <a16:creationId xmlns:a16="http://schemas.microsoft.com/office/drawing/2014/main" id="{4A6A5787-D0E7-5A40-AD1D-F550E38BBD3A}"/>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98" name="Content Placeholder 2">
                <a:extLst>
                  <a:ext uri="{FF2B5EF4-FFF2-40B4-BE49-F238E27FC236}">
                    <a16:creationId xmlns:a16="http://schemas.microsoft.com/office/drawing/2014/main" id="{4A6A5787-D0E7-5A40-AD1D-F550E38BBD3A}"/>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99" name="Right Arrow 198">
            <a:extLst>
              <a:ext uri="{FF2B5EF4-FFF2-40B4-BE49-F238E27FC236}">
                <a16:creationId xmlns:a16="http://schemas.microsoft.com/office/drawing/2014/main" id="{5C4B2002-2E4D-CA43-BE89-7BE29A4971B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00" name="Content Placeholder 2">
                <a:extLst>
                  <a:ext uri="{FF2B5EF4-FFF2-40B4-BE49-F238E27FC236}">
                    <a16:creationId xmlns:a16="http://schemas.microsoft.com/office/drawing/2014/main" id="{4C4DCF24-FC21-5B47-A3B5-03ED40E660F2}"/>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00" name="Content Placeholder 2">
                <a:extLst>
                  <a:ext uri="{FF2B5EF4-FFF2-40B4-BE49-F238E27FC236}">
                    <a16:creationId xmlns:a16="http://schemas.microsoft.com/office/drawing/2014/main" id="{4C4DCF24-FC21-5B47-A3B5-03ED40E660F2}"/>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202" name="Content Placeholder 2">
            <a:extLst>
              <a:ext uri="{FF2B5EF4-FFF2-40B4-BE49-F238E27FC236}">
                <a16:creationId xmlns:a16="http://schemas.microsoft.com/office/drawing/2014/main" id="{692E952C-BF51-1A47-8874-78A12DFC115C}"/>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203" name="Content Placeholder 2">
            <a:extLst>
              <a:ext uri="{FF2B5EF4-FFF2-40B4-BE49-F238E27FC236}">
                <a16:creationId xmlns:a16="http://schemas.microsoft.com/office/drawing/2014/main" id="{350A5C48-DEBD-7447-8EA6-6E05ED4200B5}"/>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204" name="Content Placeholder 2">
            <a:extLst>
              <a:ext uri="{FF2B5EF4-FFF2-40B4-BE49-F238E27FC236}">
                <a16:creationId xmlns:a16="http://schemas.microsoft.com/office/drawing/2014/main" id="{CE4D9952-1BDF-3340-A18D-71C44610BFE8}"/>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205" name="Content Placeholder 2">
            <a:extLst>
              <a:ext uri="{FF2B5EF4-FFF2-40B4-BE49-F238E27FC236}">
                <a16:creationId xmlns:a16="http://schemas.microsoft.com/office/drawing/2014/main" id="{0C0E3716-AA07-9742-B12D-242BC5706037}"/>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206" name="Rounded Rectangle 205">
            <a:extLst>
              <a:ext uri="{FF2B5EF4-FFF2-40B4-BE49-F238E27FC236}">
                <a16:creationId xmlns:a16="http://schemas.microsoft.com/office/drawing/2014/main" id="{8CA2E3FE-6628-D24B-A22D-06946F58A3BF}"/>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7" name="Oval 206">
            <a:extLst>
              <a:ext uri="{FF2B5EF4-FFF2-40B4-BE49-F238E27FC236}">
                <a16:creationId xmlns:a16="http://schemas.microsoft.com/office/drawing/2014/main" id="{83D340A6-D30E-0B4D-9AEC-3B7B483730F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8" name="Oval 207">
            <a:extLst>
              <a:ext uri="{FF2B5EF4-FFF2-40B4-BE49-F238E27FC236}">
                <a16:creationId xmlns:a16="http://schemas.microsoft.com/office/drawing/2014/main" id="{CFFE52DD-743A-6947-9BBF-1662BD006FC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9" name="Oval 208">
            <a:extLst>
              <a:ext uri="{FF2B5EF4-FFF2-40B4-BE49-F238E27FC236}">
                <a16:creationId xmlns:a16="http://schemas.microsoft.com/office/drawing/2014/main" id="{5220E712-673B-8F42-9663-AE281A337720}"/>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0" name="Oval 209">
            <a:extLst>
              <a:ext uri="{FF2B5EF4-FFF2-40B4-BE49-F238E27FC236}">
                <a16:creationId xmlns:a16="http://schemas.microsoft.com/office/drawing/2014/main" id="{5EDC017B-3C3D-FD4A-809D-D32C68217F3F}"/>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11" name="Content Placeholder 2">
                <a:extLst>
                  <a:ext uri="{FF2B5EF4-FFF2-40B4-BE49-F238E27FC236}">
                    <a16:creationId xmlns:a16="http://schemas.microsoft.com/office/drawing/2014/main" id="{FB284D3A-605B-4C4D-B524-8F2234F50722}"/>
                  </a:ext>
                </a:extLst>
              </p:cNvPr>
              <p:cNvSpPr txBox="1">
                <a:spLocks/>
              </p:cNvSpPr>
              <p:nvPr/>
            </p:nvSpPr>
            <p:spPr>
              <a:xfrm>
                <a:off x="1007765" y="1208271"/>
                <a:ext cx="7997698" cy="1564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chemeClr val="tx1"/>
                    </a:solidFill>
                    <a:latin typeface="Avenir Light" panose="020B0402020203020204" pitchFamily="34" charset="77"/>
                  </a:rPr>
                  <a:t>To update our weights (e.g. </a:t>
                </a:r>
                <a14:m>
                  <m:oMath xmlns:m="http://schemas.openxmlformats.org/officeDocument/2006/math">
                    <m:r>
                      <a:rPr lang="en-US" sz="2400" b="1" i="1" dirty="0" smtClean="0">
                        <a:solidFill>
                          <a:srgbClr val="C00000"/>
                        </a:solidFill>
                        <a:latin typeface="Cambria Math" panose="02040503050406030204" pitchFamily="18" charset="0"/>
                      </a:rPr>
                      <m:t>𝑽</m:t>
                    </m:r>
                  </m:oMath>
                </a14:m>
                <a:r>
                  <a:rPr lang="en-US" sz="2400" b="1" dirty="0">
                    <a:solidFill>
                      <a:schemeClr val="tx1"/>
                    </a:solidFill>
                    <a:latin typeface="Avenir Light" panose="020B0402020203020204" pitchFamily="34" charset="77"/>
                  </a:rPr>
                  <a:t>), we calculate the gradient of our loss </a:t>
                </a:r>
                <a:r>
                  <a:rPr lang="en-US" sz="2400" b="1" dirty="0" err="1">
                    <a:solidFill>
                      <a:schemeClr val="tx1"/>
                    </a:solidFill>
                    <a:latin typeface="Avenir Light" panose="020B0402020203020204" pitchFamily="34" charset="77"/>
                  </a:rPr>
                  <a:t>w.r.t</a:t>
                </a:r>
                <a:r>
                  <a:rPr lang="en-US" sz="2400" b="1" dirty="0">
                    <a:solidFill>
                      <a:schemeClr val="tx1"/>
                    </a:solidFill>
                    <a:latin typeface="Avenir Light" panose="020B0402020203020204" pitchFamily="34" charset="77"/>
                  </a:rPr>
                  <a:t>. </a:t>
                </a:r>
                <a:r>
                  <a:rPr lang="en-US" sz="2400" b="1" dirty="0">
                    <a:latin typeface="Avenir Light" panose="020B0402020203020204" pitchFamily="34" charset="77"/>
                  </a:rPr>
                  <a:t>the</a:t>
                </a:r>
                <a:r>
                  <a:rPr lang="en-US" sz="2400" b="1" dirty="0">
                    <a:solidFill>
                      <a:schemeClr val="tx1"/>
                    </a:solidFill>
                    <a:latin typeface="Avenir Light" panose="020B0402020203020204" pitchFamily="34" charset="77"/>
                  </a:rPr>
                  <a:t> repeated weight matrix (e.g., </a:t>
                </a:r>
                <a14:m>
                  <m:oMath xmlns:m="http://schemas.openxmlformats.org/officeDocument/2006/math">
                    <m:f>
                      <m:fPr>
                        <m:ctrlPr>
                          <a:rPr lang="en-US" sz="2400" b="1" i="1" smtClean="0">
                            <a:solidFill>
                              <a:srgbClr val="C00000"/>
                            </a:solidFill>
                            <a:latin typeface="Cambria Math" panose="02040503050406030204" pitchFamily="18" charset="0"/>
                            <a:ea typeface="Cambria Math" panose="02040503050406030204" pitchFamily="18" charset="0"/>
                          </a:rPr>
                        </m:ctrlPr>
                      </m:fPr>
                      <m:num>
                        <m:r>
                          <a:rPr lang="en-US" sz="2400" b="1" i="1">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𝑳</m:t>
                        </m:r>
                      </m:num>
                      <m:den>
                        <m:r>
                          <a:rPr lang="en-US" sz="2400" b="1" i="1">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𝑽</m:t>
                        </m:r>
                      </m:den>
                    </m:f>
                    <m:r>
                      <a:rPr lang="en-US" sz="2400" b="1" i="1" smtClean="0">
                        <a:solidFill>
                          <a:srgbClr val="C00000"/>
                        </a:solidFill>
                        <a:latin typeface="Cambria Math" panose="02040503050406030204" pitchFamily="18" charset="0"/>
                        <a:ea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m:t>
                    </m:r>
                  </m:oMath>
                </a14:m>
                <a:endParaRPr lang="en-US" sz="2400" b="1" dirty="0">
                  <a:solidFill>
                    <a:schemeClr val="tx1"/>
                  </a:solidFill>
                  <a:latin typeface="Avenir Light" panose="020B0402020203020204" pitchFamily="34" charset="77"/>
                </a:endParaRPr>
              </a:p>
            </p:txBody>
          </p:sp>
        </mc:Choice>
        <mc:Fallback xmlns="">
          <p:sp>
            <p:nvSpPr>
              <p:cNvPr id="211" name="Content Placeholder 2">
                <a:extLst>
                  <a:ext uri="{FF2B5EF4-FFF2-40B4-BE49-F238E27FC236}">
                    <a16:creationId xmlns:a16="http://schemas.microsoft.com/office/drawing/2014/main" id="{FB284D3A-605B-4C4D-B524-8F2234F50722}"/>
                  </a:ext>
                </a:extLst>
              </p:cNvPr>
              <p:cNvSpPr txBox="1">
                <a:spLocks noRot="1" noChangeAspect="1" noMove="1" noResize="1" noEditPoints="1" noAdjustHandles="1" noChangeArrowheads="1" noChangeShapeType="1" noTextEdit="1"/>
              </p:cNvSpPr>
              <p:nvPr/>
            </p:nvSpPr>
            <p:spPr>
              <a:xfrm>
                <a:off x="1007765" y="1208271"/>
                <a:ext cx="7997698" cy="1564870"/>
              </a:xfrm>
              <a:prstGeom prst="rect">
                <a:avLst/>
              </a:prstGeom>
              <a:blipFill>
                <a:blip r:embed="rId16"/>
                <a:stretch>
                  <a:fillRect l="-951"/>
                </a:stretch>
              </a:blipFill>
            </p:spPr>
            <p:txBody>
              <a:bodyPr/>
              <a:lstStyle/>
              <a:p>
                <a:r>
                  <a:rPr lang="en-US">
                    <a:noFill/>
                  </a:rPr>
                  <a:t> </a:t>
                </a:r>
              </a:p>
            </p:txBody>
          </p:sp>
        </mc:Fallback>
      </mc:AlternateContent>
      <p:sp>
        <p:nvSpPr>
          <p:cNvPr id="120" name="Slide Number Placeholder 9">
            <a:extLst>
              <a:ext uri="{FF2B5EF4-FFF2-40B4-BE49-F238E27FC236}">
                <a16:creationId xmlns:a16="http://schemas.microsoft.com/office/drawing/2014/main" id="{00FA1E53-7844-084D-96AF-692D088246FF}"/>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19</a:t>
            </a:fld>
            <a:endParaRPr lang="en-US" dirty="0"/>
          </a:p>
        </p:txBody>
      </p:sp>
    </p:spTree>
    <p:extLst>
      <p:ext uri="{BB962C8B-B14F-4D97-AF65-F5344CB8AC3E}">
        <p14:creationId xmlns:p14="http://schemas.microsoft.com/office/powerpoint/2010/main" val="338143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9940EEF-B88C-554B-B25D-830CE2C9CCC3}"/>
              </a:ext>
            </a:extLst>
          </p:cNvPr>
          <p:cNvSpPr/>
          <p:nvPr/>
        </p:nvSpPr>
        <p:spPr>
          <a:xfrm>
            <a:off x="78542" y="78248"/>
            <a:ext cx="12018455" cy="670805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6578C99-6A4C-1B40-A415-68F7D9C630A5}"/>
                  </a:ext>
                </a:extLst>
              </p14:cNvPr>
              <p14:cNvContentPartPr/>
              <p14:nvPr/>
            </p14:nvContentPartPr>
            <p14:xfrm>
              <a:off x="3355364" y="-1054527"/>
              <a:ext cx="360" cy="360"/>
            </p14:xfrm>
          </p:contentPart>
        </mc:Choice>
        <mc:Fallback xmlns="">
          <p:pic>
            <p:nvPicPr>
              <p:cNvPr id="5" name="Ink 4">
                <a:extLst>
                  <a:ext uri="{FF2B5EF4-FFF2-40B4-BE49-F238E27FC236}">
                    <a16:creationId xmlns:a16="http://schemas.microsoft.com/office/drawing/2014/main" id="{E6578C99-6A4C-1B40-A415-68F7D9C630A5}"/>
                  </a:ext>
                </a:extLst>
              </p:cNvPr>
              <p:cNvPicPr/>
              <p:nvPr/>
            </p:nvPicPr>
            <p:blipFill>
              <a:blip r:embed="rId5"/>
              <a:stretch>
                <a:fillRect/>
              </a:stretch>
            </p:blipFill>
            <p:spPr>
              <a:xfrm>
                <a:off x="3346724" y="-1063527"/>
                <a:ext cx="18000" cy="18000"/>
              </a:xfrm>
              <a:prstGeom prst="rect">
                <a:avLst/>
              </a:prstGeom>
            </p:spPr>
          </p:pic>
        </mc:Fallback>
      </mc:AlternateContent>
      <p:pic>
        <p:nvPicPr>
          <p:cNvPr id="4" name="Picture 3">
            <a:extLst>
              <a:ext uri="{FF2B5EF4-FFF2-40B4-BE49-F238E27FC236}">
                <a16:creationId xmlns:a16="http://schemas.microsoft.com/office/drawing/2014/main" id="{CE2BA7C6-A1C8-1449-8CC9-BD43DDC42816}"/>
              </a:ext>
            </a:extLst>
          </p:cNvPr>
          <p:cNvPicPr>
            <a:picLocks noChangeAspect="1"/>
          </p:cNvPicPr>
          <p:nvPr/>
        </p:nvPicPr>
        <p:blipFill>
          <a:blip r:embed="rId6"/>
          <a:stretch>
            <a:fillRect/>
          </a:stretch>
        </p:blipFill>
        <p:spPr>
          <a:xfrm>
            <a:off x="95003" y="78248"/>
            <a:ext cx="7489691" cy="3898593"/>
          </a:xfrm>
          <a:prstGeom prst="rect">
            <a:avLst/>
          </a:prstGeom>
        </p:spPr>
      </p:pic>
      <p:pic>
        <p:nvPicPr>
          <p:cNvPr id="1028" name="Picture 4" descr="Wu-Tang Clan - Home | Facebook">
            <a:extLst>
              <a:ext uri="{FF2B5EF4-FFF2-40B4-BE49-F238E27FC236}">
                <a16:creationId xmlns:a16="http://schemas.microsoft.com/office/drawing/2014/main" id="{E328A346-3CDC-2449-9ACA-08B5048324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3510" y="183054"/>
            <a:ext cx="3927222" cy="38985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0422687-B514-5445-A489-8BAA68C6060E}"/>
              </a:ext>
            </a:extLst>
          </p:cNvPr>
          <p:cNvSpPr/>
          <p:nvPr/>
        </p:nvSpPr>
        <p:spPr>
          <a:xfrm>
            <a:off x="520414" y="4226354"/>
            <a:ext cx="10102190" cy="2621743"/>
          </a:xfrm>
          <a:prstGeom prst="rect">
            <a:avLst/>
          </a:prstGeom>
        </p:spPr>
        <p:txBody>
          <a:bodyPr wrap="square">
            <a:spAutoFit/>
          </a:bodyPr>
          <a:lstStyle/>
          <a:p>
            <a:pPr>
              <a:lnSpc>
                <a:spcPct val="150000"/>
              </a:lnSpc>
            </a:pPr>
            <a:r>
              <a:rPr lang="en-US" sz="2800" dirty="0">
                <a:solidFill>
                  <a:schemeClr val="bg1"/>
                </a:solidFill>
                <a:latin typeface="Avenir Book" panose="02000503020000020003" pitchFamily="2" charset="0"/>
              </a:rPr>
              <a:t>Stayin' alive was no jive […] but it was just a dream for the teen, who was a fiend. Started [</a:t>
            </a:r>
            <a:r>
              <a:rPr lang="en-US" sz="2800" dirty="0" err="1">
                <a:solidFill>
                  <a:schemeClr val="bg1"/>
                </a:solidFill>
                <a:latin typeface="Avenir Book" panose="02000503020000020003" pitchFamily="2" charset="0"/>
              </a:rPr>
              <a:t>hustlin</a:t>
            </a:r>
            <a:r>
              <a:rPr lang="en-US" sz="2800" dirty="0">
                <a:solidFill>
                  <a:schemeClr val="bg1"/>
                </a:solidFill>
                <a:latin typeface="Avenir Book" panose="02000503020000020003" pitchFamily="2" charset="0"/>
              </a:rPr>
              <a:t>’ at] 16, and </a:t>
            </a:r>
            <a:r>
              <a:rPr lang="en-US" sz="2800" dirty="0" err="1">
                <a:solidFill>
                  <a:schemeClr val="bg1"/>
                </a:solidFill>
                <a:latin typeface="Avenir Book" panose="02000503020000020003" pitchFamily="2" charset="0"/>
              </a:rPr>
              <a:t>runnin</a:t>
            </a:r>
            <a:r>
              <a:rPr lang="en-US" sz="2800" dirty="0">
                <a:solidFill>
                  <a:schemeClr val="bg1"/>
                </a:solidFill>
                <a:latin typeface="Avenir Book" panose="02000503020000020003" pitchFamily="2" charset="0"/>
              </a:rPr>
              <a:t>' up in [LSTM gates].</a:t>
            </a:r>
          </a:p>
          <a:p>
            <a:pPr algn="r">
              <a:lnSpc>
                <a:spcPct val="150000"/>
              </a:lnSpc>
            </a:pPr>
            <a:r>
              <a:rPr lang="en-US" sz="2800" dirty="0">
                <a:solidFill>
                  <a:schemeClr val="bg1"/>
                </a:solidFill>
                <a:latin typeface="Avenir Book" panose="02000503020000020003" pitchFamily="2" charset="0"/>
              </a:rPr>
              <a:t>-- Raekwon of Wu-Tang (1994)</a:t>
            </a:r>
          </a:p>
        </p:txBody>
      </p:sp>
    </p:spTree>
    <p:extLst>
      <p:ext uri="{BB962C8B-B14F-4D97-AF65-F5344CB8AC3E}">
        <p14:creationId xmlns:p14="http://schemas.microsoft.com/office/powerpoint/2010/main" val="420133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Details</a:t>
            </a:r>
            <a:endParaRPr lang="en-US" dirty="0">
              <a:latin typeface="Avenir Light" panose="020B0402020203020204" pitchFamily="34" charset="77"/>
            </a:endParaRP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1568918"/>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3500"/>
                  </a:spcBef>
                </a:pPr>
                <a:r>
                  <a:rPr lang="en-US" dirty="0">
                    <a:latin typeface="Avenir Light" panose="020B0402020203020204" pitchFamily="34" charset="77"/>
                  </a:rPr>
                  <a:t>This </a:t>
                </a:r>
                <a:r>
                  <a:rPr lang="en-US" dirty="0">
                    <a:solidFill>
                      <a:srgbClr val="C00000"/>
                    </a:solidFill>
                    <a:latin typeface="Avenir Light" panose="020B0402020203020204" pitchFamily="34" charset="77"/>
                  </a:rPr>
                  <a:t>backpropagation through time (BPTT) </a:t>
                </a:r>
                <a:r>
                  <a:rPr lang="en-US" dirty="0">
                    <a:latin typeface="Avenir Light" panose="020B0402020203020204" pitchFamily="34" charset="77"/>
                  </a:rPr>
                  <a:t>process is </a:t>
                </a:r>
                <a:r>
                  <a:rPr lang="en-US" b="1" dirty="0">
                    <a:latin typeface="Avenir Light" panose="020B0402020203020204" pitchFamily="34" charset="77"/>
                  </a:rPr>
                  <a:t>expensive</a:t>
                </a:r>
              </a:p>
              <a:p>
                <a:pPr>
                  <a:lnSpc>
                    <a:spcPct val="150000"/>
                  </a:lnSpc>
                  <a:spcBef>
                    <a:spcPts val="3500"/>
                  </a:spcBef>
                </a:pPr>
                <a:r>
                  <a:rPr lang="en-US" dirty="0">
                    <a:latin typeface="Avenir Light" panose="020B0402020203020204" pitchFamily="34" charset="77"/>
                  </a:rPr>
                  <a:t>Instead of updating after every timestep, we tend to do so every </a:t>
                </a:r>
                <a14:m>
                  <m:oMath xmlns:m="http://schemas.openxmlformats.org/officeDocument/2006/math">
                    <m:r>
                      <a:rPr lang="en-US" b="0" i="1" dirty="0" smtClean="0">
                        <a:solidFill>
                          <a:srgbClr val="C00000"/>
                        </a:solidFill>
                        <a:latin typeface="Cambria Math" panose="02040503050406030204" pitchFamily="18" charset="0"/>
                      </a:rPr>
                      <m:t>𝑇</m:t>
                    </m:r>
                  </m:oMath>
                </a14:m>
                <a:r>
                  <a:rPr lang="en-US" dirty="0">
                    <a:latin typeface="Avenir Light" panose="020B0402020203020204" pitchFamily="34" charset="77"/>
                  </a:rPr>
                  <a:t> steps (e.g., every </a:t>
                </a:r>
                <a:r>
                  <a:rPr lang="en-US" u="sng" dirty="0">
                    <a:latin typeface="Avenir Light" panose="020B0402020203020204" pitchFamily="34" charset="77"/>
                  </a:rPr>
                  <a:t>sentence</a:t>
                </a:r>
                <a:r>
                  <a:rPr lang="en-US" dirty="0">
                    <a:latin typeface="Avenir Light" panose="020B0402020203020204" pitchFamily="34" charset="77"/>
                  </a:rPr>
                  <a:t> or </a:t>
                </a:r>
                <a:r>
                  <a:rPr lang="en-US" u="sng" dirty="0">
                    <a:latin typeface="Avenir Light" panose="020B0402020203020204" pitchFamily="34" charset="77"/>
                  </a:rPr>
                  <a:t>paragraph</a:t>
                </a:r>
                <a:r>
                  <a:rPr lang="en-US" dirty="0">
                    <a:latin typeface="Avenir Light" panose="020B0402020203020204" pitchFamily="34" charset="77"/>
                  </a:rPr>
                  <a:t>)</a:t>
                </a:r>
              </a:p>
              <a:p>
                <a:pPr>
                  <a:lnSpc>
                    <a:spcPct val="150000"/>
                  </a:lnSpc>
                  <a:spcBef>
                    <a:spcPts val="3500"/>
                  </a:spcBef>
                </a:pPr>
                <a:r>
                  <a:rPr lang="en-US" dirty="0">
                    <a:latin typeface="Avenir Light" panose="020B0402020203020204" pitchFamily="34" charset="77"/>
                  </a:rPr>
                  <a:t>This isn’t equivalent to using only a window size </a:t>
                </a:r>
                <a14:m>
                  <m:oMath xmlns:m="http://schemas.openxmlformats.org/officeDocument/2006/math">
                    <m:r>
                      <a:rPr lang="en-US" b="0" i="1" dirty="0" smtClean="0">
                        <a:solidFill>
                          <a:srgbClr val="C00000"/>
                        </a:solidFill>
                        <a:latin typeface="Cambria Math" panose="02040503050406030204" pitchFamily="18" charset="0"/>
                      </a:rPr>
                      <m:t>𝑇</m:t>
                    </m:r>
                  </m:oMath>
                </a14:m>
                <a:br>
                  <a:rPr lang="en-US" dirty="0">
                    <a:latin typeface="Avenir Light" panose="020B0402020203020204" pitchFamily="34" charset="77"/>
                  </a:rPr>
                </a:br>
                <a:r>
                  <a:rPr lang="en-US" dirty="0">
                    <a:latin typeface="Avenir Light" panose="020B0402020203020204" pitchFamily="34" charset="77"/>
                  </a:rPr>
                  <a:t>(a la </a:t>
                </a:r>
                <a:r>
                  <a:rPr lang="en-US" dirty="0">
                    <a:solidFill>
                      <a:srgbClr val="7030A0"/>
                    </a:solidFill>
                    <a:latin typeface="Avenir Light" panose="020B0402020203020204" pitchFamily="34" charset="77"/>
                  </a:rPr>
                  <a:t>n-grams</a:t>
                </a:r>
                <a:r>
                  <a:rPr lang="en-US" dirty="0">
                    <a:latin typeface="Avenir Light" panose="020B0402020203020204" pitchFamily="34" charset="77"/>
                  </a:rPr>
                  <a:t>) because we still have ‘infinite memory’</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1568918"/>
                <a:ext cx="10488096" cy="4539782"/>
              </a:xfrm>
              <a:prstGeom prst="rect">
                <a:avLst/>
              </a:prstGeom>
              <a:blipFill>
                <a:blip r:embed="rId2"/>
                <a:stretch>
                  <a:fillRect l="-967" r="-484"/>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DBD3C07E-1AA1-A045-BECA-C00217DB24DC}"/>
              </a:ext>
            </a:extLst>
          </p:cNvPr>
          <p:cNvSpPr>
            <a:spLocks noGrp="1"/>
          </p:cNvSpPr>
          <p:nvPr>
            <p:ph type="title" idx="4294967295"/>
          </p:nvPr>
        </p:nvSpPr>
        <p:spPr>
          <a:xfrm>
            <a:off x="716886" y="264119"/>
            <a:ext cx="1262040" cy="551431"/>
          </a:xfrm>
        </p:spPr>
        <p:txBody>
          <a:bodyPr/>
          <a:lstStyle/>
          <a:p>
            <a:r>
              <a:rPr lang="en-US" dirty="0"/>
              <a:t>RNN</a:t>
            </a:r>
          </a:p>
        </p:txBody>
      </p:sp>
      <p:sp>
        <p:nvSpPr>
          <p:cNvPr id="11" name="Rectangle 10">
            <a:extLst>
              <a:ext uri="{FF2B5EF4-FFF2-40B4-BE49-F238E27FC236}">
                <a16:creationId xmlns:a16="http://schemas.microsoft.com/office/drawing/2014/main" id="{94AA936F-5E98-9F4B-989D-B37FA0642B9B}"/>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9">
            <a:extLst>
              <a:ext uri="{FF2B5EF4-FFF2-40B4-BE49-F238E27FC236}">
                <a16:creationId xmlns:a16="http://schemas.microsoft.com/office/drawing/2014/main" id="{4761C2AD-C6C9-654E-A2DC-79EC59B76EB8}"/>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20</a:t>
            </a:fld>
            <a:endParaRPr lang="en-US" dirty="0"/>
          </a:p>
        </p:txBody>
      </p:sp>
    </p:spTree>
    <p:extLst>
      <p:ext uri="{BB962C8B-B14F-4D97-AF65-F5344CB8AC3E}">
        <p14:creationId xmlns:p14="http://schemas.microsoft.com/office/powerpoint/2010/main" val="731920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We can generate the most likely </a:t>
                </a:r>
                <a:r>
                  <a:rPr lang="en-US" sz="2400" b="1" dirty="0">
                    <a:latin typeface="Avenir Light" panose="020B0402020203020204" pitchFamily="34" charset="77"/>
                  </a:rPr>
                  <a:t>next</a:t>
                </a:r>
                <a:r>
                  <a:rPr lang="en-US" sz="2400" dirty="0">
                    <a:latin typeface="Avenir Light" panose="020B0402020203020204" pitchFamily="34" charset="77"/>
                  </a:rPr>
                  <a:t> event (e.g., word) by sampling from </a:t>
                </a:r>
                <a14:m>
                  <m:oMath xmlns:m="http://schemas.openxmlformats.org/officeDocument/2006/math">
                    <m:acc>
                      <m:accPr>
                        <m:chr m:val="̂"/>
                        <m:ctrlPr>
                          <a:rPr lang="en-US" sz="2400" b="1" i="1" dirty="0" smtClean="0">
                            <a:solidFill>
                              <a:srgbClr val="C00000"/>
                            </a:solidFill>
                            <a:latin typeface="Cambria Math" panose="02040503050406030204" pitchFamily="18" charset="0"/>
                          </a:rPr>
                        </m:ctrlPr>
                      </m:accPr>
                      <m:e>
                        <m:r>
                          <a:rPr lang="en-US" sz="2400" b="1" i="1" dirty="0" smtClean="0">
                            <a:solidFill>
                              <a:srgbClr val="C00000"/>
                            </a:solidFill>
                            <a:latin typeface="Cambria Math" panose="02040503050406030204" pitchFamily="18" charset="0"/>
                          </a:rPr>
                          <m:t>𝒚</m:t>
                        </m:r>
                      </m:e>
                    </m:acc>
                  </m:oMath>
                </a14:m>
                <a:endParaRPr lang="en-US" sz="2400" b="1" dirty="0">
                  <a:solidFill>
                    <a:srgbClr val="C00000"/>
                  </a:solidFill>
                  <a:latin typeface="Avenir Light" panose="020B0402020203020204" pitchFamily="34" charset="77"/>
                </a:endParaRPr>
              </a:p>
              <a:p>
                <a:pPr marL="0" indent="0">
                  <a:lnSpc>
                    <a:spcPct val="100000"/>
                  </a:lnSpc>
                  <a:spcBef>
                    <a:spcPts val="2000"/>
                  </a:spcBef>
                  <a:buNone/>
                </a:pPr>
                <a:r>
                  <a:rPr lang="en-US" sz="2400" dirty="0">
                    <a:latin typeface="Avenir Light" panose="020B0402020203020204" pitchFamily="34" charset="77"/>
                  </a:rPr>
                  <a:t>Continue until we generate </a:t>
                </a:r>
                <a:r>
                  <a:rPr lang="en-US" sz="2400" b="1" dirty="0">
                    <a:solidFill>
                      <a:srgbClr val="7030A0"/>
                    </a:solidFill>
                    <a:latin typeface="Avenir Light" panose="020B0402020203020204" pitchFamily="34" charset="77"/>
                  </a:rPr>
                  <a:t>&lt;EOS&gt; </a:t>
                </a:r>
                <a:r>
                  <a:rPr lang="en-US" sz="2400" dirty="0">
                    <a:latin typeface="Avenir Light" panose="020B0402020203020204" pitchFamily="34" charset="77"/>
                  </a:rPr>
                  <a:t>symbol.</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981654"/>
                <a:ext cx="10488096" cy="4539782"/>
              </a:xfrm>
              <a:prstGeom prst="rect">
                <a:avLst/>
              </a:prstGeom>
              <a:blipFill>
                <a:blip r:embed="rId2"/>
                <a:stretch>
                  <a:fillRect l="-846" t="-836"/>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5C6A5A32-2E40-2D4D-98C7-2C6E4ADB0BB5}"/>
              </a:ext>
            </a:extLst>
          </p:cNvPr>
          <p:cNvSpPr>
            <a:spLocks noGrp="1"/>
          </p:cNvSpPr>
          <p:nvPr>
            <p:ph type="title" idx="4294967295"/>
          </p:nvPr>
        </p:nvSpPr>
        <p:spPr>
          <a:xfrm>
            <a:off x="716886" y="264119"/>
            <a:ext cx="3228098" cy="551431"/>
          </a:xfrm>
        </p:spPr>
        <p:txBody>
          <a:bodyPr>
            <a:normAutofit/>
          </a:bodyPr>
          <a:lstStyle/>
          <a:p>
            <a:r>
              <a:rPr lang="en-US" dirty="0"/>
              <a:t>RNN: Generation</a:t>
            </a:r>
          </a:p>
        </p:txBody>
      </p:sp>
      <p:sp>
        <p:nvSpPr>
          <p:cNvPr id="15" name="Rectangle 14">
            <a:extLst>
              <a:ext uri="{FF2B5EF4-FFF2-40B4-BE49-F238E27FC236}">
                <a16:creationId xmlns:a16="http://schemas.microsoft.com/office/drawing/2014/main" id="{A9ADF444-F719-9645-839E-3E2CE5B2C9A4}"/>
              </a:ext>
            </a:extLst>
          </p:cNvPr>
          <p:cNvSpPr/>
          <p:nvPr/>
        </p:nvSpPr>
        <p:spPr>
          <a:xfrm>
            <a:off x="806939" y="757278"/>
            <a:ext cx="2872476" cy="942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9">
            <a:extLst>
              <a:ext uri="{FF2B5EF4-FFF2-40B4-BE49-F238E27FC236}">
                <a16:creationId xmlns:a16="http://schemas.microsoft.com/office/drawing/2014/main" id="{94160222-6E55-7345-A4C7-E498619B7C99}"/>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21</a:t>
            </a:fld>
            <a:endParaRPr lang="en-US" dirty="0"/>
          </a:p>
        </p:txBody>
      </p:sp>
    </p:spTree>
    <p:extLst>
      <p:ext uri="{BB962C8B-B14F-4D97-AF65-F5344CB8AC3E}">
        <p14:creationId xmlns:p14="http://schemas.microsoft.com/office/powerpoint/2010/main" val="3891188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We can generate the most likely </a:t>
                </a:r>
                <a:r>
                  <a:rPr lang="en-US" sz="2400" b="1" dirty="0">
                    <a:latin typeface="Avenir Light" panose="020B0402020203020204" pitchFamily="34" charset="77"/>
                  </a:rPr>
                  <a:t>next</a:t>
                </a:r>
                <a:r>
                  <a:rPr lang="en-US" sz="2400" dirty="0">
                    <a:latin typeface="Avenir Light" panose="020B0402020203020204" pitchFamily="34" charset="77"/>
                  </a:rPr>
                  <a:t> event (e.g., word) by sampling from </a:t>
                </a:r>
                <a14:m>
                  <m:oMath xmlns:m="http://schemas.openxmlformats.org/officeDocument/2006/math">
                    <m:acc>
                      <m:accPr>
                        <m:chr m:val="̂"/>
                        <m:ctrlPr>
                          <a:rPr lang="en-US" sz="2400" b="1" i="1" dirty="0" smtClean="0">
                            <a:solidFill>
                              <a:srgbClr val="C00000"/>
                            </a:solidFill>
                            <a:latin typeface="Cambria Math" panose="02040503050406030204" pitchFamily="18" charset="0"/>
                          </a:rPr>
                        </m:ctrlPr>
                      </m:accPr>
                      <m:e>
                        <m:r>
                          <a:rPr lang="en-US" sz="2400" b="1" i="1" dirty="0" smtClean="0">
                            <a:solidFill>
                              <a:srgbClr val="C00000"/>
                            </a:solidFill>
                            <a:latin typeface="Cambria Math" panose="02040503050406030204" pitchFamily="18" charset="0"/>
                          </a:rPr>
                          <m:t>𝒚</m:t>
                        </m:r>
                      </m:e>
                    </m:acc>
                  </m:oMath>
                </a14:m>
                <a:endParaRPr lang="en-US" sz="2400" b="1" dirty="0">
                  <a:solidFill>
                    <a:srgbClr val="C00000"/>
                  </a:solidFill>
                  <a:latin typeface="Avenir Light" panose="020B0402020203020204" pitchFamily="34" charset="77"/>
                </a:endParaRPr>
              </a:p>
              <a:p>
                <a:pPr marL="0" indent="0">
                  <a:lnSpc>
                    <a:spcPct val="100000"/>
                  </a:lnSpc>
                  <a:spcBef>
                    <a:spcPts val="2000"/>
                  </a:spcBef>
                  <a:buNone/>
                </a:pPr>
                <a:r>
                  <a:rPr lang="en-US" sz="2400" dirty="0">
                    <a:latin typeface="Avenir Light" panose="020B0402020203020204" pitchFamily="34" charset="77"/>
                  </a:rPr>
                  <a:t>Continue until we generate </a:t>
                </a:r>
                <a:r>
                  <a:rPr lang="en-US" sz="2400" b="1" dirty="0">
                    <a:solidFill>
                      <a:srgbClr val="7030A0"/>
                    </a:solidFill>
                    <a:latin typeface="Avenir Light" panose="020B0402020203020204" pitchFamily="34" charset="77"/>
                  </a:rPr>
                  <a:t>&lt;EOS&gt; </a:t>
                </a:r>
                <a:r>
                  <a:rPr lang="en-US" sz="2400" dirty="0">
                    <a:latin typeface="Avenir Light" panose="020B0402020203020204" pitchFamily="34" charset="77"/>
                  </a:rPr>
                  <a:t>symbol.</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981654"/>
                <a:ext cx="10488096" cy="4539782"/>
              </a:xfrm>
              <a:prstGeom prst="rect">
                <a:avLst/>
              </a:prstGeom>
              <a:blipFill>
                <a:blip r:embed="rId2"/>
                <a:stretch>
                  <a:fillRect l="-846" t="-836"/>
                </a:stretch>
              </a:blipFill>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FFAB33-964C-7748-BF35-4721918EB4C8}"/>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156E0B-A953-BD41-BB2C-FE9ED66A0882}"/>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1D775C-F264-E346-8817-9BF41FF99B04}"/>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87E50D9-5CE3-5441-A6BE-A6E097B4A0B3}"/>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C7A0456-9E4C-C94A-8F0A-49ADA1484771}"/>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755897-25B7-004E-A748-A9A07B35D1C1}"/>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AAD522-87CB-2248-A091-7D69B2D76DA2}"/>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583858-2EF7-C541-A4C8-6B64B755C426}"/>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78DA54E1-DEBC-FA47-B33C-EC57979E0AC8}"/>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6D1AFD7-0467-F54B-80D1-0A7A609972DE}"/>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52D735C-4E41-C74A-81FB-F1D9BA23F974}"/>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D55EDF1-111B-6A43-BF0C-42F1DFEDFF65}"/>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F50432D-5742-2A48-B65C-56F873CA56C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9AC9E29-3D62-D745-8082-BD6C496326A2}"/>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5FE82E85-5FBB-5345-9301-873D2290C74B}"/>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5"/>
                <a:stretch>
                  <a:fillRect l="-5263"/>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2299868" y="6003497"/>
            <a:ext cx="1604256"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&lt;START&gt;</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2608151" y="2408138"/>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55" name="Title 1">
            <a:extLst>
              <a:ext uri="{FF2B5EF4-FFF2-40B4-BE49-F238E27FC236}">
                <a16:creationId xmlns:a16="http://schemas.microsoft.com/office/drawing/2014/main" id="{5641AF62-B4B9-A649-83DB-10EAE7DF83DE}"/>
              </a:ext>
            </a:extLst>
          </p:cNvPr>
          <p:cNvSpPr txBox="1">
            <a:spLocks/>
          </p:cNvSpPr>
          <p:nvPr/>
        </p:nvSpPr>
        <p:spPr>
          <a:xfrm>
            <a:off x="716886" y="264119"/>
            <a:ext cx="3228098" cy="551431"/>
          </a:xfrm>
          <a:prstGeom prst="rect">
            <a:avLst/>
          </a:prstGeom>
        </p:spPr>
        <p:txBody>
          <a:bodyPr>
            <a:normAutofit/>
          </a:bodyPr>
          <a:lstStyle>
            <a:lvl1pPr algn="l" defTabSz="914400" rtl="0" eaLnBrk="1" latinLnBrk="0" hangingPunct="1">
              <a:lnSpc>
                <a:spcPct val="90000"/>
              </a:lnSpc>
              <a:spcBef>
                <a:spcPct val="0"/>
              </a:spcBef>
              <a:buNone/>
              <a:defRPr sz="2800" b="0" i="0" kern="1200">
                <a:solidFill>
                  <a:schemeClr val="tx1"/>
                </a:solidFill>
                <a:latin typeface="Avenir Book" panose="02000503020000020003" pitchFamily="2" charset="0"/>
                <a:ea typeface="+mj-ea"/>
                <a:cs typeface="+mj-cs"/>
              </a:defRPr>
            </a:lvl1pPr>
          </a:lstStyle>
          <a:p>
            <a:r>
              <a:rPr lang="en-US"/>
              <a:t>RNN: Generation</a:t>
            </a:r>
            <a:endParaRPr lang="en-US" dirty="0"/>
          </a:p>
        </p:txBody>
      </p:sp>
      <p:sp>
        <p:nvSpPr>
          <p:cNvPr id="56" name="Rectangle 55">
            <a:extLst>
              <a:ext uri="{FF2B5EF4-FFF2-40B4-BE49-F238E27FC236}">
                <a16:creationId xmlns:a16="http://schemas.microsoft.com/office/drawing/2014/main" id="{A8AABBFA-4E7F-F849-AFB1-1D9323B6223C}"/>
              </a:ext>
            </a:extLst>
          </p:cNvPr>
          <p:cNvSpPr/>
          <p:nvPr/>
        </p:nvSpPr>
        <p:spPr>
          <a:xfrm>
            <a:off x="806939" y="757278"/>
            <a:ext cx="2872476" cy="942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lide Number Placeholder 9">
            <a:extLst>
              <a:ext uri="{FF2B5EF4-FFF2-40B4-BE49-F238E27FC236}">
                <a16:creationId xmlns:a16="http://schemas.microsoft.com/office/drawing/2014/main" id="{7175259B-9D7E-894A-BE26-B6843F9B4FD6}"/>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22</a:t>
            </a:fld>
            <a:endParaRPr lang="en-US" dirty="0"/>
          </a:p>
        </p:txBody>
      </p:sp>
    </p:spTree>
    <p:extLst>
      <p:ext uri="{BB962C8B-B14F-4D97-AF65-F5344CB8AC3E}">
        <p14:creationId xmlns:p14="http://schemas.microsoft.com/office/powerpoint/2010/main" val="307897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We can generate the most likely </a:t>
                </a:r>
                <a:r>
                  <a:rPr lang="en-US" sz="2400" b="1" dirty="0">
                    <a:latin typeface="Avenir Light" panose="020B0402020203020204" pitchFamily="34" charset="77"/>
                  </a:rPr>
                  <a:t>next</a:t>
                </a:r>
                <a:r>
                  <a:rPr lang="en-US" sz="2400" dirty="0">
                    <a:latin typeface="Avenir Light" panose="020B0402020203020204" pitchFamily="34" charset="77"/>
                  </a:rPr>
                  <a:t> event (e.g., word) by sampling from </a:t>
                </a:r>
                <a14:m>
                  <m:oMath xmlns:m="http://schemas.openxmlformats.org/officeDocument/2006/math">
                    <m:acc>
                      <m:accPr>
                        <m:chr m:val="̂"/>
                        <m:ctrlPr>
                          <a:rPr lang="en-US" sz="2400" b="1" i="1" dirty="0" smtClean="0">
                            <a:solidFill>
                              <a:srgbClr val="C00000"/>
                            </a:solidFill>
                            <a:latin typeface="Cambria Math" panose="02040503050406030204" pitchFamily="18" charset="0"/>
                          </a:rPr>
                        </m:ctrlPr>
                      </m:accPr>
                      <m:e>
                        <m:r>
                          <a:rPr lang="en-US" sz="2400" b="1" i="1" dirty="0" smtClean="0">
                            <a:solidFill>
                              <a:srgbClr val="C00000"/>
                            </a:solidFill>
                            <a:latin typeface="Cambria Math" panose="02040503050406030204" pitchFamily="18" charset="0"/>
                          </a:rPr>
                          <m:t>𝒚</m:t>
                        </m:r>
                      </m:e>
                    </m:acc>
                  </m:oMath>
                </a14:m>
                <a:endParaRPr lang="en-US" sz="2400" b="1" dirty="0">
                  <a:solidFill>
                    <a:srgbClr val="C00000"/>
                  </a:solidFill>
                  <a:latin typeface="Avenir Light" panose="020B0402020203020204" pitchFamily="34" charset="77"/>
                </a:endParaRPr>
              </a:p>
              <a:p>
                <a:pPr marL="0" indent="0">
                  <a:lnSpc>
                    <a:spcPct val="100000"/>
                  </a:lnSpc>
                  <a:spcBef>
                    <a:spcPts val="2000"/>
                  </a:spcBef>
                  <a:buNone/>
                </a:pPr>
                <a:r>
                  <a:rPr lang="en-US" sz="2400" dirty="0">
                    <a:latin typeface="Avenir Light" panose="020B0402020203020204" pitchFamily="34" charset="77"/>
                  </a:rPr>
                  <a:t>Continue until we generate </a:t>
                </a:r>
                <a:r>
                  <a:rPr lang="en-US" sz="2400" b="1" dirty="0">
                    <a:solidFill>
                      <a:srgbClr val="7030A0"/>
                    </a:solidFill>
                    <a:latin typeface="Avenir Light" panose="020B0402020203020204" pitchFamily="34" charset="77"/>
                  </a:rPr>
                  <a:t>&lt;EOS&gt; </a:t>
                </a:r>
                <a:r>
                  <a:rPr lang="en-US" sz="2400" dirty="0">
                    <a:latin typeface="Avenir Light" panose="020B0402020203020204" pitchFamily="34" charset="77"/>
                  </a:rPr>
                  <a:t>symbol.</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981654"/>
                <a:ext cx="10488096" cy="4539782"/>
              </a:xfrm>
              <a:prstGeom prst="rect">
                <a:avLst/>
              </a:prstGeom>
              <a:blipFill>
                <a:blip r:embed="rId2"/>
                <a:stretch>
                  <a:fillRect l="-846" t="-836"/>
                </a:stretch>
              </a:blipFill>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FFAB33-964C-7748-BF35-4721918EB4C8}"/>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156E0B-A953-BD41-BB2C-FE9ED66A0882}"/>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1D775C-F264-E346-8817-9BF41FF99B04}"/>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87E50D9-5CE3-5441-A6BE-A6E097B4A0B3}"/>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C7A0456-9E4C-C94A-8F0A-49ADA1484771}"/>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755897-25B7-004E-A748-A9A07B35D1C1}"/>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AAD522-87CB-2248-A091-7D69B2D76DA2}"/>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583858-2EF7-C541-A4C8-6B64B755C426}"/>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78DA54E1-DEBC-FA47-B33C-EC57979E0AC8}"/>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6D1AFD7-0467-F54B-80D1-0A7A609972DE}"/>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52D735C-4E41-C74A-81FB-F1D9BA23F974}"/>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D55EDF1-111B-6A43-BF0C-42F1DFEDFF65}"/>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F50432D-5742-2A48-B65C-56F873CA56C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9AC9E29-3D62-D745-8082-BD6C496326A2}"/>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5FE82E85-5FBB-5345-9301-873D2290C74B}"/>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4"/>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25134CF-28BB-1C41-90D8-249BAEEE9A60}"/>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988B1A3-A160-0C40-AFD3-D3B37337006D}"/>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519B87C-A702-B548-ACCE-93008BAACCB5}"/>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AD745E0-4D65-694B-952D-D0828FCE103F}"/>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F26331E-E39E-A348-957A-1FCBF3D0D6E0}"/>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5E92C9F-29F8-0043-A63A-DF60EF569982}"/>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551A2F2-C1F6-2744-985E-6AC993230C6F}"/>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E38D034-BDA7-ED4F-9613-29D79A26AE3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571308DA-CA90-004D-A0AA-5772A33EF3F0}"/>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0832F5-81B7-DF46-99B0-C97E4628FB35}"/>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7D9343E-2E42-774D-8F68-04D8584529FC}"/>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668A97C-DE2A-3B41-BE66-8D5D3E7742B6}"/>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00FE93E-F3E5-A843-9D86-64C7FD1608B2}"/>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FC2A4A0-15E5-304A-99F7-9482DC660A49}"/>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78CAD346-E00E-254C-A40F-717C132CF10E}"/>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7"/>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8"/>
                <a:stretch>
                  <a:fillRect l="-5263"/>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9"/>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2299868" y="6003497"/>
            <a:ext cx="1604256"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4752175" y="6003497"/>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2608151" y="2408138"/>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4720906" y="240962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3757295" y="2693671"/>
            <a:ext cx="1056780" cy="340210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
        <p:nvSpPr>
          <p:cNvPr id="75" name="Slide Number Placeholder 9">
            <a:extLst>
              <a:ext uri="{FF2B5EF4-FFF2-40B4-BE49-F238E27FC236}">
                <a16:creationId xmlns:a16="http://schemas.microsoft.com/office/drawing/2014/main" id="{1961FC9E-5935-C04A-97B5-727D1C9434BE}"/>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23</a:t>
            </a:fld>
            <a:endParaRPr lang="en-US" dirty="0"/>
          </a:p>
        </p:txBody>
      </p:sp>
    </p:spTree>
    <p:extLst>
      <p:ext uri="{BB962C8B-B14F-4D97-AF65-F5344CB8AC3E}">
        <p14:creationId xmlns:p14="http://schemas.microsoft.com/office/powerpoint/2010/main" val="1150103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We can generate the most likely </a:t>
                </a:r>
                <a:r>
                  <a:rPr lang="en-US" sz="2400" b="1" dirty="0">
                    <a:latin typeface="Avenir Light" panose="020B0402020203020204" pitchFamily="34" charset="77"/>
                  </a:rPr>
                  <a:t>next</a:t>
                </a:r>
                <a:r>
                  <a:rPr lang="en-US" sz="2400" dirty="0">
                    <a:latin typeface="Avenir Light" panose="020B0402020203020204" pitchFamily="34" charset="77"/>
                  </a:rPr>
                  <a:t> event (e.g., word) by sampling from </a:t>
                </a:r>
                <a14:m>
                  <m:oMath xmlns:m="http://schemas.openxmlformats.org/officeDocument/2006/math">
                    <m:acc>
                      <m:accPr>
                        <m:chr m:val="̂"/>
                        <m:ctrlPr>
                          <a:rPr lang="en-US" sz="2400" b="1" i="1" dirty="0" smtClean="0">
                            <a:solidFill>
                              <a:srgbClr val="C00000"/>
                            </a:solidFill>
                            <a:latin typeface="Cambria Math" panose="02040503050406030204" pitchFamily="18" charset="0"/>
                          </a:rPr>
                        </m:ctrlPr>
                      </m:accPr>
                      <m:e>
                        <m:r>
                          <a:rPr lang="en-US" sz="2400" b="1" i="1" dirty="0" smtClean="0">
                            <a:solidFill>
                              <a:srgbClr val="C00000"/>
                            </a:solidFill>
                            <a:latin typeface="Cambria Math" panose="02040503050406030204" pitchFamily="18" charset="0"/>
                          </a:rPr>
                          <m:t>𝒚</m:t>
                        </m:r>
                      </m:e>
                    </m:acc>
                  </m:oMath>
                </a14:m>
                <a:endParaRPr lang="en-US" sz="2400" b="1" dirty="0">
                  <a:solidFill>
                    <a:srgbClr val="C00000"/>
                  </a:solidFill>
                  <a:latin typeface="Avenir Light" panose="020B0402020203020204" pitchFamily="34" charset="77"/>
                </a:endParaRPr>
              </a:p>
              <a:p>
                <a:pPr marL="0" indent="0">
                  <a:lnSpc>
                    <a:spcPct val="100000"/>
                  </a:lnSpc>
                  <a:spcBef>
                    <a:spcPts val="2000"/>
                  </a:spcBef>
                  <a:buNone/>
                </a:pPr>
                <a:r>
                  <a:rPr lang="en-US" sz="2400" dirty="0">
                    <a:latin typeface="Avenir Light" panose="020B0402020203020204" pitchFamily="34" charset="77"/>
                  </a:rPr>
                  <a:t>Continue until we generate </a:t>
                </a:r>
                <a:r>
                  <a:rPr lang="en-US" sz="2400" b="1" dirty="0">
                    <a:solidFill>
                      <a:srgbClr val="7030A0"/>
                    </a:solidFill>
                    <a:latin typeface="Avenir Light" panose="020B0402020203020204" pitchFamily="34" charset="77"/>
                  </a:rPr>
                  <a:t>&lt;EOS&gt; </a:t>
                </a:r>
                <a:r>
                  <a:rPr lang="en-US" sz="2400" dirty="0">
                    <a:latin typeface="Avenir Light" panose="020B0402020203020204" pitchFamily="34" charset="77"/>
                  </a:rPr>
                  <a:t>symbol.</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981654"/>
                <a:ext cx="10488096" cy="4539782"/>
              </a:xfrm>
              <a:prstGeom prst="rect">
                <a:avLst/>
              </a:prstGeom>
              <a:blipFill>
                <a:blip r:embed="rId2"/>
                <a:stretch>
                  <a:fillRect l="-846" t="-836"/>
                </a:stretch>
              </a:blipFill>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FFAB33-964C-7748-BF35-4721918EB4C8}"/>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156E0B-A953-BD41-BB2C-FE9ED66A0882}"/>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1D775C-F264-E346-8817-9BF41FF99B04}"/>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87E50D9-5CE3-5441-A6BE-A6E097B4A0B3}"/>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C7A0456-9E4C-C94A-8F0A-49ADA1484771}"/>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755897-25B7-004E-A748-A9A07B35D1C1}"/>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AAD522-87CB-2248-A091-7D69B2D76DA2}"/>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583858-2EF7-C541-A4C8-6B64B755C426}"/>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78DA54E1-DEBC-FA47-B33C-EC57979E0AC8}"/>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6D1AFD7-0467-F54B-80D1-0A7A609972DE}"/>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52D735C-4E41-C74A-81FB-F1D9BA23F974}"/>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D55EDF1-111B-6A43-BF0C-42F1DFEDFF65}"/>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F50432D-5742-2A48-B65C-56F873CA56C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9AC9E29-3D62-D745-8082-BD6C496326A2}"/>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5FE82E85-5FBB-5345-9301-873D2290C74B}"/>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4"/>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25134CF-28BB-1C41-90D8-249BAEEE9A60}"/>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988B1A3-A160-0C40-AFD3-D3B37337006D}"/>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519B87C-A702-B548-ACCE-93008BAACCB5}"/>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AD745E0-4D65-694B-952D-D0828FCE103F}"/>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F26331E-E39E-A348-957A-1FCBF3D0D6E0}"/>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5E92C9F-29F8-0043-A63A-DF60EF569982}"/>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551A2F2-C1F6-2744-985E-6AC993230C6F}"/>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E38D034-BDA7-ED4F-9613-29D79A26AE3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571308DA-CA90-004D-A0AA-5772A33EF3F0}"/>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0832F5-81B7-DF46-99B0-C97E4628FB35}"/>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7D9343E-2E42-774D-8F68-04D8584529FC}"/>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668A97C-DE2A-3B41-BE66-8D5D3E7742B6}"/>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00FE93E-F3E5-A843-9D86-64C7FD1608B2}"/>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FC2A4A0-15E5-304A-99F7-9482DC660A49}"/>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78CAD346-E00E-254C-A40F-717C132CF10E}"/>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75" name="Rounded Rectangle 74">
            <a:extLst>
              <a:ext uri="{FF2B5EF4-FFF2-40B4-BE49-F238E27FC236}">
                <a16:creationId xmlns:a16="http://schemas.microsoft.com/office/drawing/2014/main" id="{785C13DA-1245-8B4B-BA3B-0F9CC8642C27}"/>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832CC637-0D04-E045-97EC-62301A2FB517}"/>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B9AD6A7-0092-C344-8EAB-211E6AE860AB}"/>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378B29B-7E2C-3849-BFFB-1EDFCD931458}"/>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1E9E263-7724-C04E-8CC1-2A991EFB6236}"/>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ABB77AE-E600-2D4A-A8F6-DA579692271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897086D-0408-F142-9B0F-D6527B2A318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F285B13-1EBB-874A-908F-A4275B96C77D}"/>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671CE2A-1182-4B4E-99DF-3D670317CCC9}"/>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B3D261A4-B0C0-8045-97D9-44DA955B3884}"/>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3D2774D-5820-6A4D-A429-89A1609B30F6}"/>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0CC57D3-EA98-B648-BB88-074D0CC018B5}"/>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A536028-C6A6-5B4B-83D2-BF2CC5A2998B}"/>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30E489B1-C4A4-7546-A23F-7F124981A1E0}"/>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0F6EA35-7F78-CD48-ACED-D83E68475749}"/>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6875A797-80F5-A248-A860-62BFAD11A91A}"/>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a:extLst>
              <a:ext uri="{FF2B5EF4-FFF2-40B4-BE49-F238E27FC236}">
                <a16:creationId xmlns:a16="http://schemas.microsoft.com/office/drawing/2014/main" id="{7D91609B-B92C-1247-A422-2CC602A7E43B}"/>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ight Arrow 91">
            <a:extLst>
              <a:ext uri="{FF2B5EF4-FFF2-40B4-BE49-F238E27FC236}">
                <a16:creationId xmlns:a16="http://schemas.microsoft.com/office/drawing/2014/main" id="{D8A9A8AE-3DF1-E94E-BB96-24CE5A8FC703}"/>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602D8282-08EF-044E-A2EC-1C0B30FE97C2}"/>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602D8282-08EF-044E-A2EC-1C0B30FE97C2}"/>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7AB8E62-4C6B-CB4F-A510-0F8315F3AD25}"/>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7AB8E62-4C6B-CB4F-A510-0F8315F3AD25}"/>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9"/>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0"/>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Content Placeholder 2">
                <a:extLst>
                  <a:ext uri="{FF2B5EF4-FFF2-40B4-BE49-F238E27FC236}">
                    <a16:creationId xmlns:a16="http://schemas.microsoft.com/office/drawing/2014/main" id="{DDBA0AC8-46E8-5B45-A307-B9147A8FAB75}"/>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7" name="Content Placeholder 2">
                <a:extLst>
                  <a:ext uri="{FF2B5EF4-FFF2-40B4-BE49-F238E27FC236}">
                    <a16:creationId xmlns:a16="http://schemas.microsoft.com/office/drawing/2014/main" id="{DDBA0AC8-46E8-5B45-A307-B9147A8FAB75}"/>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1"/>
                <a:stretch>
                  <a:fillRect l="-5263" b="-2500"/>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2"/>
                <a:stretch>
                  <a:fillRect/>
                </a:stretch>
              </a:blipFill>
            </p:spPr>
            <p:txBody>
              <a:bodyPr/>
              <a:lstStyle/>
              <a:p>
                <a:r>
                  <a:rPr lang="en-US">
                    <a:noFill/>
                  </a:rPr>
                  <a:t> </a:t>
                </a:r>
              </a:p>
            </p:txBody>
          </p:sp>
        </mc:Fallback>
      </mc:AlternateContent>
      <p:sp>
        <p:nvSpPr>
          <p:cNvPr id="124" name="Right Arrow 123">
            <a:extLst>
              <a:ext uri="{FF2B5EF4-FFF2-40B4-BE49-F238E27FC236}">
                <a16:creationId xmlns:a16="http://schemas.microsoft.com/office/drawing/2014/main" id="{739140FE-B41D-0744-BFC8-87DCC29C976C}"/>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5" name="Content Placeholder 2">
                <a:extLst>
                  <a:ext uri="{FF2B5EF4-FFF2-40B4-BE49-F238E27FC236}">
                    <a16:creationId xmlns:a16="http://schemas.microsoft.com/office/drawing/2014/main" id="{63F69B9E-A61F-D040-9D60-E053AC71C5B0}"/>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5" name="Content Placeholder 2">
                <a:extLst>
                  <a:ext uri="{FF2B5EF4-FFF2-40B4-BE49-F238E27FC236}">
                    <a16:creationId xmlns:a16="http://schemas.microsoft.com/office/drawing/2014/main" id="{63F69B9E-A61F-D040-9D60-E053AC71C5B0}"/>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3"/>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2299868" y="6003497"/>
            <a:ext cx="1604256"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4752175" y="6003497"/>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0" name="Content Placeholder 2">
            <a:extLst>
              <a:ext uri="{FF2B5EF4-FFF2-40B4-BE49-F238E27FC236}">
                <a16:creationId xmlns:a16="http://schemas.microsoft.com/office/drawing/2014/main" id="{6CC75B8A-D385-5248-8A24-7AF95C38AF0C}"/>
              </a:ext>
            </a:extLst>
          </p:cNvPr>
          <p:cNvSpPr txBox="1">
            <a:spLocks/>
          </p:cNvSpPr>
          <p:nvPr/>
        </p:nvSpPr>
        <p:spPr>
          <a:xfrm>
            <a:off x="7073360" y="599278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2608151" y="2408138"/>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4720906" y="240962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5" name="Content Placeholder 2">
            <a:extLst>
              <a:ext uri="{FF2B5EF4-FFF2-40B4-BE49-F238E27FC236}">
                <a16:creationId xmlns:a16="http://schemas.microsoft.com/office/drawing/2014/main" id="{E116A7AC-950A-E24B-AF51-0564C2551321}"/>
              </a:ext>
            </a:extLst>
          </p:cNvPr>
          <p:cNvSpPr txBox="1">
            <a:spLocks/>
          </p:cNvSpPr>
          <p:nvPr/>
        </p:nvSpPr>
        <p:spPr>
          <a:xfrm>
            <a:off x="6738241" y="2497092"/>
            <a:ext cx="145538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shouted,</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3757295" y="2693671"/>
            <a:ext cx="1056780" cy="340210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E25251F-F8F5-7747-8D53-389F51ED5350}"/>
              </a:ext>
            </a:extLst>
          </p:cNvPr>
          <p:cNvCxnSpPr>
            <a:cxnSpLocks/>
          </p:cNvCxnSpPr>
          <p:nvPr/>
        </p:nvCxnSpPr>
        <p:spPr>
          <a:xfrm>
            <a:off x="5750808" y="2736166"/>
            <a:ext cx="1437378" cy="3519125"/>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
        <p:nvSpPr>
          <p:cNvPr id="95" name="Slide Number Placeholder 9">
            <a:extLst>
              <a:ext uri="{FF2B5EF4-FFF2-40B4-BE49-F238E27FC236}">
                <a16:creationId xmlns:a16="http://schemas.microsoft.com/office/drawing/2014/main" id="{64CAD85A-21F8-AC4D-B2F9-8F48E4640403}"/>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24</a:t>
            </a:fld>
            <a:endParaRPr lang="en-US" dirty="0"/>
          </a:p>
        </p:txBody>
      </p:sp>
    </p:spTree>
    <p:extLst>
      <p:ext uri="{BB962C8B-B14F-4D97-AF65-F5344CB8AC3E}">
        <p14:creationId xmlns:p14="http://schemas.microsoft.com/office/powerpoint/2010/main" val="1375496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We can generate the most likely </a:t>
                </a:r>
                <a:r>
                  <a:rPr lang="en-US" sz="2400" b="1" dirty="0">
                    <a:latin typeface="Avenir Light" panose="020B0402020203020204" pitchFamily="34" charset="77"/>
                  </a:rPr>
                  <a:t>next</a:t>
                </a:r>
                <a:r>
                  <a:rPr lang="en-US" sz="2400" dirty="0">
                    <a:latin typeface="Avenir Light" panose="020B0402020203020204" pitchFamily="34" charset="77"/>
                  </a:rPr>
                  <a:t> event (e.g., word) by sampling from </a:t>
                </a:r>
                <a14:m>
                  <m:oMath xmlns:m="http://schemas.openxmlformats.org/officeDocument/2006/math">
                    <m:acc>
                      <m:accPr>
                        <m:chr m:val="̂"/>
                        <m:ctrlPr>
                          <a:rPr lang="en-US" sz="2400" b="1" i="1" dirty="0" smtClean="0">
                            <a:solidFill>
                              <a:srgbClr val="C00000"/>
                            </a:solidFill>
                            <a:latin typeface="Cambria Math" panose="02040503050406030204" pitchFamily="18" charset="0"/>
                          </a:rPr>
                        </m:ctrlPr>
                      </m:accPr>
                      <m:e>
                        <m:r>
                          <a:rPr lang="en-US" sz="2400" b="1" i="1" dirty="0" smtClean="0">
                            <a:solidFill>
                              <a:srgbClr val="C00000"/>
                            </a:solidFill>
                            <a:latin typeface="Cambria Math" panose="02040503050406030204" pitchFamily="18" charset="0"/>
                          </a:rPr>
                          <m:t>𝒚</m:t>
                        </m:r>
                      </m:e>
                    </m:acc>
                  </m:oMath>
                </a14:m>
                <a:endParaRPr lang="en-US" sz="2400" b="1" dirty="0">
                  <a:solidFill>
                    <a:srgbClr val="C00000"/>
                  </a:solidFill>
                  <a:latin typeface="Avenir Light" panose="020B0402020203020204" pitchFamily="34" charset="77"/>
                </a:endParaRPr>
              </a:p>
              <a:p>
                <a:pPr marL="0" indent="0">
                  <a:lnSpc>
                    <a:spcPct val="100000"/>
                  </a:lnSpc>
                  <a:spcBef>
                    <a:spcPts val="2000"/>
                  </a:spcBef>
                  <a:buNone/>
                </a:pPr>
                <a:r>
                  <a:rPr lang="en-US" sz="2400" dirty="0">
                    <a:latin typeface="Avenir Light" panose="020B0402020203020204" pitchFamily="34" charset="77"/>
                  </a:rPr>
                  <a:t>Continue until we generate </a:t>
                </a:r>
                <a:r>
                  <a:rPr lang="en-US" sz="2400" b="1" dirty="0">
                    <a:solidFill>
                      <a:srgbClr val="7030A0"/>
                    </a:solidFill>
                    <a:latin typeface="Avenir Light" panose="020B0402020203020204" pitchFamily="34" charset="77"/>
                  </a:rPr>
                  <a:t>&lt;EOS&gt; </a:t>
                </a:r>
                <a:r>
                  <a:rPr lang="en-US" sz="2400" dirty="0">
                    <a:latin typeface="Avenir Light" panose="020B0402020203020204" pitchFamily="34" charset="77"/>
                  </a:rPr>
                  <a:t>symbol.</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981654"/>
                <a:ext cx="10488096" cy="4539782"/>
              </a:xfrm>
              <a:prstGeom prst="rect">
                <a:avLst/>
              </a:prstGeom>
              <a:blipFill>
                <a:blip r:embed="rId2"/>
                <a:stretch>
                  <a:fillRect l="-846" t="-836"/>
                </a:stretch>
              </a:blipFill>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FFAB33-964C-7748-BF35-4721918EB4C8}"/>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156E0B-A953-BD41-BB2C-FE9ED66A0882}"/>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1D775C-F264-E346-8817-9BF41FF99B04}"/>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87E50D9-5CE3-5441-A6BE-A6E097B4A0B3}"/>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C7A0456-9E4C-C94A-8F0A-49ADA1484771}"/>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755897-25B7-004E-A748-A9A07B35D1C1}"/>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AAD522-87CB-2248-A091-7D69B2D76DA2}"/>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583858-2EF7-C541-A4C8-6B64B755C426}"/>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78DA54E1-DEBC-FA47-B33C-EC57979E0AC8}"/>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6D1AFD7-0467-F54B-80D1-0A7A609972DE}"/>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52D735C-4E41-C74A-81FB-F1D9BA23F974}"/>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D55EDF1-111B-6A43-BF0C-42F1DFEDFF65}"/>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F50432D-5742-2A48-B65C-56F873CA56C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9AC9E29-3D62-D745-8082-BD6C496326A2}"/>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5FE82E85-5FBB-5345-9301-873D2290C74B}"/>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4"/>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25134CF-28BB-1C41-90D8-249BAEEE9A60}"/>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988B1A3-A160-0C40-AFD3-D3B37337006D}"/>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519B87C-A702-B548-ACCE-93008BAACCB5}"/>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AD745E0-4D65-694B-952D-D0828FCE103F}"/>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F26331E-E39E-A348-957A-1FCBF3D0D6E0}"/>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5E92C9F-29F8-0043-A63A-DF60EF569982}"/>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551A2F2-C1F6-2744-985E-6AC993230C6F}"/>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E38D034-BDA7-ED4F-9613-29D79A26AE3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571308DA-CA90-004D-A0AA-5772A33EF3F0}"/>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0832F5-81B7-DF46-99B0-C97E4628FB35}"/>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7D9343E-2E42-774D-8F68-04D8584529FC}"/>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668A97C-DE2A-3B41-BE66-8D5D3E7742B6}"/>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00FE93E-F3E5-A843-9D86-64C7FD1608B2}"/>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FC2A4A0-15E5-304A-99F7-9482DC660A49}"/>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78CAD346-E00E-254C-A40F-717C132CF10E}"/>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75" name="Rounded Rectangle 74">
            <a:extLst>
              <a:ext uri="{FF2B5EF4-FFF2-40B4-BE49-F238E27FC236}">
                <a16:creationId xmlns:a16="http://schemas.microsoft.com/office/drawing/2014/main" id="{785C13DA-1245-8B4B-BA3B-0F9CC8642C27}"/>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832CC637-0D04-E045-97EC-62301A2FB517}"/>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B9AD6A7-0092-C344-8EAB-211E6AE860AB}"/>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378B29B-7E2C-3849-BFFB-1EDFCD931458}"/>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1E9E263-7724-C04E-8CC1-2A991EFB6236}"/>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ABB77AE-E600-2D4A-A8F6-DA579692271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897086D-0408-F142-9B0F-D6527B2A318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F285B13-1EBB-874A-908F-A4275B96C77D}"/>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671CE2A-1182-4B4E-99DF-3D670317CCC9}"/>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B3D261A4-B0C0-8045-97D9-44DA955B3884}"/>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3D2774D-5820-6A4D-A429-89A1609B30F6}"/>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0CC57D3-EA98-B648-BB88-074D0CC018B5}"/>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A536028-C6A6-5B4B-83D2-BF2CC5A2998B}"/>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30E489B1-C4A4-7546-A23F-7F124981A1E0}"/>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0F6EA35-7F78-CD48-ACED-D83E68475749}"/>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6875A797-80F5-A248-A860-62BFAD11A91A}"/>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a:extLst>
              <a:ext uri="{FF2B5EF4-FFF2-40B4-BE49-F238E27FC236}">
                <a16:creationId xmlns:a16="http://schemas.microsoft.com/office/drawing/2014/main" id="{7D91609B-B92C-1247-A422-2CC602A7E43B}"/>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ight Arrow 91">
            <a:extLst>
              <a:ext uri="{FF2B5EF4-FFF2-40B4-BE49-F238E27FC236}">
                <a16:creationId xmlns:a16="http://schemas.microsoft.com/office/drawing/2014/main" id="{D8A9A8AE-3DF1-E94E-BB96-24CE5A8FC703}"/>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602D8282-08EF-044E-A2EC-1C0B30FE97C2}"/>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602D8282-08EF-044E-A2EC-1C0B30FE97C2}"/>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7AB8E62-4C6B-CB4F-A510-0F8315F3AD25}"/>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7AB8E62-4C6B-CB4F-A510-0F8315F3AD25}"/>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p:sp>
        <p:nvSpPr>
          <p:cNvPr id="95" name="Rounded Rectangle 94">
            <a:extLst>
              <a:ext uri="{FF2B5EF4-FFF2-40B4-BE49-F238E27FC236}">
                <a16:creationId xmlns:a16="http://schemas.microsoft.com/office/drawing/2014/main" id="{DA0C9841-20B3-B447-842F-EEE2526D8E9B}"/>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45A7BE7-8F2F-D342-8ECF-284129E35120}"/>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96327BA-CD73-9F4C-872F-66F2FBB435EC}"/>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86936CAA-083E-F74C-83DC-47EFA16BA7F1}"/>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E721BFC8-488A-E544-8039-FF95473E4677}"/>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8B98019-A811-8A43-A9EC-3F968DD6AF5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2E9BF57-C376-B741-A36B-15614D8A562E}"/>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FA74C246-0177-C74B-80B5-763B069F3911}"/>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258B4E7-45B9-8E4F-8412-2DA1BE33A73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a:extLst>
              <a:ext uri="{FF2B5EF4-FFF2-40B4-BE49-F238E27FC236}">
                <a16:creationId xmlns:a16="http://schemas.microsoft.com/office/drawing/2014/main" id="{A2210478-1028-B04C-B747-19F17823E06D}"/>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8D101897-56E6-2C44-8EEF-760D3063C9B3}"/>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A229551-A421-EC43-8BAD-C21801E155A4}"/>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59D13A2-CE3E-2E41-B48F-DCC78D23658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93D29972-0753-0549-AFDB-7999F2CA7064}"/>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CA96AC2-2AE4-4147-9B5F-E6DEF428D471}"/>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a:extLst>
              <a:ext uri="{FF2B5EF4-FFF2-40B4-BE49-F238E27FC236}">
                <a16:creationId xmlns:a16="http://schemas.microsoft.com/office/drawing/2014/main" id="{BBC3F028-A301-0444-B329-2B6F15D2F043}"/>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a:extLst>
              <a:ext uri="{FF2B5EF4-FFF2-40B4-BE49-F238E27FC236}">
                <a16:creationId xmlns:a16="http://schemas.microsoft.com/office/drawing/2014/main" id="{32478F26-EE47-7345-A1B2-7925B261963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Arrow 111">
            <a:extLst>
              <a:ext uri="{FF2B5EF4-FFF2-40B4-BE49-F238E27FC236}">
                <a16:creationId xmlns:a16="http://schemas.microsoft.com/office/drawing/2014/main" id="{B3D7E915-F51E-9443-8CDE-2E1277F2021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EBA1707F-0296-2D46-8FEF-C1BC6F5D1ECD}"/>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3" name="Content Placeholder 2">
                <a:extLst>
                  <a:ext uri="{FF2B5EF4-FFF2-40B4-BE49-F238E27FC236}">
                    <a16:creationId xmlns:a16="http://schemas.microsoft.com/office/drawing/2014/main" id="{EBA1707F-0296-2D46-8FEF-C1BC6F5D1ECD}"/>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88F6B711-6275-BE47-A1C4-0638E67C3331}"/>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4" name="Content Placeholder 2">
                <a:extLst>
                  <a:ext uri="{FF2B5EF4-FFF2-40B4-BE49-F238E27FC236}">
                    <a16:creationId xmlns:a16="http://schemas.microsoft.com/office/drawing/2014/main" id="{88F6B711-6275-BE47-A1C4-0638E67C3331}"/>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11"/>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2"/>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Content Placeholder 2">
                <a:extLst>
                  <a:ext uri="{FF2B5EF4-FFF2-40B4-BE49-F238E27FC236}">
                    <a16:creationId xmlns:a16="http://schemas.microsoft.com/office/drawing/2014/main" id="{DDBA0AC8-46E8-5B45-A307-B9147A8FAB75}"/>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7" name="Content Placeholder 2">
                <a:extLst>
                  <a:ext uri="{FF2B5EF4-FFF2-40B4-BE49-F238E27FC236}">
                    <a16:creationId xmlns:a16="http://schemas.microsoft.com/office/drawing/2014/main" id="{DDBA0AC8-46E8-5B45-A307-B9147A8FAB75}"/>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3"/>
                <a:stretch>
                  <a:fillRect l="-5263"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5C95443F-7D87-8C40-8ECA-F7C1BEB62329}"/>
                  </a:ext>
                </a:extLst>
              </p:cNvPr>
              <p:cNvSpPr txBox="1">
                <a:spLocks/>
              </p:cNvSpPr>
              <p:nvPr/>
            </p:nvSpPr>
            <p:spPr>
              <a:xfrm>
                <a:off x="9770266" y="55921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5C95443F-7D87-8C40-8ECA-F7C1BEB62329}"/>
                  </a:ext>
                </a:extLst>
              </p:cNvPr>
              <p:cNvSpPr txBox="1">
                <a:spLocks noRot="1" noChangeAspect="1" noMove="1" noResize="1" noEditPoints="1" noAdjustHandles="1" noChangeArrowheads="1" noChangeShapeType="1" noTextEdit="1"/>
              </p:cNvSpPr>
              <p:nvPr/>
            </p:nvSpPr>
            <p:spPr>
              <a:xfrm>
                <a:off x="9770266" y="5592190"/>
                <a:ext cx="466367" cy="503588"/>
              </a:xfrm>
              <a:prstGeom prst="rect">
                <a:avLst/>
              </a:prstGeom>
              <a:blipFill>
                <a:blip r:embed="rId14"/>
                <a:stretch>
                  <a:fillRect l="-2632"/>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5"/>
                <a:stretch>
                  <a:fillRect/>
                </a:stretch>
              </a:blipFill>
            </p:spPr>
            <p:txBody>
              <a:bodyPr/>
              <a:lstStyle/>
              <a:p>
                <a:r>
                  <a:rPr lang="en-US">
                    <a:noFill/>
                  </a:rPr>
                  <a:t> </a:t>
                </a:r>
              </a:p>
            </p:txBody>
          </p:sp>
        </mc:Fallback>
      </mc:AlternateContent>
      <p:sp>
        <p:nvSpPr>
          <p:cNvPr id="124" name="Right Arrow 123">
            <a:extLst>
              <a:ext uri="{FF2B5EF4-FFF2-40B4-BE49-F238E27FC236}">
                <a16:creationId xmlns:a16="http://schemas.microsoft.com/office/drawing/2014/main" id="{739140FE-B41D-0744-BFC8-87DCC29C976C}"/>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5" name="Content Placeholder 2">
                <a:extLst>
                  <a:ext uri="{FF2B5EF4-FFF2-40B4-BE49-F238E27FC236}">
                    <a16:creationId xmlns:a16="http://schemas.microsoft.com/office/drawing/2014/main" id="{63F69B9E-A61F-D040-9D60-E053AC71C5B0}"/>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5" name="Content Placeholder 2">
                <a:extLst>
                  <a:ext uri="{FF2B5EF4-FFF2-40B4-BE49-F238E27FC236}">
                    <a16:creationId xmlns:a16="http://schemas.microsoft.com/office/drawing/2014/main" id="{63F69B9E-A61F-D040-9D60-E053AC71C5B0}"/>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6"/>
                <a:stretch>
                  <a:fillRect/>
                </a:stretch>
              </a:blipFill>
            </p:spPr>
            <p:txBody>
              <a:bodyPr/>
              <a:lstStyle/>
              <a:p>
                <a:r>
                  <a:rPr lang="en-US">
                    <a:noFill/>
                  </a:rPr>
                  <a:t> </a:t>
                </a:r>
              </a:p>
            </p:txBody>
          </p:sp>
        </mc:Fallback>
      </mc:AlternateContent>
      <p:sp>
        <p:nvSpPr>
          <p:cNvPr id="126" name="Right Arrow 125">
            <a:extLst>
              <a:ext uri="{FF2B5EF4-FFF2-40B4-BE49-F238E27FC236}">
                <a16:creationId xmlns:a16="http://schemas.microsoft.com/office/drawing/2014/main" id="{A0B97A06-4B1A-7E46-A61F-E2ABE595FBF3}"/>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92CCF0C2-D072-A042-B07D-879687D67FEF}"/>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7" name="Content Placeholder 2">
                <a:extLst>
                  <a:ext uri="{FF2B5EF4-FFF2-40B4-BE49-F238E27FC236}">
                    <a16:creationId xmlns:a16="http://schemas.microsoft.com/office/drawing/2014/main" id="{92CCF0C2-D072-A042-B07D-879687D67FEF}"/>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6"/>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2299868" y="6003497"/>
            <a:ext cx="1604256"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4752175" y="6003497"/>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0" name="Content Placeholder 2">
            <a:extLst>
              <a:ext uri="{FF2B5EF4-FFF2-40B4-BE49-F238E27FC236}">
                <a16:creationId xmlns:a16="http://schemas.microsoft.com/office/drawing/2014/main" id="{6CC75B8A-D385-5248-8A24-7AF95C38AF0C}"/>
              </a:ext>
            </a:extLst>
          </p:cNvPr>
          <p:cNvSpPr txBox="1">
            <a:spLocks/>
          </p:cNvSpPr>
          <p:nvPr/>
        </p:nvSpPr>
        <p:spPr>
          <a:xfrm>
            <a:off x="7073360" y="599278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1" name="Content Placeholder 2">
            <a:extLst>
              <a:ext uri="{FF2B5EF4-FFF2-40B4-BE49-F238E27FC236}">
                <a16:creationId xmlns:a16="http://schemas.microsoft.com/office/drawing/2014/main" id="{484E887D-AB94-554C-B8D9-1B0556A74897}"/>
              </a:ext>
            </a:extLst>
          </p:cNvPr>
          <p:cNvSpPr txBox="1">
            <a:spLocks/>
          </p:cNvSpPr>
          <p:nvPr/>
        </p:nvSpPr>
        <p:spPr>
          <a:xfrm>
            <a:off x="9400101" y="6003497"/>
            <a:ext cx="138743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shouted,</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2608151" y="2408138"/>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4720906" y="240962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5" name="Content Placeholder 2">
            <a:extLst>
              <a:ext uri="{FF2B5EF4-FFF2-40B4-BE49-F238E27FC236}">
                <a16:creationId xmlns:a16="http://schemas.microsoft.com/office/drawing/2014/main" id="{E116A7AC-950A-E24B-AF51-0564C2551321}"/>
              </a:ext>
            </a:extLst>
          </p:cNvPr>
          <p:cNvSpPr txBox="1">
            <a:spLocks/>
          </p:cNvSpPr>
          <p:nvPr/>
        </p:nvSpPr>
        <p:spPr>
          <a:xfrm>
            <a:off x="6738241" y="2497092"/>
            <a:ext cx="145538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shouted,</a:t>
            </a:r>
          </a:p>
        </p:txBody>
      </p:sp>
      <p:sp>
        <p:nvSpPr>
          <p:cNvPr id="136" name="Content Placeholder 2">
            <a:extLst>
              <a:ext uri="{FF2B5EF4-FFF2-40B4-BE49-F238E27FC236}">
                <a16:creationId xmlns:a16="http://schemas.microsoft.com/office/drawing/2014/main" id="{C5A77B7D-71E1-3C4A-86B2-85017D8AA4E6}"/>
              </a:ext>
            </a:extLst>
          </p:cNvPr>
          <p:cNvSpPr txBox="1">
            <a:spLocks/>
          </p:cNvSpPr>
          <p:nvPr/>
        </p:nvSpPr>
        <p:spPr>
          <a:xfrm>
            <a:off x="8973984" y="2420948"/>
            <a:ext cx="174275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panicking</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3757295" y="2693671"/>
            <a:ext cx="1056780" cy="340210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E25251F-F8F5-7747-8D53-389F51ED5350}"/>
              </a:ext>
            </a:extLst>
          </p:cNvPr>
          <p:cNvCxnSpPr>
            <a:cxnSpLocks/>
          </p:cNvCxnSpPr>
          <p:nvPr/>
        </p:nvCxnSpPr>
        <p:spPr>
          <a:xfrm>
            <a:off x="5750808" y="2736166"/>
            <a:ext cx="1437378" cy="3519125"/>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B0FD8718-42F1-1B4F-BC74-C65E04471A51}"/>
              </a:ext>
            </a:extLst>
          </p:cNvPr>
          <p:cNvCxnSpPr>
            <a:cxnSpLocks/>
            <a:endCxn id="131" idx="1"/>
          </p:cNvCxnSpPr>
          <p:nvPr/>
        </p:nvCxnSpPr>
        <p:spPr>
          <a:xfrm>
            <a:off x="8126310" y="2714242"/>
            <a:ext cx="1273791" cy="3541049"/>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4A08260-5139-F248-99EA-2C0BF5510566}"/>
              </a:ext>
            </a:extLst>
          </p:cNvPr>
          <p:cNvCxnSpPr>
            <a:cxnSpLocks/>
          </p:cNvCxnSpPr>
          <p:nvPr/>
        </p:nvCxnSpPr>
        <p:spPr>
          <a:xfrm>
            <a:off x="10781903" y="2703526"/>
            <a:ext cx="1273791" cy="3541049"/>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
        <p:nvSpPr>
          <p:cNvPr id="121" name="Slide Number Placeholder 9">
            <a:extLst>
              <a:ext uri="{FF2B5EF4-FFF2-40B4-BE49-F238E27FC236}">
                <a16:creationId xmlns:a16="http://schemas.microsoft.com/office/drawing/2014/main" id="{2B37F5A5-A419-F544-BBD5-C1F3D3765E96}"/>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25</a:t>
            </a:fld>
            <a:endParaRPr lang="en-US" dirty="0"/>
          </a:p>
        </p:txBody>
      </p:sp>
    </p:spTree>
    <p:extLst>
      <p:ext uri="{BB962C8B-B14F-4D97-AF65-F5344CB8AC3E}">
        <p14:creationId xmlns:p14="http://schemas.microsoft.com/office/powerpoint/2010/main" val="93632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b="1" dirty="0">
                <a:latin typeface="Avenir Light" panose="020B0402020203020204" pitchFamily="34" charset="77"/>
              </a:rPr>
              <a:t>NOTE: </a:t>
            </a:r>
            <a:r>
              <a:rPr lang="en-US" sz="2400" dirty="0">
                <a:latin typeface="Avenir Light" panose="020B0402020203020204" pitchFamily="34" charset="77"/>
              </a:rPr>
              <a:t>the same input (e.g., </a:t>
            </a:r>
            <a:r>
              <a:rPr lang="en-US" sz="2400" b="1" dirty="0">
                <a:solidFill>
                  <a:srgbClr val="7030A0"/>
                </a:solidFill>
                <a:latin typeface="Avenir Light" panose="020B0402020203020204" pitchFamily="34" charset="77"/>
              </a:rPr>
              <a:t>“Harry”</a:t>
            </a:r>
            <a:r>
              <a:rPr lang="en-US" sz="2400" dirty="0">
                <a:latin typeface="Avenir Light" panose="020B0402020203020204" pitchFamily="34" charset="77"/>
              </a:rPr>
              <a:t>)</a:t>
            </a:r>
            <a:r>
              <a:rPr lang="en-US" sz="2400" b="1" dirty="0">
                <a:solidFill>
                  <a:srgbClr val="7030A0"/>
                </a:solidFill>
                <a:latin typeface="Avenir Light" panose="020B0402020203020204" pitchFamily="34" charset="77"/>
              </a:rPr>
              <a:t> </a:t>
            </a:r>
            <a:r>
              <a:rPr lang="en-US" sz="2400" dirty="0">
                <a:latin typeface="Avenir Light" panose="020B0402020203020204" pitchFamily="34" charset="77"/>
              </a:rPr>
              <a:t>can easily yield different outputs, depending on the context (unlike FFNNs and n-grams).</a:t>
            </a:r>
          </a:p>
        </p:txBody>
      </p:sp>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FFAB33-964C-7748-BF35-4721918EB4C8}"/>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156E0B-A953-BD41-BB2C-FE9ED66A0882}"/>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1D775C-F264-E346-8817-9BF41FF99B04}"/>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87E50D9-5CE3-5441-A6BE-A6E097B4A0B3}"/>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C7A0456-9E4C-C94A-8F0A-49ADA1484771}"/>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755897-25B7-004E-A748-A9A07B35D1C1}"/>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AAD522-87CB-2248-A091-7D69B2D76DA2}"/>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583858-2EF7-C541-A4C8-6B64B755C426}"/>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78DA54E1-DEBC-FA47-B33C-EC57979E0AC8}"/>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6D1AFD7-0467-F54B-80D1-0A7A609972DE}"/>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52D735C-4E41-C74A-81FB-F1D9BA23F974}"/>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D55EDF1-111B-6A43-BF0C-42F1DFEDFF65}"/>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F50432D-5742-2A48-B65C-56F873CA56C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9AC9E29-3D62-D745-8082-BD6C496326A2}"/>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5FE82E85-5FBB-5345-9301-873D2290C74B}"/>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25134CF-28BB-1C41-90D8-249BAEEE9A60}"/>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988B1A3-A160-0C40-AFD3-D3B37337006D}"/>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519B87C-A702-B548-ACCE-93008BAACCB5}"/>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AD745E0-4D65-694B-952D-D0828FCE103F}"/>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F26331E-E39E-A348-957A-1FCBF3D0D6E0}"/>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5E92C9F-29F8-0043-A63A-DF60EF569982}"/>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551A2F2-C1F6-2744-985E-6AC993230C6F}"/>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E38D034-BDA7-ED4F-9613-29D79A26AE3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571308DA-CA90-004D-A0AA-5772A33EF3F0}"/>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0832F5-81B7-DF46-99B0-C97E4628FB35}"/>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7D9343E-2E42-774D-8F68-04D8584529FC}"/>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668A97C-DE2A-3B41-BE66-8D5D3E7742B6}"/>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00FE93E-F3E5-A843-9D86-64C7FD1608B2}"/>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FC2A4A0-15E5-304A-99F7-9482DC660A49}"/>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78CAD346-E00E-254C-A40F-717C132CF10E}"/>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5"/>
                <a:stretch>
                  <a:fillRect/>
                </a:stretch>
              </a:blipFill>
            </p:spPr>
            <p:txBody>
              <a:bodyPr/>
              <a:lstStyle/>
              <a:p>
                <a:r>
                  <a:rPr lang="en-US">
                    <a:noFill/>
                  </a:rPr>
                  <a:t> </a:t>
                </a:r>
              </a:p>
            </p:txBody>
          </p:sp>
        </mc:Fallback>
      </mc:AlternateContent>
      <p:sp>
        <p:nvSpPr>
          <p:cNvPr id="75" name="Rounded Rectangle 74">
            <a:extLst>
              <a:ext uri="{FF2B5EF4-FFF2-40B4-BE49-F238E27FC236}">
                <a16:creationId xmlns:a16="http://schemas.microsoft.com/office/drawing/2014/main" id="{785C13DA-1245-8B4B-BA3B-0F9CC8642C27}"/>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832CC637-0D04-E045-97EC-62301A2FB517}"/>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B9AD6A7-0092-C344-8EAB-211E6AE860AB}"/>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378B29B-7E2C-3849-BFFB-1EDFCD931458}"/>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1E9E263-7724-C04E-8CC1-2A991EFB6236}"/>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ABB77AE-E600-2D4A-A8F6-DA579692271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897086D-0408-F142-9B0F-D6527B2A318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F285B13-1EBB-874A-908F-A4275B96C77D}"/>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671CE2A-1182-4B4E-99DF-3D670317CCC9}"/>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B3D261A4-B0C0-8045-97D9-44DA955B3884}"/>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3D2774D-5820-6A4D-A429-89A1609B30F6}"/>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0CC57D3-EA98-B648-BB88-074D0CC018B5}"/>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A536028-C6A6-5B4B-83D2-BF2CC5A2998B}"/>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30E489B1-C4A4-7546-A23F-7F124981A1E0}"/>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0F6EA35-7F78-CD48-ACED-D83E68475749}"/>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6875A797-80F5-A248-A860-62BFAD11A91A}"/>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a:extLst>
              <a:ext uri="{FF2B5EF4-FFF2-40B4-BE49-F238E27FC236}">
                <a16:creationId xmlns:a16="http://schemas.microsoft.com/office/drawing/2014/main" id="{7D91609B-B92C-1247-A422-2CC602A7E43B}"/>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ight Arrow 91">
            <a:extLst>
              <a:ext uri="{FF2B5EF4-FFF2-40B4-BE49-F238E27FC236}">
                <a16:creationId xmlns:a16="http://schemas.microsoft.com/office/drawing/2014/main" id="{D8A9A8AE-3DF1-E94E-BB96-24CE5A8FC703}"/>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602D8282-08EF-044E-A2EC-1C0B30FE97C2}"/>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602D8282-08EF-044E-A2EC-1C0B30FE97C2}"/>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7AB8E62-4C6B-CB4F-A510-0F8315F3AD25}"/>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7AB8E62-4C6B-CB4F-A510-0F8315F3AD25}"/>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7"/>
                <a:stretch>
                  <a:fillRect/>
                </a:stretch>
              </a:blipFill>
            </p:spPr>
            <p:txBody>
              <a:bodyPr/>
              <a:lstStyle/>
              <a:p>
                <a:r>
                  <a:rPr lang="en-US">
                    <a:noFill/>
                  </a:rPr>
                  <a:t> </a:t>
                </a:r>
              </a:p>
            </p:txBody>
          </p:sp>
        </mc:Fallback>
      </mc:AlternateContent>
      <p:sp>
        <p:nvSpPr>
          <p:cNvPr id="95" name="Rounded Rectangle 94">
            <a:extLst>
              <a:ext uri="{FF2B5EF4-FFF2-40B4-BE49-F238E27FC236}">
                <a16:creationId xmlns:a16="http://schemas.microsoft.com/office/drawing/2014/main" id="{DA0C9841-20B3-B447-842F-EEE2526D8E9B}"/>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45A7BE7-8F2F-D342-8ECF-284129E35120}"/>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96327BA-CD73-9F4C-872F-66F2FBB435EC}"/>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86936CAA-083E-F74C-83DC-47EFA16BA7F1}"/>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E721BFC8-488A-E544-8039-FF95473E4677}"/>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8B98019-A811-8A43-A9EC-3F968DD6AF5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2E9BF57-C376-B741-A36B-15614D8A562E}"/>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FA74C246-0177-C74B-80B5-763B069F3911}"/>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258B4E7-45B9-8E4F-8412-2DA1BE33A73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a:extLst>
              <a:ext uri="{FF2B5EF4-FFF2-40B4-BE49-F238E27FC236}">
                <a16:creationId xmlns:a16="http://schemas.microsoft.com/office/drawing/2014/main" id="{A2210478-1028-B04C-B747-19F17823E06D}"/>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8D101897-56E6-2C44-8EEF-760D3063C9B3}"/>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A229551-A421-EC43-8BAD-C21801E155A4}"/>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59D13A2-CE3E-2E41-B48F-DCC78D23658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93D29972-0753-0549-AFDB-7999F2CA7064}"/>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CA96AC2-2AE4-4147-9B5F-E6DEF428D471}"/>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a:extLst>
              <a:ext uri="{FF2B5EF4-FFF2-40B4-BE49-F238E27FC236}">
                <a16:creationId xmlns:a16="http://schemas.microsoft.com/office/drawing/2014/main" id="{BBC3F028-A301-0444-B329-2B6F15D2F043}"/>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a:extLst>
              <a:ext uri="{FF2B5EF4-FFF2-40B4-BE49-F238E27FC236}">
                <a16:creationId xmlns:a16="http://schemas.microsoft.com/office/drawing/2014/main" id="{32478F26-EE47-7345-A1B2-7925B261963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Arrow 111">
            <a:extLst>
              <a:ext uri="{FF2B5EF4-FFF2-40B4-BE49-F238E27FC236}">
                <a16:creationId xmlns:a16="http://schemas.microsoft.com/office/drawing/2014/main" id="{B3D7E915-F51E-9443-8CDE-2E1277F2021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EBA1707F-0296-2D46-8FEF-C1BC6F5D1ECD}"/>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3" name="Content Placeholder 2">
                <a:extLst>
                  <a:ext uri="{FF2B5EF4-FFF2-40B4-BE49-F238E27FC236}">
                    <a16:creationId xmlns:a16="http://schemas.microsoft.com/office/drawing/2014/main" id="{EBA1707F-0296-2D46-8FEF-C1BC6F5D1ECD}"/>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88F6B711-6275-BE47-A1C4-0638E67C3331}"/>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4" name="Content Placeholder 2">
                <a:extLst>
                  <a:ext uri="{FF2B5EF4-FFF2-40B4-BE49-F238E27FC236}">
                    <a16:creationId xmlns:a16="http://schemas.microsoft.com/office/drawing/2014/main" id="{88F6B711-6275-BE47-A1C4-0638E67C3331}"/>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10"/>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1"/>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Content Placeholder 2">
                <a:extLst>
                  <a:ext uri="{FF2B5EF4-FFF2-40B4-BE49-F238E27FC236}">
                    <a16:creationId xmlns:a16="http://schemas.microsoft.com/office/drawing/2014/main" id="{DDBA0AC8-46E8-5B45-A307-B9147A8FAB75}"/>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7" name="Content Placeholder 2">
                <a:extLst>
                  <a:ext uri="{FF2B5EF4-FFF2-40B4-BE49-F238E27FC236}">
                    <a16:creationId xmlns:a16="http://schemas.microsoft.com/office/drawing/2014/main" id="{DDBA0AC8-46E8-5B45-A307-B9147A8FAB75}"/>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2"/>
                <a:stretch>
                  <a:fillRect l="-5263"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5C95443F-7D87-8C40-8ECA-F7C1BEB62329}"/>
                  </a:ext>
                </a:extLst>
              </p:cNvPr>
              <p:cNvSpPr txBox="1">
                <a:spLocks/>
              </p:cNvSpPr>
              <p:nvPr/>
            </p:nvSpPr>
            <p:spPr>
              <a:xfrm>
                <a:off x="9770266" y="55921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5C95443F-7D87-8C40-8ECA-F7C1BEB62329}"/>
                  </a:ext>
                </a:extLst>
              </p:cNvPr>
              <p:cNvSpPr txBox="1">
                <a:spLocks noRot="1" noChangeAspect="1" noMove="1" noResize="1" noEditPoints="1" noAdjustHandles="1" noChangeArrowheads="1" noChangeShapeType="1" noTextEdit="1"/>
              </p:cNvSpPr>
              <p:nvPr/>
            </p:nvSpPr>
            <p:spPr>
              <a:xfrm>
                <a:off x="9770266" y="5592190"/>
                <a:ext cx="466367" cy="503588"/>
              </a:xfrm>
              <a:prstGeom prst="rect">
                <a:avLst/>
              </a:prstGeom>
              <a:blipFill>
                <a:blip r:embed="rId13"/>
                <a:stretch>
                  <a:fillRect l="-2632"/>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4"/>
                <a:stretch>
                  <a:fillRect/>
                </a:stretch>
              </a:blipFill>
            </p:spPr>
            <p:txBody>
              <a:bodyPr/>
              <a:lstStyle/>
              <a:p>
                <a:r>
                  <a:rPr lang="en-US">
                    <a:noFill/>
                  </a:rPr>
                  <a:t> </a:t>
                </a:r>
              </a:p>
            </p:txBody>
          </p:sp>
        </mc:Fallback>
      </mc:AlternateContent>
      <p:sp>
        <p:nvSpPr>
          <p:cNvPr id="124" name="Right Arrow 123">
            <a:extLst>
              <a:ext uri="{FF2B5EF4-FFF2-40B4-BE49-F238E27FC236}">
                <a16:creationId xmlns:a16="http://schemas.microsoft.com/office/drawing/2014/main" id="{739140FE-B41D-0744-BFC8-87DCC29C976C}"/>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5" name="Content Placeholder 2">
                <a:extLst>
                  <a:ext uri="{FF2B5EF4-FFF2-40B4-BE49-F238E27FC236}">
                    <a16:creationId xmlns:a16="http://schemas.microsoft.com/office/drawing/2014/main" id="{63F69B9E-A61F-D040-9D60-E053AC71C5B0}"/>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5" name="Content Placeholder 2">
                <a:extLst>
                  <a:ext uri="{FF2B5EF4-FFF2-40B4-BE49-F238E27FC236}">
                    <a16:creationId xmlns:a16="http://schemas.microsoft.com/office/drawing/2014/main" id="{63F69B9E-A61F-D040-9D60-E053AC71C5B0}"/>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5"/>
                <a:stretch>
                  <a:fillRect/>
                </a:stretch>
              </a:blipFill>
            </p:spPr>
            <p:txBody>
              <a:bodyPr/>
              <a:lstStyle/>
              <a:p>
                <a:r>
                  <a:rPr lang="en-US">
                    <a:noFill/>
                  </a:rPr>
                  <a:t> </a:t>
                </a:r>
              </a:p>
            </p:txBody>
          </p:sp>
        </mc:Fallback>
      </mc:AlternateContent>
      <p:sp>
        <p:nvSpPr>
          <p:cNvPr id="126" name="Right Arrow 125">
            <a:extLst>
              <a:ext uri="{FF2B5EF4-FFF2-40B4-BE49-F238E27FC236}">
                <a16:creationId xmlns:a16="http://schemas.microsoft.com/office/drawing/2014/main" id="{A0B97A06-4B1A-7E46-A61F-E2ABE595FBF3}"/>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92CCF0C2-D072-A042-B07D-879687D67FEF}"/>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7" name="Content Placeholder 2">
                <a:extLst>
                  <a:ext uri="{FF2B5EF4-FFF2-40B4-BE49-F238E27FC236}">
                    <a16:creationId xmlns:a16="http://schemas.microsoft.com/office/drawing/2014/main" id="{92CCF0C2-D072-A042-B07D-879687D67FEF}"/>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5"/>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2299868" y="6003497"/>
            <a:ext cx="1604256"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4752175" y="6003497"/>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0" name="Content Placeholder 2">
            <a:extLst>
              <a:ext uri="{FF2B5EF4-FFF2-40B4-BE49-F238E27FC236}">
                <a16:creationId xmlns:a16="http://schemas.microsoft.com/office/drawing/2014/main" id="{6CC75B8A-D385-5248-8A24-7AF95C38AF0C}"/>
              </a:ext>
            </a:extLst>
          </p:cNvPr>
          <p:cNvSpPr txBox="1">
            <a:spLocks/>
          </p:cNvSpPr>
          <p:nvPr/>
        </p:nvSpPr>
        <p:spPr>
          <a:xfrm>
            <a:off x="7073360" y="599278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1" name="Content Placeholder 2">
            <a:extLst>
              <a:ext uri="{FF2B5EF4-FFF2-40B4-BE49-F238E27FC236}">
                <a16:creationId xmlns:a16="http://schemas.microsoft.com/office/drawing/2014/main" id="{484E887D-AB94-554C-B8D9-1B0556A74897}"/>
              </a:ext>
            </a:extLst>
          </p:cNvPr>
          <p:cNvSpPr txBox="1">
            <a:spLocks/>
          </p:cNvSpPr>
          <p:nvPr/>
        </p:nvSpPr>
        <p:spPr>
          <a:xfrm>
            <a:off x="9400101" y="6003497"/>
            <a:ext cx="138743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shouted,</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2608151" y="2408138"/>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4720906" y="240962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5" name="Content Placeholder 2">
            <a:extLst>
              <a:ext uri="{FF2B5EF4-FFF2-40B4-BE49-F238E27FC236}">
                <a16:creationId xmlns:a16="http://schemas.microsoft.com/office/drawing/2014/main" id="{E116A7AC-950A-E24B-AF51-0564C2551321}"/>
              </a:ext>
            </a:extLst>
          </p:cNvPr>
          <p:cNvSpPr txBox="1">
            <a:spLocks/>
          </p:cNvSpPr>
          <p:nvPr/>
        </p:nvSpPr>
        <p:spPr>
          <a:xfrm>
            <a:off x="6738241" y="2497092"/>
            <a:ext cx="145538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shouted,</a:t>
            </a:r>
          </a:p>
        </p:txBody>
      </p:sp>
      <p:sp>
        <p:nvSpPr>
          <p:cNvPr id="136" name="Content Placeholder 2">
            <a:extLst>
              <a:ext uri="{FF2B5EF4-FFF2-40B4-BE49-F238E27FC236}">
                <a16:creationId xmlns:a16="http://schemas.microsoft.com/office/drawing/2014/main" id="{C5A77B7D-71E1-3C4A-86B2-85017D8AA4E6}"/>
              </a:ext>
            </a:extLst>
          </p:cNvPr>
          <p:cNvSpPr txBox="1">
            <a:spLocks/>
          </p:cNvSpPr>
          <p:nvPr/>
        </p:nvSpPr>
        <p:spPr>
          <a:xfrm>
            <a:off x="8973984" y="2420948"/>
            <a:ext cx="174275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panicking</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3757295" y="2693671"/>
            <a:ext cx="1056780" cy="340210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E25251F-F8F5-7747-8D53-389F51ED5350}"/>
              </a:ext>
            </a:extLst>
          </p:cNvPr>
          <p:cNvCxnSpPr>
            <a:cxnSpLocks/>
          </p:cNvCxnSpPr>
          <p:nvPr/>
        </p:nvCxnSpPr>
        <p:spPr>
          <a:xfrm>
            <a:off x="5750808" y="2736166"/>
            <a:ext cx="1437378" cy="3519125"/>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B0FD8718-42F1-1B4F-BC74-C65E04471A51}"/>
              </a:ext>
            </a:extLst>
          </p:cNvPr>
          <p:cNvCxnSpPr>
            <a:cxnSpLocks/>
            <a:endCxn id="131" idx="1"/>
          </p:cNvCxnSpPr>
          <p:nvPr/>
        </p:nvCxnSpPr>
        <p:spPr>
          <a:xfrm>
            <a:off x="8126310" y="2714242"/>
            <a:ext cx="1273791" cy="3541049"/>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4A08260-5139-F248-99EA-2C0BF5510566}"/>
              </a:ext>
            </a:extLst>
          </p:cNvPr>
          <p:cNvCxnSpPr>
            <a:cxnSpLocks/>
          </p:cNvCxnSpPr>
          <p:nvPr/>
        </p:nvCxnSpPr>
        <p:spPr>
          <a:xfrm>
            <a:off x="10781903" y="2703526"/>
            <a:ext cx="1273791" cy="3541049"/>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
        <p:nvSpPr>
          <p:cNvPr id="121" name="Slide Number Placeholder 9">
            <a:extLst>
              <a:ext uri="{FF2B5EF4-FFF2-40B4-BE49-F238E27FC236}">
                <a16:creationId xmlns:a16="http://schemas.microsoft.com/office/drawing/2014/main" id="{EB687209-428F-274A-9F84-EB818397901F}"/>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26</a:t>
            </a:fld>
            <a:endParaRPr lang="en-US" dirty="0"/>
          </a:p>
        </p:txBody>
      </p:sp>
    </p:spTree>
    <p:extLst>
      <p:ext uri="{BB962C8B-B14F-4D97-AF65-F5344CB8AC3E}">
        <p14:creationId xmlns:p14="http://schemas.microsoft.com/office/powerpoint/2010/main" val="1570897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When trained on Harry Potter text, it generates:</a:t>
            </a:r>
          </a:p>
        </p:txBody>
      </p:sp>
      <p:pic>
        <p:nvPicPr>
          <p:cNvPr id="2" name="Picture 1">
            <a:extLst>
              <a:ext uri="{FF2B5EF4-FFF2-40B4-BE49-F238E27FC236}">
                <a16:creationId xmlns:a16="http://schemas.microsoft.com/office/drawing/2014/main" id="{628FB09C-2447-AC44-87E3-D0069ED33516}"/>
              </a:ext>
            </a:extLst>
          </p:cNvPr>
          <p:cNvPicPr>
            <a:picLocks noChangeAspect="1"/>
          </p:cNvPicPr>
          <p:nvPr/>
        </p:nvPicPr>
        <p:blipFill>
          <a:blip r:embed="rId2"/>
          <a:stretch>
            <a:fillRect/>
          </a:stretch>
        </p:blipFill>
        <p:spPr>
          <a:xfrm>
            <a:off x="983817" y="2696074"/>
            <a:ext cx="10172700" cy="3289300"/>
          </a:xfrm>
          <a:prstGeom prst="rect">
            <a:avLst/>
          </a:prstGeom>
          <a:effectLst>
            <a:outerShdw blurRad="190500" dist="50800" dir="5400000" algn="ctr" rotWithShape="0">
              <a:srgbClr val="000000">
                <a:alpha val="84000"/>
              </a:srgbClr>
            </a:outerShdw>
          </a:effectLst>
        </p:spPr>
      </p:pic>
      <p:pic>
        <p:nvPicPr>
          <p:cNvPr id="3" name="Picture 2">
            <a:extLst>
              <a:ext uri="{FF2B5EF4-FFF2-40B4-BE49-F238E27FC236}">
                <a16:creationId xmlns:a16="http://schemas.microsoft.com/office/drawing/2014/main" id="{AFC412D9-E51F-F049-9058-300AD519F094}"/>
              </a:ext>
            </a:extLst>
          </p:cNvPr>
          <p:cNvPicPr>
            <a:picLocks noChangeAspect="1"/>
          </p:cNvPicPr>
          <p:nvPr/>
        </p:nvPicPr>
        <p:blipFill>
          <a:blip r:embed="rId3"/>
          <a:stretch>
            <a:fillRect/>
          </a:stretch>
        </p:blipFill>
        <p:spPr>
          <a:xfrm>
            <a:off x="8718117" y="276262"/>
            <a:ext cx="2438400" cy="2057400"/>
          </a:xfrm>
          <a:prstGeom prst="rect">
            <a:avLst/>
          </a:prstGeom>
        </p:spPr>
      </p:pic>
      <p:sp>
        <p:nvSpPr>
          <p:cNvPr id="4" name="Rectangle 3">
            <a:extLst>
              <a:ext uri="{FF2B5EF4-FFF2-40B4-BE49-F238E27FC236}">
                <a16:creationId xmlns:a16="http://schemas.microsoft.com/office/drawing/2014/main" id="{B694424B-7E00-7146-ABB1-AF05446591C0}"/>
              </a:ext>
            </a:extLst>
          </p:cNvPr>
          <p:cNvSpPr/>
          <p:nvPr/>
        </p:nvSpPr>
        <p:spPr>
          <a:xfrm>
            <a:off x="444500" y="6205102"/>
            <a:ext cx="10236200" cy="369332"/>
          </a:xfrm>
          <a:prstGeom prst="rect">
            <a:avLst/>
          </a:prstGeom>
        </p:spPr>
        <p:txBody>
          <a:bodyPr wrap="square">
            <a:spAutoFit/>
          </a:bodyPr>
          <a:lstStyle/>
          <a:p>
            <a:r>
              <a:rPr lang="en-US" dirty="0"/>
              <a:t>Source: </a:t>
            </a:r>
            <a:r>
              <a:rPr lang="en-US" dirty="0">
                <a:hlinkClick r:id="rId4"/>
              </a:rPr>
              <a:t>https://medium.com/deep-writing/harry-potter-written-by-artificial-intelligence-8a9431803da6</a:t>
            </a:r>
            <a:endParaRPr lang="en-US" dirty="0"/>
          </a:p>
        </p:txBody>
      </p:sp>
      <p:sp>
        <p:nvSpPr>
          <p:cNvPr id="7" name="Slide Number Placeholder 9">
            <a:extLst>
              <a:ext uri="{FF2B5EF4-FFF2-40B4-BE49-F238E27FC236}">
                <a16:creationId xmlns:a16="http://schemas.microsoft.com/office/drawing/2014/main" id="{9DA31094-C759-AA40-98F2-BAA9487DAA30}"/>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27</a:t>
            </a:fld>
            <a:endParaRPr lang="en-US" dirty="0"/>
          </a:p>
        </p:txBody>
      </p:sp>
    </p:spTree>
    <p:extLst>
      <p:ext uri="{BB962C8B-B14F-4D97-AF65-F5344CB8AC3E}">
        <p14:creationId xmlns:p14="http://schemas.microsoft.com/office/powerpoint/2010/main" val="2514677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4524975" y="426260"/>
            <a:ext cx="3755425" cy="1076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When trained on recipes</a:t>
            </a:r>
          </a:p>
        </p:txBody>
      </p:sp>
      <p:sp>
        <p:nvSpPr>
          <p:cNvPr id="4" name="Rectangle 3">
            <a:extLst>
              <a:ext uri="{FF2B5EF4-FFF2-40B4-BE49-F238E27FC236}">
                <a16:creationId xmlns:a16="http://schemas.microsoft.com/office/drawing/2014/main" id="{B694424B-7E00-7146-ABB1-AF05446591C0}"/>
              </a:ext>
            </a:extLst>
          </p:cNvPr>
          <p:cNvSpPr/>
          <p:nvPr/>
        </p:nvSpPr>
        <p:spPr>
          <a:xfrm>
            <a:off x="444500" y="6205102"/>
            <a:ext cx="10236200" cy="369332"/>
          </a:xfrm>
          <a:prstGeom prst="rect">
            <a:avLst/>
          </a:prstGeom>
        </p:spPr>
        <p:txBody>
          <a:bodyPr wrap="square">
            <a:spAutoFit/>
          </a:bodyPr>
          <a:lstStyle/>
          <a:p>
            <a:r>
              <a:rPr lang="en-US" dirty="0"/>
              <a:t>Source: </a:t>
            </a:r>
            <a:r>
              <a:rPr lang="en-US" dirty="0">
                <a:hlinkClick r:id="rId2"/>
              </a:rPr>
              <a:t>https://</a:t>
            </a:r>
            <a:r>
              <a:rPr lang="en-US" dirty="0" err="1">
                <a:hlinkClick r:id="rId2"/>
              </a:rPr>
              <a:t>gist.github.com</a:t>
            </a:r>
            <a:r>
              <a:rPr lang="en-US" dirty="0">
                <a:hlinkClick r:id="rId2"/>
              </a:rPr>
              <a:t>/</a:t>
            </a:r>
            <a:r>
              <a:rPr lang="en-US" dirty="0" err="1">
                <a:hlinkClick r:id="rId2"/>
              </a:rPr>
              <a:t>nylki</a:t>
            </a:r>
            <a:r>
              <a:rPr lang="en-US" dirty="0">
                <a:hlinkClick r:id="rId2"/>
              </a:rPr>
              <a:t>/1efbaa36635956d35bcc</a:t>
            </a:r>
            <a:endParaRPr lang="en-US" dirty="0"/>
          </a:p>
        </p:txBody>
      </p:sp>
      <p:pic>
        <p:nvPicPr>
          <p:cNvPr id="5" name="Picture 4">
            <a:extLst>
              <a:ext uri="{FF2B5EF4-FFF2-40B4-BE49-F238E27FC236}">
                <a16:creationId xmlns:a16="http://schemas.microsoft.com/office/drawing/2014/main" id="{F6A77861-4E44-0844-AEE6-2F0ADC573C03}"/>
              </a:ext>
            </a:extLst>
          </p:cNvPr>
          <p:cNvPicPr>
            <a:picLocks noChangeAspect="1"/>
          </p:cNvPicPr>
          <p:nvPr/>
        </p:nvPicPr>
        <p:blipFill>
          <a:blip r:embed="rId3"/>
          <a:stretch>
            <a:fillRect/>
          </a:stretch>
        </p:blipFill>
        <p:spPr>
          <a:xfrm>
            <a:off x="903804" y="1438854"/>
            <a:ext cx="5638800" cy="2387600"/>
          </a:xfrm>
          <a:prstGeom prst="rect">
            <a:avLst/>
          </a:prstGeom>
        </p:spPr>
      </p:pic>
      <p:pic>
        <p:nvPicPr>
          <p:cNvPr id="6" name="Picture 5">
            <a:extLst>
              <a:ext uri="{FF2B5EF4-FFF2-40B4-BE49-F238E27FC236}">
                <a16:creationId xmlns:a16="http://schemas.microsoft.com/office/drawing/2014/main" id="{31632D84-1AB7-6141-ADAE-6EC97418A452}"/>
              </a:ext>
            </a:extLst>
          </p:cNvPr>
          <p:cNvPicPr>
            <a:picLocks noChangeAspect="1"/>
          </p:cNvPicPr>
          <p:nvPr/>
        </p:nvPicPr>
        <p:blipFill>
          <a:blip r:embed="rId4"/>
          <a:stretch>
            <a:fillRect/>
          </a:stretch>
        </p:blipFill>
        <p:spPr>
          <a:xfrm>
            <a:off x="1107004" y="3953448"/>
            <a:ext cx="10350500" cy="1689100"/>
          </a:xfrm>
          <a:prstGeom prst="rect">
            <a:avLst/>
          </a:prstGeom>
        </p:spPr>
      </p:pic>
      <p:pic>
        <p:nvPicPr>
          <p:cNvPr id="7" name="Picture 6">
            <a:extLst>
              <a:ext uri="{FF2B5EF4-FFF2-40B4-BE49-F238E27FC236}">
                <a16:creationId xmlns:a16="http://schemas.microsoft.com/office/drawing/2014/main" id="{3AD64B2C-C24B-A74E-BF57-3372F59174F0}"/>
              </a:ext>
            </a:extLst>
          </p:cNvPr>
          <p:cNvPicPr>
            <a:picLocks noChangeAspect="1"/>
          </p:cNvPicPr>
          <p:nvPr/>
        </p:nvPicPr>
        <p:blipFill>
          <a:blip r:embed="rId5"/>
          <a:stretch>
            <a:fillRect/>
          </a:stretch>
        </p:blipFill>
        <p:spPr>
          <a:xfrm>
            <a:off x="8530557" y="554324"/>
            <a:ext cx="3086100" cy="2209800"/>
          </a:xfrm>
          <a:prstGeom prst="rect">
            <a:avLst/>
          </a:prstGeom>
        </p:spPr>
      </p:pic>
      <p:sp>
        <p:nvSpPr>
          <p:cNvPr id="8" name="Slide Number Placeholder 9">
            <a:extLst>
              <a:ext uri="{FF2B5EF4-FFF2-40B4-BE49-F238E27FC236}">
                <a16:creationId xmlns:a16="http://schemas.microsoft.com/office/drawing/2014/main" id="{CBD2E7A9-15AE-7047-90C3-2FB66178967A}"/>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28</a:t>
            </a:fld>
            <a:endParaRPr lang="en-US" dirty="0"/>
          </a:p>
        </p:txBody>
      </p:sp>
    </p:spTree>
    <p:extLst>
      <p:ext uri="{BB962C8B-B14F-4D97-AF65-F5344CB8AC3E}">
        <p14:creationId xmlns:p14="http://schemas.microsoft.com/office/powerpoint/2010/main" val="1630193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RNNs: Overview</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7" name="Content Placeholder 2">
            <a:extLst>
              <a:ext uri="{FF2B5EF4-FFF2-40B4-BE49-F238E27FC236}">
                <a16:creationId xmlns:a16="http://schemas.microsoft.com/office/drawing/2014/main" id="{5757BA77-6262-244B-8A95-3215890CBE9B}"/>
              </a:ext>
            </a:extLst>
          </p:cNvPr>
          <p:cNvSpPr txBox="1">
            <a:spLocks/>
          </p:cNvSpPr>
          <p:nvPr/>
        </p:nvSpPr>
        <p:spPr>
          <a:xfrm>
            <a:off x="1379105" y="4261849"/>
            <a:ext cx="3689350" cy="551401"/>
          </a:xfrm>
          <a:prstGeom prst="rect">
            <a:avLst/>
          </a:prstGeom>
          <a:solidFill>
            <a:srgbClr val="C0000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bg1">
                    <a:lumMod val="95000"/>
                  </a:schemeClr>
                </a:solidFill>
                <a:latin typeface="Avenir Light" panose="020B0402020203020204" pitchFamily="34" charset="77"/>
              </a:rPr>
              <a:t>RNN ISSUES?</a:t>
            </a:r>
          </a:p>
        </p:txBody>
      </p:sp>
      <p:sp>
        <p:nvSpPr>
          <p:cNvPr id="8" name="Content Placeholder 2">
            <a:extLst>
              <a:ext uri="{FF2B5EF4-FFF2-40B4-BE49-F238E27FC236}">
                <a16:creationId xmlns:a16="http://schemas.microsoft.com/office/drawing/2014/main" id="{34435701-1EAD-684E-8526-552588448D1F}"/>
              </a:ext>
            </a:extLst>
          </p:cNvPr>
          <p:cNvSpPr txBox="1">
            <a:spLocks/>
          </p:cNvSpPr>
          <p:nvPr/>
        </p:nvSpPr>
        <p:spPr>
          <a:xfrm>
            <a:off x="1379105" y="1226591"/>
            <a:ext cx="3689350" cy="551401"/>
          </a:xfrm>
          <a:prstGeom prst="rect">
            <a:avLst/>
          </a:prstGeom>
          <a:solidFill>
            <a:srgbClr val="92D05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RNN STRENGTHS?</a:t>
            </a:r>
          </a:p>
        </p:txBody>
      </p:sp>
      <p:sp>
        <p:nvSpPr>
          <p:cNvPr id="9" name="Content Placeholder 2">
            <a:extLst>
              <a:ext uri="{FF2B5EF4-FFF2-40B4-BE49-F238E27FC236}">
                <a16:creationId xmlns:a16="http://schemas.microsoft.com/office/drawing/2014/main" id="{6A5D3C00-4243-574B-A1B6-851B8268F5E2}"/>
              </a:ext>
            </a:extLst>
          </p:cNvPr>
          <p:cNvSpPr txBox="1">
            <a:spLocks/>
          </p:cNvSpPr>
          <p:nvPr/>
        </p:nvSpPr>
        <p:spPr>
          <a:xfrm>
            <a:off x="1544936" y="2088012"/>
            <a:ext cx="10342263" cy="2142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latin typeface="Avenir Light" panose="020B0402020203020204" pitchFamily="34" charset="77"/>
              </a:rPr>
              <a:t>Can handle infinite-length sequences </a:t>
            </a:r>
            <a:r>
              <a:rPr lang="en-US" sz="2000" dirty="0">
                <a:solidFill>
                  <a:schemeClr val="accent5">
                    <a:lumMod val="75000"/>
                  </a:schemeClr>
                </a:solidFill>
                <a:latin typeface="Avenir Light" panose="020B0402020203020204" pitchFamily="34" charset="77"/>
              </a:rPr>
              <a:t>(not just a fixed-window)</a:t>
            </a:r>
          </a:p>
          <a:p>
            <a:pPr>
              <a:lnSpc>
                <a:spcPct val="120000"/>
              </a:lnSpc>
            </a:pPr>
            <a:r>
              <a:rPr lang="en-US" sz="2000" dirty="0">
                <a:latin typeface="Avenir Light" panose="020B0402020203020204" pitchFamily="34" charset="77"/>
              </a:rPr>
              <a:t>Has a “memory” of the context </a:t>
            </a:r>
            <a:r>
              <a:rPr lang="en-US" sz="2000" dirty="0">
                <a:solidFill>
                  <a:schemeClr val="accent5">
                    <a:lumMod val="75000"/>
                  </a:schemeClr>
                </a:solidFill>
                <a:latin typeface="Avenir Light" panose="020B0402020203020204" pitchFamily="34" charset="77"/>
              </a:rPr>
              <a:t>(thanks to the hidden layer’s recurrent loop)</a:t>
            </a:r>
          </a:p>
          <a:p>
            <a:pPr>
              <a:lnSpc>
                <a:spcPct val="120000"/>
              </a:lnSpc>
            </a:pPr>
            <a:r>
              <a:rPr lang="en-US" sz="2000" dirty="0">
                <a:latin typeface="Avenir Light" panose="020B0402020203020204" pitchFamily="34" charset="77"/>
              </a:rPr>
              <a:t>Same weights used for all inputs, so positionality isn’t wonky/overwritten </a:t>
            </a:r>
            <a:r>
              <a:rPr lang="en-US" sz="2000" dirty="0">
                <a:solidFill>
                  <a:schemeClr val="accent5">
                    <a:lumMod val="75000"/>
                  </a:schemeClr>
                </a:solidFill>
                <a:latin typeface="Avenir Light" panose="020B0402020203020204" pitchFamily="34" charset="77"/>
              </a:rPr>
              <a:t>(like FFNN) </a:t>
            </a:r>
          </a:p>
        </p:txBody>
      </p:sp>
      <p:sp>
        <p:nvSpPr>
          <p:cNvPr id="10" name="Content Placeholder 2">
            <a:extLst>
              <a:ext uri="{FF2B5EF4-FFF2-40B4-BE49-F238E27FC236}">
                <a16:creationId xmlns:a16="http://schemas.microsoft.com/office/drawing/2014/main" id="{A44747A8-0FF3-8149-8A71-686AE40E69E9}"/>
              </a:ext>
            </a:extLst>
          </p:cNvPr>
          <p:cNvSpPr txBox="1">
            <a:spLocks/>
          </p:cNvSpPr>
          <p:nvPr/>
        </p:nvSpPr>
        <p:spPr>
          <a:xfrm>
            <a:off x="1633836" y="5003126"/>
            <a:ext cx="10342263" cy="1590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latin typeface="Avenir Light" panose="020B0402020203020204" pitchFamily="34" charset="77"/>
              </a:rPr>
              <a:t>Slow to train (BPTT)</a:t>
            </a:r>
          </a:p>
          <a:p>
            <a:pPr>
              <a:lnSpc>
                <a:spcPct val="120000"/>
              </a:lnSpc>
            </a:pPr>
            <a:r>
              <a:rPr lang="en-US" sz="2000" dirty="0">
                <a:latin typeface="Avenir Light" panose="020B0402020203020204" pitchFamily="34" charset="77"/>
              </a:rPr>
              <a:t>Due to ”infinite sequence”, gradients can easily </a:t>
            </a:r>
            <a:r>
              <a:rPr lang="en-US" sz="2000" b="1" dirty="0">
                <a:latin typeface="Avenir Light" panose="020B0402020203020204" pitchFamily="34" charset="77"/>
              </a:rPr>
              <a:t>vanish</a:t>
            </a:r>
            <a:r>
              <a:rPr lang="en-US" sz="2000" dirty="0">
                <a:latin typeface="Avenir Light" panose="020B0402020203020204" pitchFamily="34" charset="77"/>
              </a:rPr>
              <a:t> or </a:t>
            </a:r>
            <a:r>
              <a:rPr lang="en-US" sz="2000" b="1" dirty="0">
                <a:latin typeface="Avenir Light" panose="020B0402020203020204" pitchFamily="34" charset="77"/>
              </a:rPr>
              <a:t>explode</a:t>
            </a:r>
          </a:p>
          <a:p>
            <a:pPr>
              <a:lnSpc>
                <a:spcPct val="120000"/>
              </a:lnSpc>
            </a:pPr>
            <a:r>
              <a:rPr lang="en-US" sz="2000" dirty="0">
                <a:latin typeface="Avenir Light" panose="020B0402020203020204" pitchFamily="34" charset="77"/>
              </a:rPr>
              <a:t>Has trouble actually making use of long-range context</a:t>
            </a:r>
          </a:p>
        </p:txBody>
      </p:sp>
      <p:sp>
        <p:nvSpPr>
          <p:cNvPr id="11" name="Slide Number Placeholder 9">
            <a:extLst>
              <a:ext uri="{FF2B5EF4-FFF2-40B4-BE49-F238E27FC236}">
                <a16:creationId xmlns:a16="http://schemas.microsoft.com/office/drawing/2014/main" id="{1221CFA5-9BEA-8D4E-9993-949489CFDC07}"/>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29</a:t>
            </a:fld>
            <a:endParaRPr lang="en-US" dirty="0"/>
          </a:p>
        </p:txBody>
      </p:sp>
    </p:spTree>
    <p:extLst>
      <p:ext uri="{BB962C8B-B14F-4D97-AF65-F5344CB8AC3E}">
        <p14:creationId xmlns:p14="http://schemas.microsoft.com/office/powerpoint/2010/main" val="181045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a:t>
            </a:fld>
            <a:endParaRPr lang="en-US"/>
          </a:p>
        </p:txBody>
      </p:sp>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DE55B3"/>
                </a:solidFill>
                <a:latin typeface="Avenir Black" panose="02000503020000020003" pitchFamily="2" charset="0"/>
              </a:rPr>
              <a:t>ANNOUNCEMENTS</a:t>
            </a:r>
          </a:p>
        </p:txBody>
      </p:sp>
      <p:sp>
        <p:nvSpPr>
          <p:cNvPr id="8" name="Rectangle 7">
            <a:extLst>
              <a:ext uri="{FF2B5EF4-FFF2-40B4-BE49-F238E27FC236}">
                <a16:creationId xmlns:a16="http://schemas.microsoft.com/office/drawing/2014/main" id="{6DC880AC-9A27-734E-B6F8-26783E30FB60}"/>
              </a:ext>
            </a:extLst>
          </p:cNvPr>
          <p:cNvSpPr/>
          <p:nvPr/>
        </p:nvSpPr>
        <p:spPr>
          <a:xfrm>
            <a:off x="322943" y="839333"/>
            <a:ext cx="11546114" cy="4430252"/>
          </a:xfrm>
          <a:prstGeom prst="rect">
            <a:avLst/>
          </a:prstGeom>
        </p:spPr>
        <p:txBody>
          <a:bodyPr wrap="square">
            <a:spAutoFit/>
          </a:bodyPr>
          <a:lstStyle/>
          <a:p>
            <a:pPr marL="342900" indent="-342900">
              <a:lnSpc>
                <a:spcPct val="200000"/>
              </a:lnSpc>
              <a:buFont typeface="Arial" panose="020B0604020202020204" pitchFamily="34" charset="0"/>
              <a:buChar char="•"/>
            </a:pPr>
            <a:r>
              <a:rPr lang="en-US" sz="2400" dirty="0">
                <a:latin typeface="Avenir Light" panose="020B0402020203020204" pitchFamily="34" charset="77"/>
              </a:rPr>
              <a:t>HW2 coming very soon. Due in 2 weeks.</a:t>
            </a:r>
          </a:p>
          <a:p>
            <a:pPr marL="342900" indent="-342900">
              <a:lnSpc>
                <a:spcPct val="200000"/>
              </a:lnSpc>
              <a:buFont typeface="Arial" panose="020B0604020202020204" pitchFamily="34" charset="0"/>
              <a:buChar char="•"/>
            </a:pPr>
            <a:r>
              <a:rPr lang="en-US" sz="2400" b="1" dirty="0">
                <a:solidFill>
                  <a:srgbClr val="C00000"/>
                </a:solidFill>
                <a:latin typeface="Avenir Light" panose="020B0402020203020204" pitchFamily="34" charset="77"/>
              </a:rPr>
              <a:t>Research Proposals </a:t>
            </a:r>
            <a:r>
              <a:rPr lang="en-US" sz="2400" dirty="0">
                <a:latin typeface="Avenir Light" panose="020B0402020203020204" pitchFamily="34" charset="77"/>
              </a:rPr>
              <a:t>are due in 9 days, </a:t>
            </a:r>
            <a:r>
              <a:rPr lang="en-US" sz="2400" dirty="0">
                <a:highlight>
                  <a:srgbClr val="FFFF00"/>
                </a:highlight>
                <a:latin typeface="Avenir Light" panose="020B0402020203020204" pitchFamily="34" charset="77"/>
              </a:rPr>
              <a:t>Sept 30</a:t>
            </a:r>
            <a:r>
              <a:rPr lang="en-US" sz="2400" dirty="0">
                <a:latin typeface="Avenir Light" panose="020B0402020203020204" pitchFamily="34" charset="77"/>
              </a:rPr>
              <a:t>.</a:t>
            </a:r>
          </a:p>
          <a:p>
            <a:pPr marL="342900" indent="-342900">
              <a:lnSpc>
                <a:spcPct val="200000"/>
              </a:lnSpc>
              <a:buFont typeface="Arial" panose="020B0604020202020204" pitchFamily="34" charset="0"/>
              <a:buChar char="•"/>
            </a:pPr>
            <a:r>
              <a:rPr lang="en-US" sz="2400" b="1" dirty="0">
                <a:latin typeface="Avenir Light" panose="020B0402020203020204" pitchFamily="34" charset="77"/>
              </a:rPr>
              <a:t>Office Hours:</a:t>
            </a:r>
          </a:p>
          <a:p>
            <a:pPr marL="800100" lvl="1" indent="-342900">
              <a:lnSpc>
                <a:spcPct val="200000"/>
              </a:lnSpc>
              <a:buFont typeface="Arial" panose="020B0604020202020204" pitchFamily="34" charset="0"/>
              <a:buChar char="•"/>
            </a:pPr>
            <a:r>
              <a:rPr lang="en-US" sz="2400" dirty="0">
                <a:latin typeface="Avenir Light" panose="020B0402020203020204" pitchFamily="34" charset="77"/>
              </a:rPr>
              <a:t>This week, my OH will be pushed back 30 min: </a:t>
            </a:r>
            <a:r>
              <a:rPr lang="en-US" sz="2400" dirty="0">
                <a:highlight>
                  <a:srgbClr val="FFFF00"/>
                </a:highlight>
                <a:latin typeface="Avenir Light" panose="020B0402020203020204" pitchFamily="34" charset="77"/>
              </a:rPr>
              <a:t>3:30pm – 5:30pm</a:t>
            </a:r>
          </a:p>
          <a:p>
            <a:pPr marL="800100" lvl="1" indent="-342900">
              <a:lnSpc>
                <a:spcPct val="200000"/>
              </a:lnSpc>
              <a:buFont typeface="Arial" panose="020B0604020202020204" pitchFamily="34" charset="0"/>
              <a:buChar char="•"/>
            </a:pPr>
            <a:r>
              <a:rPr lang="en-US" sz="2400" dirty="0">
                <a:latin typeface="Avenir Light" panose="020B0402020203020204" pitchFamily="34" charset="77"/>
              </a:rPr>
              <a:t>Please reserve your </a:t>
            </a:r>
            <a:r>
              <a:rPr lang="en-US" sz="2400" u="sng" dirty="0">
                <a:latin typeface="Avenir Light" panose="020B0402020203020204" pitchFamily="34" charset="77"/>
              </a:rPr>
              <a:t>coding questions for the TFs and/or </a:t>
            </a:r>
            <a:r>
              <a:rPr lang="en-US" sz="2400" u="sng" dirty="0" err="1">
                <a:latin typeface="Avenir Light" panose="020B0402020203020204" pitchFamily="34" charset="77"/>
              </a:rPr>
              <a:t>EdStem</a:t>
            </a:r>
            <a:r>
              <a:rPr lang="en-US" sz="2400" dirty="0">
                <a:latin typeface="Avenir Light" panose="020B0402020203020204" pitchFamily="34" charset="77"/>
              </a:rPr>
              <a:t>, as I hold office hours solo, and debugging code can easily bottleneck the queue.</a:t>
            </a:r>
          </a:p>
        </p:txBody>
      </p:sp>
    </p:spTree>
    <p:extLst>
      <p:ext uri="{BB962C8B-B14F-4D97-AF65-F5344CB8AC3E}">
        <p14:creationId xmlns:p14="http://schemas.microsoft.com/office/powerpoint/2010/main" val="2811529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AC84D6-DA06-4748-BD83-B2B71B9A4133}"/>
              </a:ext>
            </a:extLst>
          </p:cNvPr>
          <p:cNvSpPr/>
          <p:nvPr/>
        </p:nvSpPr>
        <p:spPr>
          <a:xfrm>
            <a:off x="5068455" y="5527972"/>
            <a:ext cx="4464908" cy="40292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RNNs: Overview</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7" name="Content Placeholder 2">
            <a:extLst>
              <a:ext uri="{FF2B5EF4-FFF2-40B4-BE49-F238E27FC236}">
                <a16:creationId xmlns:a16="http://schemas.microsoft.com/office/drawing/2014/main" id="{5757BA77-6262-244B-8A95-3215890CBE9B}"/>
              </a:ext>
            </a:extLst>
          </p:cNvPr>
          <p:cNvSpPr txBox="1">
            <a:spLocks/>
          </p:cNvSpPr>
          <p:nvPr/>
        </p:nvSpPr>
        <p:spPr>
          <a:xfrm>
            <a:off x="1379105" y="4261849"/>
            <a:ext cx="3689350" cy="551401"/>
          </a:xfrm>
          <a:prstGeom prst="rect">
            <a:avLst/>
          </a:prstGeom>
          <a:solidFill>
            <a:srgbClr val="C0000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bg1">
                    <a:lumMod val="95000"/>
                  </a:schemeClr>
                </a:solidFill>
                <a:latin typeface="Avenir Light" panose="020B0402020203020204" pitchFamily="34" charset="77"/>
              </a:rPr>
              <a:t>RNN ISSUES?</a:t>
            </a:r>
          </a:p>
        </p:txBody>
      </p:sp>
      <p:sp>
        <p:nvSpPr>
          <p:cNvPr id="8" name="Content Placeholder 2">
            <a:extLst>
              <a:ext uri="{FF2B5EF4-FFF2-40B4-BE49-F238E27FC236}">
                <a16:creationId xmlns:a16="http://schemas.microsoft.com/office/drawing/2014/main" id="{34435701-1EAD-684E-8526-552588448D1F}"/>
              </a:ext>
            </a:extLst>
          </p:cNvPr>
          <p:cNvSpPr txBox="1">
            <a:spLocks/>
          </p:cNvSpPr>
          <p:nvPr/>
        </p:nvSpPr>
        <p:spPr>
          <a:xfrm>
            <a:off x="1379105" y="1226591"/>
            <a:ext cx="3689350" cy="551401"/>
          </a:xfrm>
          <a:prstGeom prst="rect">
            <a:avLst/>
          </a:prstGeom>
          <a:solidFill>
            <a:srgbClr val="92D05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RNN STRENGTHS?</a:t>
            </a:r>
          </a:p>
        </p:txBody>
      </p:sp>
      <p:sp>
        <p:nvSpPr>
          <p:cNvPr id="9" name="Content Placeholder 2">
            <a:extLst>
              <a:ext uri="{FF2B5EF4-FFF2-40B4-BE49-F238E27FC236}">
                <a16:creationId xmlns:a16="http://schemas.microsoft.com/office/drawing/2014/main" id="{6A5D3C00-4243-574B-A1B6-851B8268F5E2}"/>
              </a:ext>
            </a:extLst>
          </p:cNvPr>
          <p:cNvSpPr txBox="1">
            <a:spLocks/>
          </p:cNvSpPr>
          <p:nvPr/>
        </p:nvSpPr>
        <p:spPr>
          <a:xfrm>
            <a:off x="1544936" y="2088012"/>
            <a:ext cx="10342263" cy="2142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latin typeface="Avenir Light" panose="020B0402020203020204" pitchFamily="34" charset="77"/>
              </a:rPr>
              <a:t>Can handle infinite-length sequences </a:t>
            </a:r>
            <a:r>
              <a:rPr lang="en-US" sz="2000" dirty="0">
                <a:solidFill>
                  <a:schemeClr val="accent5">
                    <a:lumMod val="75000"/>
                  </a:schemeClr>
                </a:solidFill>
                <a:latin typeface="Avenir Light" panose="020B0402020203020204" pitchFamily="34" charset="77"/>
              </a:rPr>
              <a:t>(not just a fixed-window)</a:t>
            </a:r>
          </a:p>
          <a:p>
            <a:pPr>
              <a:lnSpc>
                <a:spcPct val="120000"/>
              </a:lnSpc>
            </a:pPr>
            <a:r>
              <a:rPr lang="en-US" sz="2000" dirty="0">
                <a:latin typeface="Avenir Light" panose="020B0402020203020204" pitchFamily="34" charset="77"/>
              </a:rPr>
              <a:t>Has a “memory” of the context </a:t>
            </a:r>
            <a:r>
              <a:rPr lang="en-US" sz="2000" dirty="0">
                <a:solidFill>
                  <a:schemeClr val="accent5">
                    <a:lumMod val="75000"/>
                  </a:schemeClr>
                </a:solidFill>
                <a:latin typeface="Avenir Light" panose="020B0402020203020204" pitchFamily="34" charset="77"/>
              </a:rPr>
              <a:t>(thanks to the hidden layer’s recurrent loop)</a:t>
            </a:r>
          </a:p>
          <a:p>
            <a:pPr>
              <a:lnSpc>
                <a:spcPct val="120000"/>
              </a:lnSpc>
            </a:pPr>
            <a:r>
              <a:rPr lang="en-US" sz="2000" dirty="0">
                <a:latin typeface="Avenir Light" panose="020B0402020203020204" pitchFamily="34" charset="77"/>
              </a:rPr>
              <a:t>Same weights used for all inputs, so positionality isn’t wonky/overwritten </a:t>
            </a:r>
            <a:r>
              <a:rPr lang="en-US" sz="2000" dirty="0">
                <a:solidFill>
                  <a:schemeClr val="accent5">
                    <a:lumMod val="75000"/>
                  </a:schemeClr>
                </a:solidFill>
                <a:latin typeface="Avenir Light" panose="020B0402020203020204" pitchFamily="34" charset="77"/>
              </a:rPr>
              <a:t>(like FFNN) </a:t>
            </a:r>
          </a:p>
        </p:txBody>
      </p:sp>
      <p:sp>
        <p:nvSpPr>
          <p:cNvPr id="10" name="Content Placeholder 2">
            <a:extLst>
              <a:ext uri="{FF2B5EF4-FFF2-40B4-BE49-F238E27FC236}">
                <a16:creationId xmlns:a16="http://schemas.microsoft.com/office/drawing/2014/main" id="{A44747A8-0FF3-8149-8A71-686AE40E69E9}"/>
              </a:ext>
            </a:extLst>
          </p:cNvPr>
          <p:cNvSpPr txBox="1">
            <a:spLocks/>
          </p:cNvSpPr>
          <p:nvPr/>
        </p:nvSpPr>
        <p:spPr>
          <a:xfrm>
            <a:off x="1633836" y="5003126"/>
            <a:ext cx="10342263" cy="1284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latin typeface="Avenir Light" panose="020B0402020203020204" pitchFamily="34" charset="77"/>
              </a:rPr>
              <a:t>Slow to train (BPTT)</a:t>
            </a:r>
          </a:p>
          <a:p>
            <a:pPr>
              <a:lnSpc>
                <a:spcPct val="120000"/>
              </a:lnSpc>
            </a:pPr>
            <a:r>
              <a:rPr lang="en-US" sz="2000" dirty="0">
                <a:latin typeface="Avenir Light" panose="020B0402020203020204" pitchFamily="34" charset="77"/>
              </a:rPr>
              <a:t>Due to ”infinite sequence”, gradients can easily </a:t>
            </a:r>
            <a:r>
              <a:rPr lang="en-US" sz="2000" b="1" dirty="0">
                <a:latin typeface="Avenir Light" panose="020B0402020203020204" pitchFamily="34" charset="77"/>
              </a:rPr>
              <a:t>vanish</a:t>
            </a:r>
            <a:r>
              <a:rPr lang="en-US" sz="2000" dirty="0">
                <a:latin typeface="Avenir Light" panose="020B0402020203020204" pitchFamily="34" charset="77"/>
              </a:rPr>
              <a:t> or </a:t>
            </a:r>
            <a:r>
              <a:rPr lang="en-US" sz="2000" b="1" dirty="0">
                <a:latin typeface="Avenir Light" panose="020B0402020203020204" pitchFamily="34" charset="77"/>
              </a:rPr>
              <a:t>explode</a:t>
            </a:r>
          </a:p>
          <a:p>
            <a:pPr>
              <a:lnSpc>
                <a:spcPct val="120000"/>
              </a:lnSpc>
            </a:pPr>
            <a:r>
              <a:rPr lang="en-US" sz="2000" dirty="0">
                <a:latin typeface="Avenir Light" panose="020B0402020203020204" pitchFamily="34" charset="77"/>
              </a:rPr>
              <a:t>Has trouble actually making use of long-range context</a:t>
            </a:r>
          </a:p>
        </p:txBody>
      </p:sp>
      <p:sp>
        <p:nvSpPr>
          <p:cNvPr id="12" name="Slide Number Placeholder 9">
            <a:extLst>
              <a:ext uri="{FF2B5EF4-FFF2-40B4-BE49-F238E27FC236}">
                <a16:creationId xmlns:a16="http://schemas.microsoft.com/office/drawing/2014/main" id="{BBB8B756-CE34-BE45-BA32-D0A54A2632A2}"/>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30</a:t>
            </a:fld>
            <a:endParaRPr lang="en-US" dirty="0"/>
          </a:p>
        </p:txBody>
      </p:sp>
    </p:spTree>
    <p:extLst>
      <p:ext uri="{BB962C8B-B14F-4D97-AF65-F5344CB8AC3E}">
        <p14:creationId xmlns:p14="http://schemas.microsoft.com/office/powerpoint/2010/main" val="1928306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716885" y="264119"/>
            <a:ext cx="6407539" cy="551431"/>
          </a:xfrm>
        </p:spPr>
        <p:txBody>
          <a:bodyPr>
            <a:normAutofit fontScale="90000"/>
          </a:bodyPr>
          <a:lstStyle/>
          <a:p>
            <a:r>
              <a:rPr lang="en-US" dirty="0"/>
              <a:t>RNNs: Vanishing and Exploding Gradients</a:t>
            </a:r>
          </a:p>
        </p:txBody>
      </p:sp>
      <p:sp>
        <p:nvSpPr>
          <p:cNvPr id="12" name="Rectangle 11">
            <a:extLst>
              <a:ext uri="{FF2B5EF4-FFF2-40B4-BE49-F238E27FC236}">
                <a16:creationId xmlns:a16="http://schemas.microsoft.com/office/drawing/2014/main" id="{F96E96B4-FA2A-A045-8934-B071E520E541}"/>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DB4A757-5A32-CF4C-A30C-5FE20E8C7192}"/>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alpha val="25000"/>
                  </a:schemeClr>
                </a:solidFill>
                <a:latin typeface="Avenir Light" panose="020B0402020203020204" pitchFamily="34" charset="77"/>
              </a:rPr>
              <a:t>Output layer</a:t>
            </a:r>
          </a:p>
        </p:txBody>
      </p:sp>
      <p:sp>
        <p:nvSpPr>
          <p:cNvPr id="14" name="Oval 13">
            <a:extLst>
              <a:ext uri="{FF2B5EF4-FFF2-40B4-BE49-F238E27FC236}">
                <a16:creationId xmlns:a16="http://schemas.microsoft.com/office/drawing/2014/main" id="{511F4F3D-7FD4-CA4D-BCDB-B5A50BBDE93A}"/>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F0F276-DB46-D74E-8ABD-D057FA6ED0F3}"/>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3DB2A-790A-3B43-8790-B0E90915D1E6}"/>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022844-714E-284B-AB2A-68FBB304ADC6}"/>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823ADC3-4481-2946-87EA-CB2E335E30DA}"/>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BF7497-DF61-0F4A-B016-CE02CE318A25}"/>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4E656-FFF7-DA41-8ED5-A6650F40273B}"/>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EAC4CB-C274-0748-B5B1-A0651F161A72}"/>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0BC738-3191-5447-B402-723D4FA368AD}"/>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3669D5-6FA1-0645-BC79-9DDEFCCF4B21}"/>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740DB24-8531-E94D-B05E-60C33259FE09}"/>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4591500B-0412-CB45-9053-85931536B1AD}"/>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79D0B05-1A10-7543-8CA9-44F6B0453868}"/>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26" name="Content Placeholder 2">
                <a:extLst>
                  <a:ext uri="{FF2B5EF4-FFF2-40B4-BE49-F238E27FC236}">
                    <a16:creationId xmlns:a16="http://schemas.microsoft.com/office/drawing/2014/main" id="{E79D0B05-1A10-7543-8CA9-44F6B0453868}"/>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E5B32DB0-F51A-8242-86A0-8AD7CED6BCFA}"/>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23A3479-F954-6840-B536-A1F94B963982}"/>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60CB2B-07CE-A945-B489-29D965BD7199}"/>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92A6669-C851-9C47-8BEF-30B768932508}"/>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4930E4E3-04D4-BF47-BA4B-A45962FBCDEB}"/>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D97170-2F8B-4F48-8E2A-64641CE2B3C4}"/>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0F52EDE-2875-DE48-AD2F-BA6536894E60}"/>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075C99-337F-BE47-8EF8-5EC57183ED41}"/>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3CF464-58A0-B348-81AE-9423A9E30E87}"/>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3BFE72E-2A7F-ED4C-959D-0C33435D708C}"/>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8398E9-0B56-9A41-BD1E-EBE22F30922D}"/>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3C471183-F579-0240-B18B-4AC85FA1910F}"/>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7E945B6E-8A48-AB4E-A28B-D7C1B4C03C7D}"/>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39" name="Content Placeholder 2">
                <a:extLst>
                  <a:ext uri="{FF2B5EF4-FFF2-40B4-BE49-F238E27FC236}">
                    <a16:creationId xmlns:a16="http://schemas.microsoft.com/office/drawing/2014/main" id="{7E945B6E-8A48-AB4E-A28B-D7C1B4C03C7D}"/>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561C6263-CBD3-104D-9AD6-8AF75D59C6B7}"/>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2FF0051-DDDB-8F4C-9CD5-68DA8E6D025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7837AF-EC9B-934B-B23A-341969736412}"/>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12173EF-414D-D34A-AA3C-3133FB40BE1E}"/>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889007D-61A0-FC49-930F-D20297266FA6}"/>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1CDAA7C-35E5-6E45-AFB8-68996C5CD504}"/>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64F47D-8687-D942-BDDA-D6E332106E26}"/>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2A8646-BCDD-374E-A279-D366EE61AC34}"/>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DCA503-8B88-2F4F-8D6B-3A400CCA8B45}"/>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202942-838B-0E4F-8817-666091844E0B}"/>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F1CF5238-90F6-1A42-BB43-1558E63F45B4}"/>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F31BEE07-66AD-CD49-8640-E36E3A55367C}"/>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0A0C7097-2AB7-734C-AC88-E9C8FAA496A8}"/>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52" name="Content Placeholder 2">
                <a:extLst>
                  <a:ext uri="{FF2B5EF4-FFF2-40B4-BE49-F238E27FC236}">
                    <a16:creationId xmlns:a16="http://schemas.microsoft.com/office/drawing/2014/main" id="{0A0C7097-2AB7-734C-AC88-E9C8FAA496A8}"/>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01165D18-9EC1-F047-A671-4EE66BA5C44A}"/>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0661276-061F-2641-B25B-CAB4040EFA22}"/>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C577E7-688D-2B45-9CE3-B19C809EF163}"/>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A52908F-C3FE-FC4D-9BE2-39EA60BB7D76}"/>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C3DF2F38-EE79-8846-ADC6-9F76281BE13C}"/>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D91586AE-0AC5-6D4A-837F-F5F742303C8E}"/>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64" name="Content Placeholder 2">
                <a:extLst>
                  <a:ext uri="{FF2B5EF4-FFF2-40B4-BE49-F238E27FC236}">
                    <a16:creationId xmlns:a16="http://schemas.microsoft.com/office/drawing/2014/main" id="{D91586AE-0AC5-6D4A-837F-F5F742303C8E}"/>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4B4D95BC-DCE6-4E4B-A661-D8E2988E5D81}"/>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65" name="Content Placeholder 2">
                <a:extLst>
                  <a:ext uri="{FF2B5EF4-FFF2-40B4-BE49-F238E27FC236}">
                    <a16:creationId xmlns:a16="http://schemas.microsoft.com/office/drawing/2014/main" id="{4B4D95BC-DCE6-4E4B-A661-D8E2988E5D81}"/>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BB1228C7-F921-324C-A43B-A4D084076D20}"/>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69" name="Rectangle 68">
                <a:extLst>
                  <a:ext uri="{FF2B5EF4-FFF2-40B4-BE49-F238E27FC236}">
                    <a16:creationId xmlns:a16="http://schemas.microsoft.com/office/drawing/2014/main" id="{BB1228C7-F921-324C-A43B-A4D084076D20}"/>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6B5397A-8488-8942-B507-3BFFEA4D0E98}"/>
                  </a:ext>
                </a:extLst>
              </p:cNvPr>
              <p:cNvSpPr/>
              <p:nvPr/>
            </p:nvSpPr>
            <p:spPr>
              <a:xfrm>
                <a:off x="2031827" y="2895419"/>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70" name="Rectangle 69">
                <a:extLst>
                  <a:ext uri="{FF2B5EF4-FFF2-40B4-BE49-F238E27FC236}">
                    <a16:creationId xmlns:a16="http://schemas.microsoft.com/office/drawing/2014/main" id="{66B5397A-8488-8942-B507-3BFFEA4D0E98}"/>
                  </a:ext>
                </a:extLst>
              </p:cNvPr>
              <p:cNvSpPr>
                <a:spLocks noRot="1" noChangeAspect="1" noMove="1" noResize="1" noEditPoints="1" noAdjustHandles="1" noChangeArrowheads="1" noChangeShapeType="1" noTextEdit="1"/>
              </p:cNvSpPr>
              <p:nvPr/>
            </p:nvSpPr>
            <p:spPr>
              <a:xfrm>
                <a:off x="2031827" y="2895419"/>
                <a:ext cx="430374" cy="461665"/>
              </a:xfrm>
              <a:prstGeom prst="rect">
                <a:avLst/>
              </a:prstGeom>
              <a:blipFill>
                <a:blip r:embed="rId8"/>
                <a:stretch>
                  <a:fillRect t="-277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05D246DF-B328-314D-AE0D-3948B489731F}"/>
                  </a:ext>
                </a:extLst>
              </p:cNvPr>
              <p:cNvSpPr/>
              <p:nvPr/>
            </p:nvSpPr>
            <p:spPr>
              <a:xfrm>
                <a:off x="9332710" y="686561"/>
                <a:ext cx="1298483" cy="1072281"/>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72" name="Rectangle 71">
                <a:extLst>
                  <a:ext uri="{FF2B5EF4-FFF2-40B4-BE49-F238E27FC236}">
                    <a16:creationId xmlns:a16="http://schemas.microsoft.com/office/drawing/2014/main" id="{05D246DF-B328-314D-AE0D-3948B489731F}"/>
                  </a:ext>
                </a:extLst>
              </p:cNvPr>
              <p:cNvSpPr>
                <a:spLocks noRot="1" noChangeAspect="1" noMove="1" noResize="1" noEditPoints="1" noAdjustHandles="1" noChangeArrowheads="1" noChangeShapeType="1" noTextEdit="1"/>
              </p:cNvSpPr>
              <p:nvPr/>
            </p:nvSpPr>
            <p:spPr>
              <a:xfrm>
                <a:off x="9332710" y="686561"/>
                <a:ext cx="1298483" cy="1072281"/>
              </a:xfrm>
              <a:prstGeom prst="rect">
                <a:avLst/>
              </a:prstGeom>
              <a:blipFill>
                <a:blip r:embed="rId9"/>
                <a:stretch>
                  <a:fillRect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DD0223EE-AB77-E745-B3EB-BC981C8BDCC7}"/>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DD0223EE-AB77-E745-B3EB-BC981C8BDCC7}"/>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5439BFB4-5FEF-BC48-847B-7E2270682B4C}"/>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5439BFB4-5FEF-BC48-847B-7E2270682B4C}"/>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5110E7-A92F-C14A-95F3-B48F03756A2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78" name="Content Placeholder 2">
            <a:extLst>
              <a:ext uri="{FF2B5EF4-FFF2-40B4-BE49-F238E27FC236}">
                <a16:creationId xmlns:a16="http://schemas.microsoft.com/office/drawing/2014/main" id="{D72094EF-16A9-7B44-A071-E40E0000CED0}"/>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79" name="Rounded Rectangle 78">
            <a:extLst>
              <a:ext uri="{FF2B5EF4-FFF2-40B4-BE49-F238E27FC236}">
                <a16:creationId xmlns:a16="http://schemas.microsoft.com/office/drawing/2014/main" id="{151911BD-6EAD-874D-AF1A-AF3DBE79F64F}"/>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0" name="Oval 79">
            <a:extLst>
              <a:ext uri="{FF2B5EF4-FFF2-40B4-BE49-F238E27FC236}">
                <a16:creationId xmlns:a16="http://schemas.microsoft.com/office/drawing/2014/main" id="{DD19C169-8DD1-6A4B-88D6-3C0CC3D70D2B}"/>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Oval 80">
            <a:extLst>
              <a:ext uri="{FF2B5EF4-FFF2-40B4-BE49-F238E27FC236}">
                <a16:creationId xmlns:a16="http://schemas.microsoft.com/office/drawing/2014/main" id="{BA8D7768-A1EC-1649-91E0-743C8369903D}"/>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Oval 81">
            <a:extLst>
              <a:ext uri="{FF2B5EF4-FFF2-40B4-BE49-F238E27FC236}">
                <a16:creationId xmlns:a16="http://schemas.microsoft.com/office/drawing/2014/main" id="{F381F72C-2D2A-DF4B-BEC4-0A10EB34839F}"/>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Oval 82">
            <a:extLst>
              <a:ext uri="{FF2B5EF4-FFF2-40B4-BE49-F238E27FC236}">
                <a16:creationId xmlns:a16="http://schemas.microsoft.com/office/drawing/2014/main" id="{FDE76911-7CAA-224F-9047-5918773A1D55}"/>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ight Arrow 83">
            <a:extLst>
              <a:ext uri="{FF2B5EF4-FFF2-40B4-BE49-F238E27FC236}">
                <a16:creationId xmlns:a16="http://schemas.microsoft.com/office/drawing/2014/main" id="{A5AB2061-9AA7-DE4C-B89B-6E9DCD68CCB7}"/>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5B7329C0-ED61-CA43-A5EF-75D5674852EF}"/>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85" name="Content Placeholder 2">
                <a:extLst>
                  <a:ext uri="{FF2B5EF4-FFF2-40B4-BE49-F238E27FC236}">
                    <a16:creationId xmlns:a16="http://schemas.microsoft.com/office/drawing/2014/main" id="{5B7329C0-ED61-CA43-A5EF-75D5674852EF}"/>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F806BD02-2D52-384B-B1FC-D8788ED70EC9}"/>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Oval 86">
            <a:extLst>
              <a:ext uri="{FF2B5EF4-FFF2-40B4-BE49-F238E27FC236}">
                <a16:creationId xmlns:a16="http://schemas.microsoft.com/office/drawing/2014/main" id="{42FEF93D-1038-B441-8283-46E6C128CBAC}"/>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Oval 87">
            <a:extLst>
              <a:ext uri="{FF2B5EF4-FFF2-40B4-BE49-F238E27FC236}">
                <a16:creationId xmlns:a16="http://schemas.microsoft.com/office/drawing/2014/main" id="{7FF12C54-CCD1-C943-8412-D543E5A478AF}"/>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Oval 88">
            <a:extLst>
              <a:ext uri="{FF2B5EF4-FFF2-40B4-BE49-F238E27FC236}">
                <a16:creationId xmlns:a16="http://schemas.microsoft.com/office/drawing/2014/main" id="{FAFD3F7B-052C-374A-8560-EF0CA951100C}"/>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Oval 89">
            <a:extLst>
              <a:ext uri="{FF2B5EF4-FFF2-40B4-BE49-F238E27FC236}">
                <a16:creationId xmlns:a16="http://schemas.microsoft.com/office/drawing/2014/main" id="{9AFC51C0-06B7-B448-8454-08607677863C}"/>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ight Arrow 90">
            <a:extLst>
              <a:ext uri="{FF2B5EF4-FFF2-40B4-BE49-F238E27FC236}">
                <a16:creationId xmlns:a16="http://schemas.microsoft.com/office/drawing/2014/main" id="{94B6773C-603B-6C49-953C-453D04B3E67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94408A66-3DA3-BF48-9C62-02AD108A3C91}"/>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94408A66-3DA3-BF48-9C62-02AD108A3C91}"/>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93" name="Rounded Rectangle 92">
            <a:extLst>
              <a:ext uri="{FF2B5EF4-FFF2-40B4-BE49-F238E27FC236}">
                <a16:creationId xmlns:a16="http://schemas.microsoft.com/office/drawing/2014/main" id="{310103AE-B073-1143-98CC-E315F95F91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4" name="Oval 93">
            <a:extLst>
              <a:ext uri="{FF2B5EF4-FFF2-40B4-BE49-F238E27FC236}">
                <a16:creationId xmlns:a16="http://schemas.microsoft.com/office/drawing/2014/main" id="{5247013F-E0C9-0E40-8E18-2FE54212B459}"/>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5" name="Oval 94">
            <a:extLst>
              <a:ext uri="{FF2B5EF4-FFF2-40B4-BE49-F238E27FC236}">
                <a16:creationId xmlns:a16="http://schemas.microsoft.com/office/drawing/2014/main" id="{68F3127F-D691-3D4B-97C7-5F071BF8783B}"/>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6" name="Oval 95">
            <a:extLst>
              <a:ext uri="{FF2B5EF4-FFF2-40B4-BE49-F238E27FC236}">
                <a16:creationId xmlns:a16="http://schemas.microsoft.com/office/drawing/2014/main" id="{DEE41199-A7D8-0946-B7A7-17844F1F071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7" name="Oval 96">
            <a:extLst>
              <a:ext uri="{FF2B5EF4-FFF2-40B4-BE49-F238E27FC236}">
                <a16:creationId xmlns:a16="http://schemas.microsoft.com/office/drawing/2014/main" id="{4838534D-B292-1140-A586-BDB908323903}"/>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8" name="Right Arrow 97">
            <a:extLst>
              <a:ext uri="{FF2B5EF4-FFF2-40B4-BE49-F238E27FC236}">
                <a16:creationId xmlns:a16="http://schemas.microsoft.com/office/drawing/2014/main" id="{4E2804D9-F4E5-D343-A373-94D728C0A6E1}"/>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ADE574B-929C-464D-8AE2-6AA659EFB673}"/>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ADE574B-929C-464D-8AE2-6AA659EFB673}"/>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00" name="Right Arrow 99">
            <a:extLst>
              <a:ext uri="{FF2B5EF4-FFF2-40B4-BE49-F238E27FC236}">
                <a16:creationId xmlns:a16="http://schemas.microsoft.com/office/drawing/2014/main" id="{0A06B42B-2531-7D4A-A07C-96F48D51805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60370BF-B949-784C-86C7-0D501AD16BF6}"/>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01" name="Content Placeholder 2">
                <a:extLst>
                  <a:ext uri="{FF2B5EF4-FFF2-40B4-BE49-F238E27FC236}">
                    <a16:creationId xmlns:a16="http://schemas.microsoft.com/office/drawing/2014/main" id="{560370BF-B949-784C-86C7-0D501AD16BF6}"/>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102" name="Content Placeholder 2">
            <a:extLst>
              <a:ext uri="{FF2B5EF4-FFF2-40B4-BE49-F238E27FC236}">
                <a16:creationId xmlns:a16="http://schemas.microsoft.com/office/drawing/2014/main" id="{84F00FE0-7BE2-AB45-84A5-CACC76F1C678}"/>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03" name="Content Placeholder 2">
            <a:extLst>
              <a:ext uri="{FF2B5EF4-FFF2-40B4-BE49-F238E27FC236}">
                <a16:creationId xmlns:a16="http://schemas.microsoft.com/office/drawing/2014/main" id="{F40B8C59-0149-A142-86C3-CA63325779D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04" name="Content Placeholder 2">
            <a:extLst>
              <a:ext uri="{FF2B5EF4-FFF2-40B4-BE49-F238E27FC236}">
                <a16:creationId xmlns:a16="http://schemas.microsoft.com/office/drawing/2014/main" id="{DA71FA44-21E2-F542-8A3B-2EA795FA64B4}"/>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05" name="Content Placeholder 2">
            <a:extLst>
              <a:ext uri="{FF2B5EF4-FFF2-40B4-BE49-F238E27FC236}">
                <a16:creationId xmlns:a16="http://schemas.microsoft.com/office/drawing/2014/main" id="{7E95A145-8CAC-9549-BE9D-308C04EDF2FC}"/>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06" name="Rounded Rectangle 105">
            <a:extLst>
              <a:ext uri="{FF2B5EF4-FFF2-40B4-BE49-F238E27FC236}">
                <a16:creationId xmlns:a16="http://schemas.microsoft.com/office/drawing/2014/main" id="{710E6B06-7E28-8D41-92AC-CB7973823B27}"/>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Oval 106">
            <a:extLst>
              <a:ext uri="{FF2B5EF4-FFF2-40B4-BE49-F238E27FC236}">
                <a16:creationId xmlns:a16="http://schemas.microsoft.com/office/drawing/2014/main" id="{85DEB645-C3D7-E648-9817-4FD574E1430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Oval 107">
            <a:extLst>
              <a:ext uri="{FF2B5EF4-FFF2-40B4-BE49-F238E27FC236}">
                <a16:creationId xmlns:a16="http://schemas.microsoft.com/office/drawing/2014/main" id="{A2678B3B-07CE-6141-ACFE-0CD961C14D2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9" name="Oval 108">
            <a:extLst>
              <a:ext uri="{FF2B5EF4-FFF2-40B4-BE49-F238E27FC236}">
                <a16:creationId xmlns:a16="http://schemas.microsoft.com/office/drawing/2014/main" id="{499DACEE-02EE-5443-8FAD-D0107DF9B8E3}"/>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0" name="Oval 109">
            <a:extLst>
              <a:ext uri="{FF2B5EF4-FFF2-40B4-BE49-F238E27FC236}">
                <a16:creationId xmlns:a16="http://schemas.microsoft.com/office/drawing/2014/main" id="{3F990F24-4867-7745-AD2F-DB6CA00F7343}"/>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1" name="Rounded Rectangle 110">
            <a:extLst>
              <a:ext uri="{FF2B5EF4-FFF2-40B4-BE49-F238E27FC236}">
                <a16:creationId xmlns:a16="http://schemas.microsoft.com/office/drawing/2014/main" id="{5846CCBF-EE75-6446-82E3-EAC9978F6B3B}"/>
              </a:ext>
            </a:extLst>
          </p:cNvPr>
          <p:cNvSpPr/>
          <p:nvPr/>
        </p:nvSpPr>
        <p:spPr>
          <a:xfrm>
            <a:off x="9217768" y="4153858"/>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BC0DBEC-CD2F-5F4B-BB00-29A024391068}"/>
              </a:ext>
            </a:extLst>
          </p:cNvPr>
          <p:cNvSpPr/>
          <p:nvPr/>
        </p:nvSpPr>
        <p:spPr>
          <a:xfrm>
            <a:off x="9302318"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CD84FE7-1114-864E-93F0-20C8C9E23F1B}"/>
              </a:ext>
            </a:extLst>
          </p:cNvPr>
          <p:cNvSpPr/>
          <p:nvPr/>
        </p:nvSpPr>
        <p:spPr>
          <a:xfrm>
            <a:off x="9548577"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92A687D-18B8-124F-8D2C-CA466AD046AF}"/>
              </a:ext>
            </a:extLst>
          </p:cNvPr>
          <p:cNvSpPr/>
          <p:nvPr/>
        </p:nvSpPr>
        <p:spPr>
          <a:xfrm>
            <a:off x="9794836"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BD47889-18A0-2244-AA16-5A1DBF16D323}"/>
              </a:ext>
            </a:extLst>
          </p:cNvPr>
          <p:cNvSpPr/>
          <p:nvPr/>
        </p:nvSpPr>
        <p:spPr>
          <a:xfrm>
            <a:off x="10046705"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6A71D20-DDDD-6E44-AEF6-0E1E17811A0E}"/>
              </a:ext>
            </a:extLst>
          </p:cNvPr>
          <p:cNvSpPr/>
          <p:nvPr/>
        </p:nvSpPr>
        <p:spPr>
          <a:xfrm>
            <a:off x="10304701" y="4209409"/>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Arrow 117">
            <a:extLst>
              <a:ext uri="{FF2B5EF4-FFF2-40B4-BE49-F238E27FC236}">
                <a16:creationId xmlns:a16="http://schemas.microsoft.com/office/drawing/2014/main" id="{F77509B2-13C1-2B43-A74E-997AD1AC669B}"/>
              </a:ext>
            </a:extLst>
          </p:cNvPr>
          <p:cNvSpPr/>
          <p:nvPr/>
        </p:nvSpPr>
        <p:spPr>
          <a:xfrm>
            <a:off x="3837620" y="4130978"/>
            <a:ext cx="747246"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9" name="Right Arrow 118">
            <a:extLst>
              <a:ext uri="{FF2B5EF4-FFF2-40B4-BE49-F238E27FC236}">
                <a16:creationId xmlns:a16="http://schemas.microsoft.com/office/drawing/2014/main" id="{004FA36B-EC82-8B40-BD52-67954D0A8B3D}"/>
              </a:ext>
            </a:extLst>
          </p:cNvPr>
          <p:cNvSpPr/>
          <p:nvPr/>
        </p:nvSpPr>
        <p:spPr>
          <a:xfrm>
            <a:off x="6010453" y="4153858"/>
            <a:ext cx="818946"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2" name="Right Arrow 121">
            <a:extLst>
              <a:ext uri="{FF2B5EF4-FFF2-40B4-BE49-F238E27FC236}">
                <a16:creationId xmlns:a16="http://schemas.microsoft.com/office/drawing/2014/main" id="{3982C32A-5E3C-C549-B7F8-FFD90F4D1B76}"/>
              </a:ext>
            </a:extLst>
          </p:cNvPr>
          <p:cNvSpPr/>
          <p:nvPr/>
        </p:nvSpPr>
        <p:spPr>
          <a:xfrm>
            <a:off x="8257865" y="4143983"/>
            <a:ext cx="916844"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4" name="Right Arrow 123">
            <a:extLst>
              <a:ext uri="{FF2B5EF4-FFF2-40B4-BE49-F238E27FC236}">
                <a16:creationId xmlns:a16="http://schemas.microsoft.com/office/drawing/2014/main" id="{3FBC29A2-0A60-7C4B-A7C9-A79D5F738ECF}"/>
              </a:ext>
            </a:extLst>
          </p:cNvPr>
          <p:cNvSpPr/>
          <p:nvPr/>
        </p:nvSpPr>
        <p:spPr>
          <a:xfrm rot="16200000">
            <a:off x="9630472" y="3586060"/>
            <a:ext cx="640333"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8114A9DB-129F-E14B-9DB3-437EE6101909}"/>
                  </a:ext>
                </a:extLst>
              </p:cNvPr>
              <p:cNvSpPr/>
              <p:nvPr/>
            </p:nvSpPr>
            <p:spPr>
              <a:xfrm>
                <a:off x="883997" y="1378420"/>
                <a:ext cx="6032968" cy="1105495"/>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smtClean="0">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125" name="Rectangle 124">
                <a:extLst>
                  <a:ext uri="{FF2B5EF4-FFF2-40B4-BE49-F238E27FC236}">
                    <a16:creationId xmlns:a16="http://schemas.microsoft.com/office/drawing/2014/main" id="{8114A9DB-129F-E14B-9DB3-437EE6101909}"/>
                  </a:ext>
                </a:extLst>
              </p:cNvPr>
              <p:cNvSpPr>
                <a:spLocks noRot="1" noChangeAspect="1" noMove="1" noResize="1" noEditPoints="1" noAdjustHandles="1" noChangeArrowheads="1" noChangeShapeType="1" noTextEdit="1"/>
              </p:cNvSpPr>
              <p:nvPr/>
            </p:nvSpPr>
            <p:spPr>
              <a:xfrm>
                <a:off x="883997" y="1378420"/>
                <a:ext cx="6032968" cy="1105495"/>
              </a:xfrm>
              <a:prstGeom prst="rect">
                <a:avLst/>
              </a:prstGeom>
              <a:blipFill>
                <a:blip r:embed="rId16"/>
                <a:stretch>
                  <a:fillRect b="-3409"/>
                </a:stretch>
              </a:blipFill>
            </p:spPr>
            <p:txBody>
              <a:bodyPr/>
              <a:lstStyle/>
              <a:p>
                <a:r>
                  <a:rPr lang="en-US">
                    <a:noFill/>
                  </a:rPr>
                  <a:t> </a:t>
                </a:r>
              </a:p>
            </p:txBody>
          </p:sp>
        </mc:Fallback>
      </mc:AlternateContent>
      <p:sp>
        <p:nvSpPr>
          <p:cNvPr id="117" name="Slide Number Placeholder 9">
            <a:extLst>
              <a:ext uri="{FF2B5EF4-FFF2-40B4-BE49-F238E27FC236}">
                <a16:creationId xmlns:a16="http://schemas.microsoft.com/office/drawing/2014/main" id="{93A47E67-1FFE-324C-BFEB-0104DF2BDE7C}"/>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31</a:t>
            </a:fld>
            <a:endParaRPr lang="en-US" dirty="0"/>
          </a:p>
        </p:txBody>
      </p:sp>
    </p:spTree>
    <p:extLst>
      <p:ext uri="{BB962C8B-B14F-4D97-AF65-F5344CB8AC3E}">
        <p14:creationId xmlns:p14="http://schemas.microsoft.com/office/powerpoint/2010/main" val="4276557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716885" y="264119"/>
            <a:ext cx="6407539" cy="551431"/>
          </a:xfrm>
        </p:spPr>
        <p:txBody>
          <a:bodyPr>
            <a:normAutofit fontScale="90000"/>
          </a:bodyPr>
          <a:lstStyle/>
          <a:p>
            <a:r>
              <a:rPr lang="en-US" dirty="0"/>
              <a:t>RNNs: Vanishing and Exploding Gradients</a:t>
            </a:r>
          </a:p>
        </p:txBody>
      </p:sp>
      <p:sp>
        <p:nvSpPr>
          <p:cNvPr id="12" name="Rectangle 11">
            <a:extLst>
              <a:ext uri="{FF2B5EF4-FFF2-40B4-BE49-F238E27FC236}">
                <a16:creationId xmlns:a16="http://schemas.microsoft.com/office/drawing/2014/main" id="{F96E96B4-FA2A-A045-8934-B071E520E541}"/>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DB4A757-5A32-CF4C-A30C-5FE20E8C7192}"/>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alpha val="25000"/>
                  </a:schemeClr>
                </a:solidFill>
                <a:latin typeface="Avenir Light" panose="020B0402020203020204" pitchFamily="34" charset="77"/>
              </a:rPr>
              <a:t>Output layer</a:t>
            </a:r>
          </a:p>
        </p:txBody>
      </p:sp>
      <p:sp>
        <p:nvSpPr>
          <p:cNvPr id="14" name="Oval 13">
            <a:extLst>
              <a:ext uri="{FF2B5EF4-FFF2-40B4-BE49-F238E27FC236}">
                <a16:creationId xmlns:a16="http://schemas.microsoft.com/office/drawing/2014/main" id="{511F4F3D-7FD4-CA4D-BCDB-B5A50BBDE93A}"/>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F0F276-DB46-D74E-8ABD-D057FA6ED0F3}"/>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3DB2A-790A-3B43-8790-B0E90915D1E6}"/>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022844-714E-284B-AB2A-68FBB304ADC6}"/>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823ADC3-4481-2946-87EA-CB2E335E30DA}"/>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BF7497-DF61-0F4A-B016-CE02CE318A25}"/>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4E656-FFF7-DA41-8ED5-A6650F40273B}"/>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EAC4CB-C274-0748-B5B1-A0651F161A72}"/>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0BC738-3191-5447-B402-723D4FA368AD}"/>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3669D5-6FA1-0645-BC79-9DDEFCCF4B21}"/>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740DB24-8531-E94D-B05E-60C33259FE09}"/>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4591500B-0412-CB45-9053-85931536B1AD}"/>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79D0B05-1A10-7543-8CA9-44F6B0453868}"/>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26" name="Content Placeholder 2">
                <a:extLst>
                  <a:ext uri="{FF2B5EF4-FFF2-40B4-BE49-F238E27FC236}">
                    <a16:creationId xmlns:a16="http://schemas.microsoft.com/office/drawing/2014/main" id="{E79D0B05-1A10-7543-8CA9-44F6B0453868}"/>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E5B32DB0-F51A-8242-86A0-8AD7CED6BCFA}"/>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23A3479-F954-6840-B536-A1F94B963982}"/>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60CB2B-07CE-A945-B489-29D965BD7199}"/>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92A6669-C851-9C47-8BEF-30B768932508}"/>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4930E4E3-04D4-BF47-BA4B-A45962FBCDEB}"/>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D97170-2F8B-4F48-8E2A-64641CE2B3C4}"/>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0F52EDE-2875-DE48-AD2F-BA6536894E60}"/>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075C99-337F-BE47-8EF8-5EC57183ED41}"/>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3CF464-58A0-B348-81AE-9423A9E30E87}"/>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3BFE72E-2A7F-ED4C-959D-0C33435D708C}"/>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8398E9-0B56-9A41-BD1E-EBE22F30922D}"/>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3C471183-F579-0240-B18B-4AC85FA1910F}"/>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7E945B6E-8A48-AB4E-A28B-D7C1B4C03C7D}"/>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39" name="Content Placeholder 2">
                <a:extLst>
                  <a:ext uri="{FF2B5EF4-FFF2-40B4-BE49-F238E27FC236}">
                    <a16:creationId xmlns:a16="http://schemas.microsoft.com/office/drawing/2014/main" id="{7E945B6E-8A48-AB4E-A28B-D7C1B4C03C7D}"/>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561C6263-CBD3-104D-9AD6-8AF75D59C6B7}"/>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2FF0051-DDDB-8F4C-9CD5-68DA8E6D025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7837AF-EC9B-934B-B23A-341969736412}"/>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12173EF-414D-D34A-AA3C-3133FB40BE1E}"/>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889007D-61A0-FC49-930F-D20297266FA6}"/>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1CDAA7C-35E5-6E45-AFB8-68996C5CD504}"/>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64F47D-8687-D942-BDDA-D6E332106E26}"/>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2A8646-BCDD-374E-A279-D366EE61AC34}"/>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DCA503-8B88-2F4F-8D6B-3A400CCA8B45}"/>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202942-838B-0E4F-8817-666091844E0B}"/>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F1CF5238-90F6-1A42-BB43-1558E63F45B4}"/>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F31BEE07-66AD-CD49-8640-E36E3A55367C}"/>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0A0C7097-2AB7-734C-AC88-E9C8FAA496A8}"/>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52" name="Content Placeholder 2">
                <a:extLst>
                  <a:ext uri="{FF2B5EF4-FFF2-40B4-BE49-F238E27FC236}">
                    <a16:creationId xmlns:a16="http://schemas.microsoft.com/office/drawing/2014/main" id="{0A0C7097-2AB7-734C-AC88-E9C8FAA496A8}"/>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01165D18-9EC1-F047-A671-4EE66BA5C44A}"/>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0661276-061F-2641-B25B-CAB4040EFA22}"/>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C577E7-688D-2B45-9CE3-B19C809EF163}"/>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A52908F-C3FE-FC4D-9BE2-39EA60BB7D76}"/>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C3DF2F38-EE79-8846-ADC6-9F76281BE13C}"/>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D91586AE-0AC5-6D4A-837F-F5F742303C8E}"/>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64" name="Content Placeholder 2">
                <a:extLst>
                  <a:ext uri="{FF2B5EF4-FFF2-40B4-BE49-F238E27FC236}">
                    <a16:creationId xmlns:a16="http://schemas.microsoft.com/office/drawing/2014/main" id="{D91586AE-0AC5-6D4A-837F-F5F742303C8E}"/>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4B4D95BC-DCE6-4E4B-A661-D8E2988E5D81}"/>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65" name="Content Placeholder 2">
                <a:extLst>
                  <a:ext uri="{FF2B5EF4-FFF2-40B4-BE49-F238E27FC236}">
                    <a16:creationId xmlns:a16="http://schemas.microsoft.com/office/drawing/2014/main" id="{4B4D95BC-DCE6-4E4B-A661-D8E2988E5D81}"/>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BB1228C7-F921-324C-A43B-A4D084076D20}"/>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69" name="Rectangle 68">
                <a:extLst>
                  <a:ext uri="{FF2B5EF4-FFF2-40B4-BE49-F238E27FC236}">
                    <a16:creationId xmlns:a16="http://schemas.microsoft.com/office/drawing/2014/main" id="{BB1228C7-F921-324C-A43B-A4D084076D20}"/>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6B5397A-8488-8942-B507-3BFFEA4D0E98}"/>
                  </a:ext>
                </a:extLst>
              </p:cNvPr>
              <p:cNvSpPr/>
              <p:nvPr/>
            </p:nvSpPr>
            <p:spPr>
              <a:xfrm>
                <a:off x="2031827" y="2895419"/>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70" name="Rectangle 69">
                <a:extLst>
                  <a:ext uri="{FF2B5EF4-FFF2-40B4-BE49-F238E27FC236}">
                    <a16:creationId xmlns:a16="http://schemas.microsoft.com/office/drawing/2014/main" id="{66B5397A-8488-8942-B507-3BFFEA4D0E98}"/>
                  </a:ext>
                </a:extLst>
              </p:cNvPr>
              <p:cNvSpPr>
                <a:spLocks noRot="1" noChangeAspect="1" noMove="1" noResize="1" noEditPoints="1" noAdjustHandles="1" noChangeArrowheads="1" noChangeShapeType="1" noTextEdit="1"/>
              </p:cNvSpPr>
              <p:nvPr/>
            </p:nvSpPr>
            <p:spPr>
              <a:xfrm>
                <a:off x="2031827" y="2895419"/>
                <a:ext cx="430374" cy="461665"/>
              </a:xfrm>
              <a:prstGeom prst="rect">
                <a:avLst/>
              </a:prstGeom>
              <a:blipFill>
                <a:blip r:embed="rId8"/>
                <a:stretch>
                  <a:fillRect t="-277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05D246DF-B328-314D-AE0D-3948B489731F}"/>
                  </a:ext>
                </a:extLst>
              </p:cNvPr>
              <p:cNvSpPr/>
              <p:nvPr/>
            </p:nvSpPr>
            <p:spPr>
              <a:xfrm>
                <a:off x="9332710" y="686561"/>
                <a:ext cx="1298483" cy="1072281"/>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72" name="Rectangle 71">
                <a:extLst>
                  <a:ext uri="{FF2B5EF4-FFF2-40B4-BE49-F238E27FC236}">
                    <a16:creationId xmlns:a16="http://schemas.microsoft.com/office/drawing/2014/main" id="{05D246DF-B328-314D-AE0D-3948B489731F}"/>
                  </a:ext>
                </a:extLst>
              </p:cNvPr>
              <p:cNvSpPr>
                <a:spLocks noRot="1" noChangeAspect="1" noMove="1" noResize="1" noEditPoints="1" noAdjustHandles="1" noChangeArrowheads="1" noChangeShapeType="1" noTextEdit="1"/>
              </p:cNvSpPr>
              <p:nvPr/>
            </p:nvSpPr>
            <p:spPr>
              <a:xfrm>
                <a:off x="9332710" y="686561"/>
                <a:ext cx="1298483" cy="1072281"/>
              </a:xfrm>
              <a:prstGeom prst="rect">
                <a:avLst/>
              </a:prstGeom>
              <a:blipFill>
                <a:blip r:embed="rId9"/>
                <a:stretch>
                  <a:fillRect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DD0223EE-AB77-E745-B3EB-BC981C8BDCC7}"/>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DD0223EE-AB77-E745-B3EB-BC981C8BDCC7}"/>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5439BFB4-5FEF-BC48-847B-7E2270682B4C}"/>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5439BFB4-5FEF-BC48-847B-7E2270682B4C}"/>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5110E7-A92F-C14A-95F3-B48F03756A2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78" name="Content Placeholder 2">
            <a:extLst>
              <a:ext uri="{FF2B5EF4-FFF2-40B4-BE49-F238E27FC236}">
                <a16:creationId xmlns:a16="http://schemas.microsoft.com/office/drawing/2014/main" id="{D72094EF-16A9-7B44-A071-E40E0000CED0}"/>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79" name="Rounded Rectangle 78">
            <a:extLst>
              <a:ext uri="{FF2B5EF4-FFF2-40B4-BE49-F238E27FC236}">
                <a16:creationId xmlns:a16="http://schemas.microsoft.com/office/drawing/2014/main" id="{151911BD-6EAD-874D-AF1A-AF3DBE79F64F}"/>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0" name="Oval 79">
            <a:extLst>
              <a:ext uri="{FF2B5EF4-FFF2-40B4-BE49-F238E27FC236}">
                <a16:creationId xmlns:a16="http://schemas.microsoft.com/office/drawing/2014/main" id="{DD19C169-8DD1-6A4B-88D6-3C0CC3D70D2B}"/>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Oval 80">
            <a:extLst>
              <a:ext uri="{FF2B5EF4-FFF2-40B4-BE49-F238E27FC236}">
                <a16:creationId xmlns:a16="http://schemas.microsoft.com/office/drawing/2014/main" id="{BA8D7768-A1EC-1649-91E0-743C8369903D}"/>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Oval 81">
            <a:extLst>
              <a:ext uri="{FF2B5EF4-FFF2-40B4-BE49-F238E27FC236}">
                <a16:creationId xmlns:a16="http://schemas.microsoft.com/office/drawing/2014/main" id="{F381F72C-2D2A-DF4B-BEC4-0A10EB34839F}"/>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Oval 82">
            <a:extLst>
              <a:ext uri="{FF2B5EF4-FFF2-40B4-BE49-F238E27FC236}">
                <a16:creationId xmlns:a16="http://schemas.microsoft.com/office/drawing/2014/main" id="{FDE76911-7CAA-224F-9047-5918773A1D55}"/>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ight Arrow 83">
            <a:extLst>
              <a:ext uri="{FF2B5EF4-FFF2-40B4-BE49-F238E27FC236}">
                <a16:creationId xmlns:a16="http://schemas.microsoft.com/office/drawing/2014/main" id="{A5AB2061-9AA7-DE4C-B89B-6E9DCD68CCB7}"/>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5B7329C0-ED61-CA43-A5EF-75D5674852EF}"/>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85" name="Content Placeholder 2">
                <a:extLst>
                  <a:ext uri="{FF2B5EF4-FFF2-40B4-BE49-F238E27FC236}">
                    <a16:creationId xmlns:a16="http://schemas.microsoft.com/office/drawing/2014/main" id="{5B7329C0-ED61-CA43-A5EF-75D5674852EF}"/>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F806BD02-2D52-384B-B1FC-D8788ED70EC9}"/>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Oval 86">
            <a:extLst>
              <a:ext uri="{FF2B5EF4-FFF2-40B4-BE49-F238E27FC236}">
                <a16:creationId xmlns:a16="http://schemas.microsoft.com/office/drawing/2014/main" id="{42FEF93D-1038-B441-8283-46E6C128CBAC}"/>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Oval 87">
            <a:extLst>
              <a:ext uri="{FF2B5EF4-FFF2-40B4-BE49-F238E27FC236}">
                <a16:creationId xmlns:a16="http://schemas.microsoft.com/office/drawing/2014/main" id="{7FF12C54-CCD1-C943-8412-D543E5A478AF}"/>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Oval 88">
            <a:extLst>
              <a:ext uri="{FF2B5EF4-FFF2-40B4-BE49-F238E27FC236}">
                <a16:creationId xmlns:a16="http://schemas.microsoft.com/office/drawing/2014/main" id="{FAFD3F7B-052C-374A-8560-EF0CA951100C}"/>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Oval 89">
            <a:extLst>
              <a:ext uri="{FF2B5EF4-FFF2-40B4-BE49-F238E27FC236}">
                <a16:creationId xmlns:a16="http://schemas.microsoft.com/office/drawing/2014/main" id="{9AFC51C0-06B7-B448-8454-08607677863C}"/>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ight Arrow 90">
            <a:extLst>
              <a:ext uri="{FF2B5EF4-FFF2-40B4-BE49-F238E27FC236}">
                <a16:creationId xmlns:a16="http://schemas.microsoft.com/office/drawing/2014/main" id="{94B6773C-603B-6C49-953C-453D04B3E67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94408A66-3DA3-BF48-9C62-02AD108A3C91}"/>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94408A66-3DA3-BF48-9C62-02AD108A3C91}"/>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93" name="Rounded Rectangle 92">
            <a:extLst>
              <a:ext uri="{FF2B5EF4-FFF2-40B4-BE49-F238E27FC236}">
                <a16:creationId xmlns:a16="http://schemas.microsoft.com/office/drawing/2014/main" id="{310103AE-B073-1143-98CC-E315F95F91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4" name="Oval 93">
            <a:extLst>
              <a:ext uri="{FF2B5EF4-FFF2-40B4-BE49-F238E27FC236}">
                <a16:creationId xmlns:a16="http://schemas.microsoft.com/office/drawing/2014/main" id="{5247013F-E0C9-0E40-8E18-2FE54212B459}"/>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5" name="Oval 94">
            <a:extLst>
              <a:ext uri="{FF2B5EF4-FFF2-40B4-BE49-F238E27FC236}">
                <a16:creationId xmlns:a16="http://schemas.microsoft.com/office/drawing/2014/main" id="{68F3127F-D691-3D4B-97C7-5F071BF8783B}"/>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6" name="Oval 95">
            <a:extLst>
              <a:ext uri="{FF2B5EF4-FFF2-40B4-BE49-F238E27FC236}">
                <a16:creationId xmlns:a16="http://schemas.microsoft.com/office/drawing/2014/main" id="{DEE41199-A7D8-0946-B7A7-17844F1F071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7" name="Oval 96">
            <a:extLst>
              <a:ext uri="{FF2B5EF4-FFF2-40B4-BE49-F238E27FC236}">
                <a16:creationId xmlns:a16="http://schemas.microsoft.com/office/drawing/2014/main" id="{4838534D-B292-1140-A586-BDB908323903}"/>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8" name="Right Arrow 97">
            <a:extLst>
              <a:ext uri="{FF2B5EF4-FFF2-40B4-BE49-F238E27FC236}">
                <a16:creationId xmlns:a16="http://schemas.microsoft.com/office/drawing/2014/main" id="{4E2804D9-F4E5-D343-A373-94D728C0A6E1}"/>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ADE574B-929C-464D-8AE2-6AA659EFB673}"/>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ADE574B-929C-464D-8AE2-6AA659EFB673}"/>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00" name="Right Arrow 99">
            <a:extLst>
              <a:ext uri="{FF2B5EF4-FFF2-40B4-BE49-F238E27FC236}">
                <a16:creationId xmlns:a16="http://schemas.microsoft.com/office/drawing/2014/main" id="{0A06B42B-2531-7D4A-A07C-96F48D51805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60370BF-B949-784C-86C7-0D501AD16BF6}"/>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01" name="Content Placeholder 2">
                <a:extLst>
                  <a:ext uri="{FF2B5EF4-FFF2-40B4-BE49-F238E27FC236}">
                    <a16:creationId xmlns:a16="http://schemas.microsoft.com/office/drawing/2014/main" id="{560370BF-B949-784C-86C7-0D501AD16BF6}"/>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102" name="Content Placeholder 2">
            <a:extLst>
              <a:ext uri="{FF2B5EF4-FFF2-40B4-BE49-F238E27FC236}">
                <a16:creationId xmlns:a16="http://schemas.microsoft.com/office/drawing/2014/main" id="{84F00FE0-7BE2-AB45-84A5-CACC76F1C678}"/>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03" name="Content Placeholder 2">
            <a:extLst>
              <a:ext uri="{FF2B5EF4-FFF2-40B4-BE49-F238E27FC236}">
                <a16:creationId xmlns:a16="http://schemas.microsoft.com/office/drawing/2014/main" id="{F40B8C59-0149-A142-86C3-CA63325779D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04" name="Content Placeholder 2">
            <a:extLst>
              <a:ext uri="{FF2B5EF4-FFF2-40B4-BE49-F238E27FC236}">
                <a16:creationId xmlns:a16="http://schemas.microsoft.com/office/drawing/2014/main" id="{DA71FA44-21E2-F542-8A3B-2EA795FA64B4}"/>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05" name="Content Placeholder 2">
            <a:extLst>
              <a:ext uri="{FF2B5EF4-FFF2-40B4-BE49-F238E27FC236}">
                <a16:creationId xmlns:a16="http://schemas.microsoft.com/office/drawing/2014/main" id="{7E95A145-8CAC-9549-BE9D-308C04EDF2FC}"/>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06" name="Rounded Rectangle 105">
            <a:extLst>
              <a:ext uri="{FF2B5EF4-FFF2-40B4-BE49-F238E27FC236}">
                <a16:creationId xmlns:a16="http://schemas.microsoft.com/office/drawing/2014/main" id="{710E6B06-7E28-8D41-92AC-CB7973823B27}"/>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Oval 106">
            <a:extLst>
              <a:ext uri="{FF2B5EF4-FFF2-40B4-BE49-F238E27FC236}">
                <a16:creationId xmlns:a16="http://schemas.microsoft.com/office/drawing/2014/main" id="{85DEB645-C3D7-E648-9817-4FD574E1430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Oval 107">
            <a:extLst>
              <a:ext uri="{FF2B5EF4-FFF2-40B4-BE49-F238E27FC236}">
                <a16:creationId xmlns:a16="http://schemas.microsoft.com/office/drawing/2014/main" id="{A2678B3B-07CE-6141-ACFE-0CD961C14D2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9" name="Oval 108">
            <a:extLst>
              <a:ext uri="{FF2B5EF4-FFF2-40B4-BE49-F238E27FC236}">
                <a16:creationId xmlns:a16="http://schemas.microsoft.com/office/drawing/2014/main" id="{499DACEE-02EE-5443-8FAD-D0107DF9B8E3}"/>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0" name="Oval 109">
            <a:extLst>
              <a:ext uri="{FF2B5EF4-FFF2-40B4-BE49-F238E27FC236}">
                <a16:creationId xmlns:a16="http://schemas.microsoft.com/office/drawing/2014/main" id="{3F990F24-4867-7745-AD2F-DB6CA00F7343}"/>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1" name="Rounded Rectangle 110">
            <a:extLst>
              <a:ext uri="{FF2B5EF4-FFF2-40B4-BE49-F238E27FC236}">
                <a16:creationId xmlns:a16="http://schemas.microsoft.com/office/drawing/2014/main" id="{5846CCBF-EE75-6446-82E3-EAC9978F6B3B}"/>
              </a:ext>
            </a:extLst>
          </p:cNvPr>
          <p:cNvSpPr/>
          <p:nvPr/>
        </p:nvSpPr>
        <p:spPr>
          <a:xfrm>
            <a:off x="9217768" y="4153858"/>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BC0DBEC-CD2F-5F4B-BB00-29A024391068}"/>
              </a:ext>
            </a:extLst>
          </p:cNvPr>
          <p:cNvSpPr/>
          <p:nvPr/>
        </p:nvSpPr>
        <p:spPr>
          <a:xfrm>
            <a:off x="9302318"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CD84FE7-1114-864E-93F0-20C8C9E23F1B}"/>
              </a:ext>
            </a:extLst>
          </p:cNvPr>
          <p:cNvSpPr/>
          <p:nvPr/>
        </p:nvSpPr>
        <p:spPr>
          <a:xfrm>
            <a:off x="9548577"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92A687D-18B8-124F-8D2C-CA466AD046AF}"/>
              </a:ext>
            </a:extLst>
          </p:cNvPr>
          <p:cNvSpPr/>
          <p:nvPr/>
        </p:nvSpPr>
        <p:spPr>
          <a:xfrm>
            <a:off x="9794836"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BD47889-18A0-2244-AA16-5A1DBF16D323}"/>
              </a:ext>
            </a:extLst>
          </p:cNvPr>
          <p:cNvSpPr/>
          <p:nvPr/>
        </p:nvSpPr>
        <p:spPr>
          <a:xfrm>
            <a:off x="10046705"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6A71D20-DDDD-6E44-AEF6-0E1E17811A0E}"/>
              </a:ext>
            </a:extLst>
          </p:cNvPr>
          <p:cNvSpPr/>
          <p:nvPr/>
        </p:nvSpPr>
        <p:spPr>
          <a:xfrm>
            <a:off x="10304701" y="4209409"/>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209160F-0E10-5D4E-A879-5AF5846500B5}"/>
              </a:ext>
            </a:extLst>
          </p:cNvPr>
          <p:cNvSpPr/>
          <p:nvPr/>
        </p:nvSpPr>
        <p:spPr>
          <a:xfrm>
            <a:off x="9655013" y="3399661"/>
            <a:ext cx="520985" cy="102857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a:extLst>
              <a:ext uri="{FF2B5EF4-FFF2-40B4-BE49-F238E27FC236}">
                <a16:creationId xmlns:a16="http://schemas.microsoft.com/office/drawing/2014/main" id="{C5F97A50-8FCA-674B-9CD5-B798C07934E9}"/>
              </a:ext>
            </a:extLst>
          </p:cNvPr>
          <p:cNvSpPr/>
          <p:nvPr/>
        </p:nvSpPr>
        <p:spPr>
          <a:xfrm rot="10800000">
            <a:off x="8042062" y="4064459"/>
            <a:ext cx="1612949"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1955CE4C-F149-954F-B60C-F5A8790D746A}"/>
                  </a:ext>
                </a:extLst>
              </p:cNvPr>
              <p:cNvSpPr/>
              <p:nvPr/>
            </p:nvSpPr>
            <p:spPr>
              <a:xfrm>
                <a:off x="883997" y="1378420"/>
                <a:ext cx="6032968" cy="1105495"/>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smtClean="0">
                        <a:solidFill>
                          <a:srgbClr val="C00000"/>
                        </a:solidFill>
                        <a:latin typeface="Cambria Math" panose="02040503050406030204" pitchFamily="18" charset="0"/>
                        <a:ea typeface="Cambria Math" panose="02040503050406030204" pitchFamily="18" charset="0"/>
                      </a:rPr>
                      <m:t>=</m:t>
                    </m:r>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𝑳</m:t>
                            </m:r>
                          </m:e>
                          <m:sup>
                            <m:r>
                              <a:rPr lang="en-US" sz="4000" b="1" i="1">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den>
                    </m:f>
                  </m:oMath>
                </a14:m>
                <a:endParaRPr lang="en-US" sz="4000" dirty="0"/>
              </a:p>
            </p:txBody>
          </p:sp>
        </mc:Choice>
        <mc:Fallback xmlns="">
          <p:sp>
            <p:nvSpPr>
              <p:cNvPr id="117" name="Rectangle 116">
                <a:extLst>
                  <a:ext uri="{FF2B5EF4-FFF2-40B4-BE49-F238E27FC236}">
                    <a16:creationId xmlns:a16="http://schemas.microsoft.com/office/drawing/2014/main" id="{1955CE4C-F149-954F-B60C-F5A8790D746A}"/>
                  </a:ext>
                </a:extLst>
              </p:cNvPr>
              <p:cNvSpPr>
                <a:spLocks noRot="1" noChangeAspect="1" noMove="1" noResize="1" noEditPoints="1" noAdjustHandles="1" noChangeArrowheads="1" noChangeShapeType="1" noTextEdit="1"/>
              </p:cNvSpPr>
              <p:nvPr/>
            </p:nvSpPr>
            <p:spPr>
              <a:xfrm>
                <a:off x="883997" y="1378420"/>
                <a:ext cx="6032968" cy="1105495"/>
              </a:xfrm>
              <a:prstGeom prst="rect">
                <a:avLst/>
              </a:prstGeom>
              <a:blipFill>
                <a:blip r:embed="rId16"/>
                <a:stretch>
                  <a:fillRect b="-3409"/>
                </a:stretch>
              </a:blipFill>
            </p:spPr>
            <p:txBody>
              <a:bodyPr/>
              <a:lstStyle/>
              <a:p>
                <a:r>
                  <a:rPr lang="en-US">
                    <a:noFill/>
                  </a:rPr>
                  <a:t> </a:t>
                </a:r>
              </a:p>
            </p:txBody>
          </p:sp>
        </mc:Fallback>
      </mc:AlternateContent>
      <p:sp>
        <p:nvSpPr>
          <p:cNvPr id="118" name="Slide Number Placeholder 9">
            <a:extLst>
              <a:ext uri="{FF2B5EF4-FFF2-40B4-BE49-F238E27FC236}">
                <a16:creationId xmlns:a16="http://schemas.microsoft.com/office/drawing/2014/main" id="{81255914-DA59-7B46-842E-83CB6FFDBD4D}"/>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32</a:t>
            </a:fld>
            <a:endParaRPr lang="en-US" dirty="0"/>
          </a:p>
        </p:txBody>
      </p:sp>
    </p:spTree>
    <p:extLst>
      <p:ext uri="{BB962C8B-B14F-4D97-AF65-F5344CB8AC3E}">
        <p14:creationId xmlns:p14="http://schemas.microsoft.com/office/powerpoint/2010/main" val="1834959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716885" y="264119"/>
            <a:ext cx="6407539" cy="551431"/>
          </a:xfrm>
        </p:spPr>
        <p:txBody>
          <a:bodyPr>
            <a:normAutofit fontScale="90000"/>
          </a:bodyPr>
          <a:lstStyle/>
          <a:p>
            <a:r>
              <a:rPr lang="en-US" dirty="0"/>
              <a:t>RNNs: Vanishing and Exploding Gradients</a:t>
            </a:r>
          </a:p>
        </p:txBody>
      </p:sp>
      <p:sp>
        <p:nvSpPr>
          <p:cNvPr id="12" name="Rectangle 11">
            <a:extLst>
              <a:ext uri="{FF2B5EF4-FFF2-40B4-BE49-F238E27FC236}">
                <a16:creationId xmlns:a16="http://schemas.microsoft.com/office/drawing/2014/main" id="{F96E96B4-FA2A-A045-8934-B071E520E541}"/>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DB4A757-5A32-CF4C-A30C-5FE20E8C7192}"/>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alpha val="25000"/>
                  </a:schemeClr>
                </a:solidFill>
                <a:latin typeface="Avenir Light" panose="020B0402020203020204" pitchFamily="34" charset="77"/>
              </a:rPr>
              <a:t>Output layer</a:t>
            </a:r>
          </a:p>
        </p:txBody>
      </p:sp>
      <p:sp>
        <p:nvSpPr>
          <p:cNvPr id="14" name="Oval 13">
            <a:extLst>
              <a:ext uri="{FF2B5EF4-FFF2-40B4-BE49-F238E27FC236}">
                <a16:creationId xmlns:a16="http://schemas.microsoft.com/office/drawing/2014/main" id="{511F4F3D-7FD4-CA4D-BCDB-B5A50BBDE93A}"/>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F0F276-DB46-D74E-8ABD-D057FA6ED0F3}"/>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3DB2A-790A-3B43-8790-B0E90915D1E6}"/>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022844-714E-284B-AB2A-68FBB304ADC6}"/>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823ADC3-4481-2946-87EA-CB2E335E30DA}"/>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BF7497-DF61-0F4A-B016-CE02CE318A25}"/>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4E656-FFF7-DA41-8ED5-A6650F40273B}"/>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EAC4CB-C274-0748-B5B1-A0651F161A72}"/>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0BC738-3191-5447-B402-723D4FA368AD}"/>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3669D5-6FA1-0645-BC79-9DDEFCCF4B21}"/>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740DB24-8531-E94D-B05E-60C33259FE09}"/>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4591500B-0412-CB45-9053-85931536B1AD}"/>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79D0B05-1A10-7543-8CA9-44F6B0453868}"/>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26" name="Content Placeholder 2">
                <a:extLst>
                  <a:ext uri="{FF2B5EF4-FFF2-40B4-BE49-F238E27FC236}">
                    <a16:creationId xmlns:a16="http://schemas.microsoft.com/office/drawing/2014/main" id="{E79D0B05-1A10-7543-8CA9-44F6B0453868}"/>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E5B32DB0-F51A-8242-86A0-8AD7CED6BCFA}"/>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23A3479-F954-6840-B536-A1F94B963982}"/>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60CB2B-07CE-A945-B489-29D965BD7199}"/>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92A6669-C851-9C47-8BEF-30B768932508}"/>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4930E4E3-04D4-BF47-BA4B-A45962FBCDEB}"/>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D97170-2F8B-4F48-8E2A-64641CE2B3C4}"/>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0F52EDE-2875-DE48-AD2F-BA6536894E60}"/>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075C99-337F-BE47-8EF8-5EC57183ED41}"/>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3CF464-58A0-B348-81AE-9423A9E30E87}"/>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3BFE72E-2A7F-ED4C-959D-0C33435D708C}"/>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8398E9-0B56-9A41-BD1E-EBE22F30922D}"/>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3C471183-F579-0240-B18B-4AC85FA1910F}"/>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7E945B6E-8A48-AB4E-A28B-D7C1B4C03C7D}"/>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39" name="Content Placeholder 2">
                <a:extLst>
                  <a:ext uri="{FF2B5EF4-FFF2-40B4-BE49-F238E27FC236}">
                    <a16:creationId xmlns:a16="http://schemas.microsoft.com/office/drawing/2014/main" id="{7E945B6E-8A48-AB4E-A28B-D7C1B4C03C7D}"/>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561C6263-CBD3-104D-9AD6-8AF75D59C6B7}"/>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2FF0051-DDDB-8F4C-9CD5-68DA8E6D025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7837AF-EC9B-934B-B23A-341969736412}"/>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12173EF-414D-D34A-AA3C-3133FB40BE1E}"/>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889007D-61A0-FC49-930F-D20297266FA6}"/>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1CDAA7C-35E5-6E45-AFB8-68996C5CD504}"/>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64F47D-8687-D942-BDDA-D6E332106E26}"/>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2A8646-BCDD-374E-A279-D366EE61AC34}"/>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DCA503-8B88-2F4F-8D6B-3A400CCA8B45}"/>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202942-838B-0E4F-8817-666091844E0B}"/>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F1CF5238-90F6-1A42-BB43-1558E63F45B4}"/>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F31BEE07-66AD-CD49-8640-E36E3A55367C}"/>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0A0C7097-2AB7-734C-AC88-E9C8FAA496A8}"/>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52" name="Content Placeholder 2">
                <a:extLst>
                  <a:ext uri="{FF2B5EF4-FFF2-40B4-BE49-F238E27FC236}">
                    <a16:creationId xmlns:a16="http://schemas.microsoft.com/office/drawing/2014/main" id="{0A0C7097-2AB7-734C-AC88-E9C8FAA496A8}"/>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01165D18-9EC1-F047-A671-4EE66BA5C44A}"/>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0661276-061F-2641-B25B-CAB4040EFA22}"/>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C577E7-688D-2B45-9CE3-B19C809EF163}"/>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A52908F-C3FE-FC4D-9BE2-39EA60BB7D76}"/>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C3DF2F38-EE79-8846-ADC6-9F76281BE13C}"/>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D91586AE-0AC5-6D4A-837F-F5F742303C8E}"/>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64" name="Content Placeholder 2">
                <a:extLst>
                  <a:ext uri="{FF2B5EF4-FFF2-40B4-BE49-F238E27FC236}">
                    <a16:creationId xmlns:a16="http://schemas.microsoft.com/office/drawing/2014/main" id="{D91586AE-0AC5-6D4A-837F-F5F742303C8E}"/>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4B4D95BC-DCE6-4E4B-A661-D8E2988E5D81}"/>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65" name="Content Placeholder 2">
                <a:extLst>
                  <a:ext uri="{FF2B5EF4-FFF2-40B4-BE49-F238E27FC236}">
                    <a16:creationId xmlns:a16="http://schemas.microsoft.com/office/drawing/2014/main" id="{4B4D95BC-DCE6-4E4B-A661-D8E2988E5D81}"/>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BB1228C7-F921-324C-A43B-A4D084076D20}"/>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69" name="Rectangle 68">
                <a:extLst>
                  <a:ext uri="{FF2B5EF4-FFF2-40B4-BE49-F238E27FC236}">
                    <a16:creationId xmlns:a16="http://schemas.microsoft.com/office/drawing/2014/main" id="{BB1228C7-F921-324C-A43B-A4D084076D20}"/>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6B5397A-8488-8942-B507-3BFFEA4D0E98}"/>
                  </a:ext>
                </a:extLst>
              </p:cNvPr>
              <p:cNvSpPr/>
              <p:nvPr/>
            </p:nvSpPr>
            <p:spPr>
              <a:xfrm>
                <a:off x="2031827" y="2895419"/>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70" name="Rectangle 69">
                <a:extLst>
                  <a:ext uri="{FF2B5EF4-FFF2-40B4-BE49-F238E27FC236}">
                    <a16:creationId xmlns:a16="http://schemas.microsoft.com/office/drawing/2014/main" id="{66B5397A-8488-8942-B507-3BFFEA4D0E98}"/>
                  </a:ext>
                </a:extLst>
              </p:cNvPr>
              <p:cNvSpPr>
                <a:spLocks noRot="1" noChangeAspect="1" noMove="1" noResize="1" noEditPoints="1" noAdjustHandles="1" noChangeArrowheads="1" noChangeShapeType="1" noTextEdit="1"/>
              </p:cNvSpPr>
              <p:nvPr/>
            </p:nvSpPr>
            <p:spPr>
              <a:xfrm>
                <a:off x="2031827" y="2895419"/>
                <a:ext cx="430374" cy="461665"/>
              </a:xfrm>
              <a:prstGeom prst="rect">
                <a:avLst/>
              </a:prstGeom>
              <a:blipFill>
                <a:blip r:embed="rId8"/>
                <a:stretch>
                  <a:fillRect t="-277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05D246DF-B328-314D-AE0D-3948B489731F}"/>
                  </a:ext>
                </a:extLst>
              </p:cNvPr>
              <p:cNvSpPr/>
              <p:nvPr/>
            </p:nvSpPr>
            <p:spPr>
              <a:xfrm>
                <a:off x="9332710" y="686561"/>
                <a:ext cx="1298483" cy="1072281"/>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72" name="Rectangle 71">
                <a:extLst>
                  <a:ext uri="{FF2B5EF4-FFF2-40B4-BE49-F238E27FC236}">
                    <a16:creationId xmlns:a16="http://schemas.microsoft.com/office/drawing/2014/main" id="{05D246DF-B328-314D-AE0D-3948B489731F}"/>
                  </a:ext>
                </a:extLst>
              </p:cNvPr>
              <p:cNvSpPr>
                <a:spLocks noRot="1" noChangeAspect="1" noMove="1" noResize="1" noEditPoints="1" noAdjustHandles="1" noChangeArrowheads="1" noChangeShapeType="1" noTextEdit="1"/>
              </p:cNvSpPr>
              <p:nvPr/>
            </p:nvSpPr>
            <p:spPr>
              <a:xfrm>
                <a:off x="9332710" y="686561"/>
                <a:ext cx="1298483" cy="1072281"/>
              </a:xfrm>
              <a:prstGeom prst="rect">
                <a:avLst/>
              </a:prstGeom>
              <a:blipFill>
                <a:blip r:embed="rId9"/>
                <a:stretch>
                  <a:fillRect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DD0223EE-AB77-E745-B3EB-BC981C8BDCC7}"/>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DD0223EE-AB77-E745-B3EB-BC981C8BDCC7}"/>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5439BFB4-5FEF-BC48-847B-7E2270682B4C}"/>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5439BFB4-5FEF-BC48-847B-7E2270682B4C}"/>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5110E7-A92F-C14A-95F3-B48F03756A2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78" name="Content Placeholder 2">
            <a:extLst>
              <a:ext uri="{FF2B5EF4-FFF2-40B4-BE49-F238E27FC236}">
                <a16:creationId xmlns:a16="http://schemas.microsoft.com/office/drawing/2014/main" id="{D72094EF-16A9-7B44-A071-E40E0000CED0}"/>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79" name="Rounded Rectangle 78">
            <a:extLst>
              <a:ext uri="{FF2B5EF4-FFF2-40B4-BE49-F238E27FC236}">
                <a16:creationId xmlns:a16="http://schemas.microsoft.com/office/drawing/2014/main" id="{151911BD-6EAD-874D-AF1A-AF3DBE79F64F}"/>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0" name="Oval 79">
            <a:extLst>
              <a:ext uri="{FF2B5EF4-FFF2-40B4-BE49-F238E27FC236}">
                <a16:creationId xmlns:a16="http://schemas.microsoft.com/office/drawing/2014/main" id="{DD19C169-8DD1-6A4B-88D6-3C0CC3D70D2B}"/>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Oval 80">
            <a:extLst>
              <a:ext uri="{FF2B5EF4-FFF2-40B4-BE49-F238E27FC236}">
                <a16:creationId xmlns:a16="http://schemas.microsoft.com/office/drawing/2014/main" id="{BA8D7768-A1EC-1649-91E0-743C8369903D}"/>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Oval 81">
            <a:extLst>
              <a:ext uri="{FF2B5EF4-FFF2-40B4-BE49-F238E27FC236}">
                <a16:creationId xmlns:a16="http://schemas.microsoft.com/office/drawing/2014/main" id="{F381F72C-2D2A-DF4B-BEC4-0A10EB34839F}"/>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Oval 82">
            <a:extLst>
              <a:ext uri="{FF2B5EF4-FFF2-40B4-BE49-F238E27FC236}">
                <a16:creationId xmlns:a16="http://schemas.microsoft.com/office/drawing/2014/main" id="{FDE76911-7CAA-224F-9047-5918773A1D55}"/>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ight Arrow 83">
            <a:extLst>
              <a:ext uri="{FF2B5EF4-FFF2-40B4-BE49-F238E27FC236}">
                <a16:creationId xmlns:a16="http://schemas.microsoft.com/office/drawing/2014/main" id="{A5AB2061-9AA7-DE4C-B89B-6E9DCD68CCB7}"/>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5B7329C0-ED61-CA43-A5EF-75D5674852EF}"/>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85" name="Content Placeholder 2">
                <a:extLst>
                  <a:ext uri="{FF2B5EF4-FFF2-40B4-BE49-F238E27FC236}">
                    <a16:creationId xmlns:a16="http://schemas.microsoft.com/office/drawing/2014/main" id="{5B7329C0-ED61-CA43-A5EF-75D5674852EF}"/>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F806BD02-2D52-384B-B1FC-D8788ED70EC9}"/>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Oval 86">
            <a:extLst>
              <a:ext uri="{FF2B5EF4-FFF2-40B4-BE49-F238E27FC236}">
                <a16:creationId xmlns:a16="http://schemas.microsoft.com/office/drawing/2014/main" id="{42FEF93D-1038-B441-8283-46E6C128CBAC}"/>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Oval 87">
            <a:extLst>
              <a:ext uri="{FF2B5EF4-FFF2-40B4-BE49-F238E27FC236}">
                <a16:creationId xmlns:a16="http://schemas.microsoft.com/office/drawing/2014/main" id="{7FF12C54-CCD1-C943-8412-D543E5A478AF}"/>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Oval 88">
            <a:extLst>
              <a:ext uri="{FF2B5EF4-FFF2-40B4-BE49-F238E27FC236}">
                <a16:creationId xmlns:a16="http://schemas.microsoft.com/office/drawing/2014/main" id="{FAFD3F7B-052C-374A-8560-EF0CA951100C}"/>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Oval 89">
            <a:extLst>
              <a:ext uri="{FF2B5EF4-FFF2-40B4-BE49-F238E27FC236}">
                <a16:creationId xmlns:a16="http://schemas.microsoft.com/office/drawing/2014/main" id="{9AFC51C0-06B7-B448-8454-08607677863C}"/>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ight Arrow 90">
            <a:extLst>
              <a:ext uri="{FF2B5EF4-FFF2-40B4-BE49-F238E27FC236}">
                <a16:creationId xmlns:a16="http://schemas.microsoft.com/office/drawing/2014/main" id="{94B6773C-603B-6C49-953C-453D04B3E67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94408A66-3DA3-BF48-9C62-02AD108A3C91}"/>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94408A66-3DA3-BF48-9C62-02AD108A3C91}"/>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93" name="Rounded Rectangle 92">
            <a:extLst>
              <a:ext uri="{FF2B5EF4-FFF2-40B4-BE49-F238E27FC236}">
                <a16:creationId xmlns:a16="http://schemas.microsoft.com/office/drawing/2014/main" id="{310103AE-B073-1143-98CC-E315F95F91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4" name="Oval 93">
            <a:extLst>
              <a:ext uri="{FF2B5EF4-FFF2-40B4-BE49-F238E27FC236}">
                <a16:creationId xmlns:a16="http://schemas.microsoft.com/office/drawing/2014/main" id="{5247013F-E0C9-0E40-8E18-2FE54212B459}"/>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5" name="Oval 94">
            <a:extLst>
              <a:ext uri="{FF2B5EF4-FFF2-40B4-BE49-F238E27FC236}">
                <a16:creationId xmlns:a16="http://schemas.microsoft.com/office/drawing/2014/main" id="{68F3127F-D691-3D4B-97C7-5F071BF8783B}"/>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6" name="Oval 95">
            <a:extLst>
              <a:ext uri="{FF2B5EF4-FFF2-40B4-BE49-F238E27FC236}">
                <a16:creationId xmlns:a16="http://schemas.microsoft.com/office/drawing/2014/main" id="{DEE41199-A7D8-0946-B7A7-17844F1F071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7" name="Oval 96">
            <a:extLst>
              <a:ext uri="{FF2B5EF4-FFF2-40B4-BE49-F238E27FC236}">
                <a16:creationId xmlns:a16="http://schemas.microsoft.com/office/drawing/2014/main" id="{4838534D-B292-1140-A586-BDB908323903}"/>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8" name="Right Arrow 97">
            <a:extLst>
              <a:ext uri="{FF2B5EF4-FFF2-40B4-BE49-F238E27FC236}">
                <a16:creationId xmlns:a16="http://schemas.microsoft.com/office/drawing/2014/main" id="{4E2804D9-F4E5-D343-A373-94D728C0A6E1}"/>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ADE574B-929C-464D-8AE2-6AA659EFB673}"/>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ADE574B-929C-464D-8AE2-6AA659EFB673}"/>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00" name="Right Arrow 99">
            <a:extLst>
              <a:ext uri="{FF2B5EF4-FFF2-40B4-BE49-F238E27FC236}">
                <a16:creationId xmlns:a16="http://schemas.microsoft.com/office/drawing/2014/main" id="{0A06B42B-2531-7D4A-A07C-96F48D51805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60370BF-B949-784C-86C7-0D501AD16BF6}"/>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01" name="Content Placeholder 2">
                <a:extLst>
                  <a:ext uri="{FF2B5EF4-FFF2-40B4-BE49-F238E27FC236}">
                    <a16:creationId xmlns:a16="http://schemas.microsoft.com/office/drawing/2014/main" id="{560370BF-B949-784C-86C7-0D501AD16BF6}"/>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102" name="Content Placeholder 2">
            <a:extLst>
              <a:ext uri="{FF2B5EF4-FFF2-40B4-BE49-F238E27FC236}">
                <a16:creationId xmlns:a16="http://schemas.microsoft.com/office/drawing/2014/main" id="{84F00FE0-7BE2-AB45-84A5-CACC76F1C678}"/>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03" name="Content Placeholder 2">
            <a:extLst>
              <a:ext uri="{FF2B5EF4-FFF2-40B4-BE49-F238E27FC236}">
                <a16:creationId xmlns:a16="http://schemas.microsoft.com/office/drawing/2014/main" id="{F40B8C59-0149-A142-86C3-CA63325779D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04" name="Content Placeholder 2">
            <a:extLst>
              <a:ext uri="{FF2B5EF4-FFF2-40B4-BE49-F238E27FC236}">
                <a16:creationId xmlns:a16="http://schemas.microsoft.com/office/drawing/2014/main" id="{DA71FA44-21E2-F542-8A3B-2EA795FA64B4}"/>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05" name="Content Placeholder 2">
            <a:extLst>
              <a:ext uri="{FF2B5EF4-FFF2-40B4-BE49-F238E27FC236}">
                <a16:creationId xmlns:a16="http://schemas.microsoft.com/office/drawing/2014/main" id="{7E95A145-8CAC-9549-BE9D-308C04EDF2FC}"/>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06" name="Rounded Rectangle 105">
            <a:extLst>
              <a:ext uri="{FF2B5EF4-FFF2-40B4-BE49-F238E27FC236}">
                <a16:creationId xmlns:a16="http://schemas.microsoft.com/office/drawing/2014/main" id="{710E6B06-7E28-8D41-92AC-CB7973823B27}"/>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Oval 106">
            <a:extLst>
              <a:ext uri="{FF2B5EF4-FFF2-40B4-BE49-F238E27FC236}">
                <a16:creationId xmlns:a16="http://schemas.microsoft.com/office/drawing/2014/main" id="{85DEB645-C3D7-E648-9817-4FD574E1430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Oval 107">
            <a:extLst>
              <a:ext uri="{FF2B5EF4-FFF2-40B4-BE49-F238E27FC236}">
                <a16:creationId xmlns:a16="http://schemas.microsoft.com/office/drawing/2014/main" id="{A2678B3B-07CE-6141-ACFE-0CD961C14D2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9" name="Oval 108">
            <a:extLst>
              <a:ext uri="{FF2B5EF4-FFF2-40B4-BE49-F238E27FC236}">
                <a16:creationId xmlns:a16="http://schemas.microsoft.com/office/drawing/2014/main" id="{499DACEE-02EE-5443-8FAD-D0107DF9B8E3}"/>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0" name="Oval 109">
            <a:extLst>
              <a:ext uri="{FF2B5EF4-FFF2-40B4-BE49-F238E27FC236}">
                <a16:creationId xmlns:a16="http://schemas.microsoft.com/office/drawing/2014/main" id="{3F990F24-4867-7745-AD2F-DB6CA00F7343}"/>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1" name="Rounded Rectangle 110">
            <a:extLst>
              <a:ext uri="{FF2B5EF4-FFF2-40B4-BE49-F238E27FC236}">
                <a16:creationId xmlns:a16="http://schemas.microsoft.com/office/drawing/2014/main" id="{5846CCBF-EE75-6446-82E3-EAC9978F6B3B}"/>
              </a:ext>
            </a:extLst>
          </p:cNvPr>
          <p:cNvSpPr/>
          <p:nvPr/>
        </p:nvSpPr>
        <p:spPr>
          <a:xfrm>
            <a:off x="9217768" y="4153858"/>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BC0DBEC-CD2F-5F4B-BB00-29A024391068}"/>
              </a:ext>
            </a:extLst>
          </p:cNvPr>
          <p:cNvSpPr/>
          <p:nvPr/>
        </p:nvSpPr>
        <p:spPr>
          <a:xfrm>
            <a:off x="9302318"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CD84FE7-1114-864E-93F0-20C8C9E23F1B}"/>
              </a:ext>
            </a:extLst>
          </p:cNvPr>
          <p:cNvSpPr/>
          <p:nvPr/>
        </p:nvSpPr>
        <p:spPr>
          <a:xfrm>
            <a:off x="9548577"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92A687D-18B8-124F-8D2C-CA466AD046AF}"/>
              </a:ext>
            </a:extLst>
          </p:cNvPr>
          <p:cNvSpPr/>
          <p:nvPr/>
        </p:nvSpPr>
        <p:spPr>
          <a:xfrm>
            <a:off x="9794836"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BD47889-18A0-2244-AA16-5A1DBF16D323}"/>
              </a:ext>
            </a:extLst>
          </p:cNvPr>
          <p:cNvSpPr/>
          <p:nvPr/>
        </p:nvSpPr>
        <p:spPr>
          <a:xfrm>
            <a:off x="10046705"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6A71D20-DDDD-6E44-AEF6-0E1E17811A0E}"/>
              </a:ext>
            </a:extLst>
          </p:cNvPr>
          <p:cNvSpPr/>
          <p:nvPr/>
        </p:nvSpPr>
        <p:spPr>
          <a:xfrm>
            <a:off x="10304701" y="4209409"/>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209160F-0E10-5D4E-A879-5AF5846500B5}"/>
              </a:ext>
            </a:extLst>
          </p:cNvPr>
          <p:cNvSpPr/>
          <p:nvPr/>
        </p:nvSpPr>
        <p:spPr>
          <a:xfrm>
            <a:off x="9655013" y="3399661"/>
            <a:ext cx="520985" cy="102857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a:extLst>
              <a:ext uri="{FF2B5EF4-FFF2-40B4-BE49-F238E27FC236}">
                <a16:creationId xmlns:a16="http://schemas.microsoft.com/office/drawing/2014/main" id="{C5F97A50-8FCA-674B-9CD5-B798C07934E9}"/>
              </a:ext>
            </a:extLst>
          </p:cNvPr>
          <p:cNvSpPr/>
          <p:nvPr/>
        </p:nvSpPr>
        <p:spPr>
          <a:xfrm rot="10800000">
            <a:off x="5940212" y="4064459"/>
            <a:ext cx="3714799"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1955CE4C-F149-954F-B60C-F5A8790D746A}"/>
                  </a:ext>
                </a:extLst>
              </p:cNvPr>
              <p:cNvSpPr/>
              <p:nvPr/>
            </p:nvSpPr>
            <p:spPr>
              <a:xfrm>
                <a:off x="883997" y="1378420"/>
                <a:ext cx="6032968" cy="1105495"/>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smtClean="0">
                        <a:solidFill>
                          <a:srgbClr val="C00000"/>
                        </a:solidFill>
                        <a:latin typeface="Cambria Math" panose="02040503050406030204" pitchFamily="18" charset="0"/>
                        <a:ea typeface="Cambria Math" panose="02040503050406030204" pitchFamily="18" charset="0"/>
                      </a:rPr>
                      <m:t>=</m:t>
                    </m:r>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𝑳</m:t>
                            </m:r>
                          </m:e>
                          <m:sup>
                            <m:r>
                              <a:rPr lang="en-US" sz="4000" b="1" i="1">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den>
                    </m:f>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𝟐</m:t>
                            </m:r>
                          </m:sup>
                        </m:sSup>
                      </m:den>
                    </m:f>
                  </m:oMath>
                </a14:m>
                <a:endParaRPr lang="en-US" sz="4000" dirty="0"/>
              </a:p>
            </p:txBody>
          </p:sp>
        </mc:Choice>
        <mc:Fallback xmlns="">
          <p:sp>
            <p:nvSpPr>
              <p:cNvPr id="117" name="Rectangle 116">
                <a:extLst>
                  <a:ext uri="{FF2B5EF4-FFF2-40B4-BE49-F238E27FC236}">
                    <a16:creationId xmlns:a16="http://schemas.microsoft.com/office/drawing/2014/main" id="{1955CE4C-F149-954F-B60C-F5A8790D746A}"/>
                  </a:ext>
                </a:extLst>
              </p:cNvPr>
              <p:cNvSpPr>
                <a:spLocks noRot="1" noChangeAspect="1" noMove="1" noResize="1" noEditPoints="1" noAdjustHandles="1" noChangeArrowheads="1" noChangeShapeType="1" noTextEdit="1"/>
              </p:cNvSpPr>
              <p:nvPr/>
            </p:nvSpPr>
            <p:spPr>
              <a:xfrm>
                <a:off x="883997" y="1378420"/>
                <a:ext cx="6032968" cy="1105495"/>
              </a:xfrm>
              <a:prstGeom prst="rect">
                <a:avLst/>
              </a:prstGeom>
              <a:blipFill>
                <a:blip r:embed="rId16"/>
                <a:stretch>
                  <a:fillRect b="-3409"/>
                </a:stretch>
              </a:blipFill>
            </p:spPr>
            <p:txBody>
              <a:bodyPr/>
              <a:lstStyle/>
              <a:p>
                <a:r>
                  <a:rPr lang="en-US">
                    <a:noFill/>
                  </a:rPr>
                  <a:t> </a:t>
                </a:r>
              </a:p>
            </p:txBody>
          </p:sp>
        </mc:Fallback>
      </mc:AlternateContent>
      <p:sp>
        <p:nvSpPr>
          <p:cNvPr id="118" name="Slide Number Placeholder 9">
            <a:extLst>
              <a:ext uri="{FF2B5EF4-FFF2-40B4-BE49-F238E27FC236}">
                <a16:creationId xmlns:a16="http://schemas.microsoft.com/office/drawing/2014/main" id="{7DDFD8C7-D1F1-F344-B821-2D4BF3678B0A}"/>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33</a:t>
            </a:fld>
            <a:endParaRPr lang="en-US" dirty="0"/>
          </a:p>
        </p:txBody>
      </p:sp>
    </p:spTree>
    <p:extLst>
      <p:ext uri="{BB962C8B-B14F-4D97-AF65-F5344CB8AC3E}">
        <p14:creationId xmlns:p14="http://schemas.microsoft.com/office/powerpoint/2010/main" val="3019046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716885" y="264119"/>
            <a:ext cx="6415813" cy="551431"/>
          </a:xfrm>
        </p:spPr>
        <p:txBody>
          <a:bodyPr>
            <a:normAutofit fontScale="90000"/>
          </a:bodyPr>
          <a:lstStyle/>
          <a:p>
            <a:r>
              <a:rPr lang="en-US" dirty="0"/>
              <a:t>RNNs: Vanishing and Exploding Gradients</a:t>
            </a:r>
          </a:p>
        </p:txBody>
      </p:sp>
      <p:sp>
        <p:nvSpPr>
          <p:cNvPr id="12" name="Rectangle 11">
            <a:extLst>
              <a:ext uri="{FF2B5EF4-FFF2-40B4-BE49-F238E27FC236}">
                <a16:creationId xmlns:a16="http://schemas.microsoft.com/office/drawing/2014/main" id="{F96E96B4-FA2A-A045-8934-B071E520E541}"/>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DB4A757-5A32-CF4C-A30C-5FE20E8C7192}"/>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alpha val="25000"/>
                  </a:schemeClr>
                </a:solidFill>
                <a:latin typeface="Avenir Light" panose="020B0402020203020204" pitchFamily="34" charset="77"/>
              </a:rPr>
              <a:t>Output layer</a:t>
            </a:r>
          </a:p>
        </p:txBody>
      </p:sp>
      <p:sp>
        <p:nvSpPr>
          <p:cNvPr id="14" name="Oval 13">
            <a:extLst>
              <a:ext uri="{FF2B5EF4-FFF2-40B4-BE49-F238E27FC236}">
                <a16:creationId xmlns:a16="http://schemas.microsoft.com/office/drawing/2014/main" id="{511F4F3D-7FD4-CA4D-BCDB-B5A50BBDE93A}"/>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F0F276-DB46-D74E-8ABD-D057FA6ED0F3}"/>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3DB2A-790A-3B43-8790-B0E90915D1E6}"/>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022844-714E-284B-AB2A-68FBB304ADC6}"/>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823ADC3-4481-2946-87EA-CB2E335E30DA}"/>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BF7497-DF61-0F4A-B016-CE02CE318A25}"/>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4E656-FFF7-DA41-8ED5-A6650F40273B}"/>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EAC4CB-C274-0748-B5B1-A0651F161A72}"/>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0BC738-3191-5447-B402-723D4FA368AD}"/>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3669D5-6FA1-0645-BC79-9DDEFCCF4B21}"/>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740DB24-8531-E94D-B05E-60C33259FE09}"/>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4591500B-0412-CB45-9053-85931536B1AD}"/>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79D0B05-1A10-7543-8CA9-44F6B0453868}"/>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26" name="Content Placeholder 2">
                <a:extLst>
                  <a:ext uri="{FF2B5EF4-FFF2-40B4-BE49-F238E27FC236}">
                    <a16:creationId xmlns:a16="http://schemas.microsoft.com/office/drawing/2014/main" id="{E79D0B05-1A10-7543-8CA9-44F6B0453868}"/>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E5B32DB0-F51A-8242-86A0-8AD7CED6BCFA}"/>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23A3479-F954-6840-B536-A1F94B963982}"/>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60CB2B-07CE-A945-B489-29D965BD7199}"/>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92A6669-C851-9C47-8BEF-30B768932508}"/>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4930E4E3-04D4-BF47-BA4B-A45962FBCDEB}"/>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D97170-2F8B-4F48-8E2A-64641CE2B3C4}"/>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0F52EDE-2875-DE48-AD2F-BA6536894E60}"/>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075C99-337F-BE47-8EF8-5EC57183ED41}"/>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3CF464-58A0-B348-81AE-9423A9E30E87}"/>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3BFE72E-2A7F-ED4C-959D-0C33435D708C}"/>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8398E9-0B56-9A41-BD1E-EBE22F30922D}"/>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3C471183-F579-0240-B18B-4AC85FA1910F}"/>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7E945B6E-8A48-AB4E-A28B-D7C1B4C03C7D}"/>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39" name="Content Placeholder 2">
                <a:extLst>
                  <a:ext uri="{FF2B5EF4-FFF2-40B4-BE49-F238E27FC236}">
                    <a16:creationId xmlns:a16="http://schemas.microsoft.com/office/drawing/2014/main" id="{7E945B6E-8A48-AB4E-A28B-D7C1B4C03C7D}"/>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561C6263-CBD3-104D-9AD6-8AF75D59C6B7}"/>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2FF0051-DDDB-8F4C-9CD5-68DA8E6D025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7837AF-EC9B-934B-B23A-341969736412}"/>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12173EF-414D-D34A-AA3C-3133FB40BE1E}"/>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889007D-61A0-FC49-930F-D20297266FA6}"/>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1CDAA7C-35E5-6E45-AFB8-68996C5CD504}"/>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64F47D-8687-D942-BDDA-D6E332106E26}"/>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2A8646-BCDD-374E-A279-D366EE61AC34}"/>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DCA503-8B88-2F4F-8D6B-3A400CCA8B45}"/>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202942-838B-0E4F-8817-666091844E0B}"/>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F1CF5238-90F6-1A42-BB43-1558E63F45B4}"/>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F31BEE07-66AD-CD49-8640-E36E3A55367C}"/>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0A0C7097-2AB7-734C-AC88-E9C8FAA496A8}"/>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52" name="Content Placeholder 2">
                <a:extLst>
                  <a:ext uri="{FF2B5EF4-FFF2-40B4-BE49-F238E27FC236}">
                    <a16:creationId xmlns:a16="http://schemas.microsoft.com/office/drawing/2014/main" id="{0A0C7097-2AB7-734C-AC88-E9C8FAA496A8}"/>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01165D18-9EC1-F047-A671-4EE66BA5C44A}"/>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0661276-061F-2641-B25B-CAB4040EFA22}"/>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C577E7-688D-2B45-9CE3-B19C809EF163}"/>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A52908F-C3FE-FC4D-9BE2-39EA60BB7D76}"/>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C3DF2F38-EE79-8846-ADC6-9F76281BE13C}"/>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D91586AE-0AC5-6D4A-837F-F5F742303C8E}"/>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64" name="Content Placeholder 2">
                <a:extLst>
                  <a:ext uri="{FF2B5EF4-FFF2-40B4-BE49-F238E27FC236}">
                    <a16:creationId xmlns:a16="http://schemas.microsoft.com/office/drawing/2014/main" id="{D91586AE-0AC5-6D4A-837F-F5F742303C8E}"/>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4B4D95BC-DCE6-4E4B-A661-D8E2988E5D81}"/>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65" name="Content Placeholder 2">
                <a:extLst>
                  <a:ext uri="{FF2B5EF4-FFF2-40B4-BE49-F238E27FC236}">
                    <a16:creationId xmlns:a16="http://schemas.microsoft.com/office/drawing/2014/main" id="{4B4D95BC-DCE6-4E4B-A661-D8E2988E5D81}"/>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BB1228C7-F921-324C-A43B-A4D084076D20}"/>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69" name="Rectangle 68">
                <a:extLst>
                  <a:ext uri="{FF2B5EF4-FFF2-40B4-BE49-F238E27FC236}">
                    <a16:creationId xmlns:a16="http://schemas.microsoft.com/office/drawing/2014/main" id="{BB1228C7-F921-324C-A43B-A4D084076D20}"/>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6B5397A-8488-8942-B507-3BFFEA4D0E98}"/>
                  </a:ext>
                </a:extLst>
              </p:cNvPr>
              <p:cNvSpPr/>
              <p:nvPr/>
            </p:nvSpPr>
            <p:spPr>
              <a:xfrm>
                <a:off x="2031827" y="2895419"/>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70" name="Rectangle 69">
                <a:extLst>
                  <a:ext uri="{FF2B5EF4-FFF2-40B4-BE49-F238E27FC236}">
                    <a16:creationId xmlns:a16="http://schemas.microsoft.com/office/drawing/2014/main" id="{66B5397A-8488-8942-B507-3BFFEA4D0E98}"/>
                  </a:ext>
                </a:extLst>
              </p:cNvPr>
              <p:cNvSpPr>
                <a:spLocks noRot="1" noChangeAspect="1" noMove="1" noResize="1" noEditPoints="1" noAdjustHandles="1" noChangeArrowheads="1" noChangeShapeType="1" noTextEdit="1"/>
              </p:cNvSpPr>
              <p:nvPr/>
            </p:nvSpPr>
            <p:spPr>
              <a:xfrm>
                <a:off x="2031827" y="2895419"/>
                <a:ext cx="430374" cy="461665"/>
              </a:xfrm>
              <a:prstGeom prst="rect">
                <a:avLst/>
              </a:prstGeom>
              <a:blipFill>
                <a:blip r:embed="rId8"/>
                <a:stretch>
                  <a:fillRect t="-277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05D246DF-B328-314D-AE0D-3948B489731F}"/>
                  </a:ext>
                </a:extLst>
              </p:cNvPr>
              <p:cNvSpPr/>
              <p:nvPr/>
            </p:nvSpPr>
            <p:spPr>
              <a:xfrm>
                <a:off x="9332710" y="686561"/>
                <a:ext cx="1298483" cy="1072281"/>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72" name="Rectangle 71">
                <a:extLst>
                  <a:ext uri="{FF2B5EF4-FFF2-40B4-BE49-F238E27FC236}">
                    <a16:creationId xmlns:a16="http://schemas.microsoft.com/office/drawing/2014/main" id="{05D246DF-B328-314D-AE0D-3948B489731F}"/>
                  </a:ext>
                </a:extLst>
              </p:cNvPr>
              <p:cNvSpPr>
                <a:spLocks noRot="1" noChangeAspect="1" noMove="1" noResize="1" noEditPoints="1" noAdjustHandles="1" noChangeArrowheads="1" noChangeShapeType="1" noTextEdit="1"/>
              </p:cNvSpPr>
              <p:nvPr/>
            </p:nvSpPr>
            <p:spPr>
              <a:xfrm>
                <a:off x="9332710" y="686561"/>
                <a:ext cx="1298483" cy="1072281"/>
              </a:xfrm>
              <a:prstGeom prst="rect">
                <a:avLst/>
              </a:prstGeom>
              <a:blipFill>
                <a:blip r:embed="rId9"/>
                <a:stretch>
                  <a:fillRect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DD0223EE-AB77-E745-B3EB-BC981C8BDCC7}"/>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DD0223EE-AB77-E745-B3EB-BC981C8BDCC7}"/>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5439BFB4-5FEF-BC48-847B-7E2270682B4C}"/>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5439BFB4-5FEF-BC48-847B-7E2270682B4C}"/>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5110E7-A92F-C14A-95F3-B48F03756A2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78" name="Content Placeholder 2">
            <a:extLst>
              <a:ext uri="{FF2B5EF4-FFF2-40B4-BE49-F238E27FC236}">
                <a16:creationId xmlns:a16="http://schemas.microsoft.com/office/drawing/2014/main" id="{D72094EF-16A9-7B44-A071-E40E0000CED0}"/>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79" name="Rounded Rectangle 78">
            <a:extLst>
              <a:ext uri="{FF2B5EF4-FFF2-40B4-BE49-F238E27FC236}">
                <a16:creationId xmlns:a16="http://schemas.microsoft.com/office/drawing/2014/main" id="{151911BD-6EAD-874D-AF1A-AF3DBE79F64F}"/>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0" name="Oval 79">
            <a:extLst>
              <a:ext uri="{FF2B5EF4-FFF2-40B4-BE49-F238E27FC236}">
                <a16:creationId xmlns:a16="http://schemas.microsoft.com/office/drawing/2014/main" id="{DD19C169-8DD1-6A4B-88D6-3C0CC3D70D2B}"/>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Oval 80">
            <a:extLst>
              <a:ext uri="{FF2B5EF4-FFF2-40B4-BE49-F238E27FC236}">
                <a16:creationId xmlns:a16="http://schemas.microsoft.com/office/drawing/2014/main" id="{BA8D7768-A1EC-1649-91E0-743C8369903D}"/>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Oval 81">
            <a:extLst>
              <a:ext uri="{FF2B5EF4-FFF2-40B4-BE49-F238E27FC236}">
                <a16:creationId xmlns:a16="http://schemas.microsoft.com/office/drawing/2014/main" id="{F381F72C-2D2A-DF4B-BEC4-0A10EB34839F}"/>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Oval 82">
            <a:extLst>
              <a:ext uri="{FF2B5EF4-FFF2-40B4-BE49-F238E27FC236}">
                <a16:creationId xmlns:a16="http://schemas.microsoft.com/office/drawing/2014/main" id="{FDE76911-7CAA-224F-9047-5918773A1D55}"/>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ight Arrow 83">
            <a:extLst>
              <a:ext uri="{FF2B5EF4-FFF2-40B4-BE49-F238E27FC236}">
                <a16:creationId xmlns:a16="http://schemas.microsoft.com/office/drawing/2014/main" id="{A5AB2061-9AA7-DE4C-B89B-6E9DCD68CCB7}"/>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5B7329C0-ED61-CA43-A5EF-75D5674852EF}"/>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85" name="Content Placeholder 2">
                <a:extLst>
                  <a:ext uri="{FF2B5EF4-FFF2-40B4-BE49-F238E27FC236}">
                    <a16:creationId xmlns:a16="http://schemas.microsoft.com/office/drawing/2014/main" id="{5B7329C0-ED61-CA43-A5EF-75D5674852EF}"/>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F806BD02-2D52-384B-B1FC-D8788ED70EC9}"/>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Oval 86">
            <a:extLst>
              <a:ext uri="{FF2B5EF4-FFF2-40B4-BE49-F238E27FC236}">
                <a16:creationId xmlns:a16="http://schemas.microsoft.com/office/drawing/2014/main" id="{42FEF93D-1038-B441-8283-46E6C128CBAC}"/>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Oval 87">
            <a:extLst>
              <a:ext uri="{FF2B5EF4-FFF2-40B4-BE49-F238E27FC236}">
                <a16:creationId xmlns:a16="http://schemas.microsoft.com/office/drawing/2014/main" id="{7FF12C54-CCD1-C943-8412-D543E5A478AF}"/>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Oval 88">
            <a:extLst>
              <a:ext uri="{FF2B5EF4-FFF2-40B4-BE49-F238E27FC236}">
                <a16:creationId xmlns:a16="http://schemas.microsoft.com/office/drawing/2014/main" id="{FAFD3F7B-052C-374A-8560-EF0CA951100C}"/>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Oval 89">
            <a:extLst>
              <a:ext uri="{FF2B5EF4-FFF2-40B4-BE49-F238E27FC236}">
                <a16:creationId xmlns:a16="http://schemas.microsoft.com/office/drawing/2014/main" id="{9AFC51C0-06B7-B448-8454-08607677863C}"/>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ight Arrow 90">
            <a:extLst>
              <a:ext uri="{FF2B5EF4-FFF2-40B4-BE49-F238E27FC236}">
                <a16:creationId xmlns:a16="http://schemas.microsoft.com/office/drawing/2014/main" id="{94B6773C-603B-6C49-953C-453D04B3E67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94408A66-3DA3-BF48-9C62-02AD108A3C91}"/>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94408A66-3DA3-BF48-9C62-02AD108A3C91}"/>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93" name="Rounded Rectangle 92">
            <a:extLst>
              <a:ext uri="{FF2B5EF4-FFF2-40B4-BE49-F238E27FC236}">
                <a16:creationId xmlns:a16="http://schemas.microsoft.com/office/drawing/2014/main" id="{310103AE-B073-1143-98CC-E315F95F91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4" name="Oval 93">
            <a:extLst>
              <a:ext uri="{FF2B5EF4-FFF2-40B4-BE49-F238E27FC236}">
                <a16:creationId xmlns:a16="http://schemas.microsoft.com/office/drawing/2014/main" id="{5247013F-E0C9-0E40-8E18-2FE54212B459}"/>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5" name="Oval 94">
            <a:extLst>
              <a:ext uri="{FF2B5EF4-FFF2-40B4-BE49-F238E27FC236}">
                <a16:creationId xmlns:a16="http://schemas.microsoft.com/office/drawing/2014/main" id="{68F3127F-D691-3D4B-97C7-5F071BF8783B}"/>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6" name="Oval 95">
            <a:extLst>
              <a:ext uri="{FF2B5EF4-FFF2-40B4-BE49-F238E27FC236}">
                <a16:creationId xmlns:a16="http://schemas.microsoft.com/office/drawing/2014/main" id="{DEE41199-A7D8-0946-B7A7-17844F1F071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7" name="Oval 96">
            <a:extLst>
              <a:ext uri="{FF2B5EF4-FFF2-40B4-BE49-F238E27FC236}">
                <a16:creationId xmlns:a16="http://schemas.microsoft.com/office/drawing/2014/main" id="{4838534D-B292-1140-A586-BDB908323903}"/>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8" name="Right Arrow 97">
            <a:extLst>
              <a:ext uri="{FF2B5EF4-FFF2-40B4-BE49-F238E27FC236}">
                <a16:creationId xmlns:a16="http://schemas.microsoft.com/office/drawing/2014/main" id="{4E2804D9-F4E5-D343-A373-94D728C0A6E1}"/>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ADE574B-929C-464D-8AE2-6AA659EFB673}"/>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ADE574B-929C-464D-8AE2-6AA659EFB673}"/>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00" name="Right Arrow 99">
            <a:extLst>
              <a:ext uri="{FF2B5EF4-FFF2-40B4-BE49-F238E27FC236}">
                <a16:creationId xmlns:a16="http://schemas.microsoft.com/office/drawing/2014/main" id="{0A06B42B-2531-7D4A-A07C-96F48D51805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60370BF-B949-784C-86C7-0D501AD16BF6}"/>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01" name="Content Placeholder 2">
                <a:extLst>
                  <a:ext uri="{FF2B5EF4-FFF2-40B4-BE49-F238E27FC236}">
                    <a16:creationId xmlns:a16="http://schemas.microsoft.com/office/drawing/2014/main" id="{560370BF-B949-784C-86C7-0D501AD16BF6}"/>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102" name="Content Placeholder 2">
            <a:extLst>
              <a:ext uri="{FF2B5EF4-FFF2-40B4-BE49-F238E27FC236}">
                <a16:creationId xmlns:a16="http://schemas.microsoft.com/office/drawing/2014/main" id="{84F00FE0-7BE2-AB45-84A5-CACC76F1C678}"/>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03" name="Content Placeholder 2">
            <a:extLst>
              <a:ext uri="{FF2B5EF4-FFF2-40B4-BE49-F238E27FC236}">
                <a16:creationId xmlns:a16="http://schemas.microsoft.com/office/drawing/2014/main" id="{F40B8C59-0149-A142-86C3-CA63325779D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04" name="Content Placeholder 2">
            <a:extLst>
              <a:ext uri="{FF2B5EF4-FFF2-40B4-BE49-F238E27FC236}">
                <a16:creationId xmlns:a16="http://schemas.microsoft.com/office/drawing/2014/main" id="{DA71FA44-21E2-F542-8A3B-2EA795FA64B4}"/>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05" name="Content Placeholder 2">
            <a:extLst>
              <a:ext uri="{FF2B5EF4-FFF2-40B4-BE49-F238E27FC236}">
                <a16:creationId xmlns:a16="http://schemas.microsoft.com/office/drawing/2014/main" id="{7E95A145-8CAC-9549-BE9D-308C04EDF2FC}"/>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06" name="Rounded Rectangle 105">
            <a:extLst>
              <a:ext uri="{FF2B5EF4-FFF2-40B4-BE49-F238E27FC236}">
                <a16:creationId xmlns:a16="http://schemas.microsoft.com/office/drawing/2014/main" id="{710E6B06-7E28-8D41-92AC-CB7973823B27}"/>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Oval 106">
            <a:extLst>
              <a:ext uri="{FF2B5EF4-FFF2-40B4-BE49-F238E27FC236}">
                <a16:creationId xmlns:a16="http://schemas.microsoft.com/office/drawing/2014/main" id="{85DEB645-C3D7-E648-9817-4FD574E1430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Oval 107">
            <a:extLst>
              <a:ext uri="{FF2B5EF4-FFF2-40B4-BE49-F238E27FC236}">
                <a16:creationId xmlns:a16="http://schemas.microsoft.com/office/drawing/2014/main" id="{A2678B3B-07CE-6141-ACFE-0CD961C14D2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9" name="Oval 108">
            <a:extLst>
              <a:ext uri="{FF2B5EF4-FFF2-40B4-BE49-F238E27FC236}">
                <a16:creationId xmlns:a16="http://schemas.microsoft.com/office/drawing/2014/main" id="{499DACEE-02EE-5443-8FAD-D0107DF9B8E3}"/>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0" name="Oval 109">
            <a:extLst>
              <a:ext uri="{FF2B5EF4-FFF2-40B4-BE49-F238E27FC236}">
                <a16:creationId xmlns:a16="http://schemas.microsoft.com/office/drawing/2014/main" id="{3F990F24-4867-7745-AD2F-DB6CA00F7343}"/>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1" name="Rounded Rectangle 110">
            <a:extLst>
              <a:ext uri="{FF2B5EF4-FFF2-40B4-BE49-F238E27FC236}">
                <a16:creationId xmlns:a16="http://schemas.microsoft.com/office/drawing/2014/main" id="{5846CCBF-EE75-6446-82E3-EAC9978F6B3B}"/>
              </a:ext>
            </a:extLst>
          </p:cNvPr>
          <p:cNvSpPr/>
          <p:nvPr/>
        </p:nvSpPr>
        <p:spPr>
          <a:xfrm>
            <a:off x="9217768" y="4153858"/>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BC0DBEC-CD2F-5F4B-BB00-29A024391068}"/>
              </a:ext>
            </a:extLst>
          </p:cNvPr>
          <p:cNvSpPr/>
          <p:nvPr/>
        </p:nvSpPr>
        <p:spPr>
          <a:xfrm>
            <a:off x="9302318"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CD84FE7-1114-864E-93F0-20C8C9E23F1B}"/>
              </a:ext>
            </a:extLst>
          </p:cNvPr>
          <p:cNvSpPr/>
          <p:nvPr/>
        </p:nvSpPr>
        <p:spPr>
          <a:xfrm>
            <a:off x="9548577"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92A687D-18B8-124F-8D2C-CA466AD046AF}"/>
              </a:ext>
            </a:extLst>
          </p:cNvPr>
          <p:cNvSpPr/>
          <p:nvPr/>
        </p:nvSpPr>
        <p:spPr>
          <a:xfrm>
            <a:off x="9794836"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BD47889-18A0-2244-AA16-5A1DBF16D323}"/>
              </a:ext>
            </a:extLst>
          </p:cNvPr>
          <p:cNvSpPr/>
          <p:nvPr/>
        </p:nvSpPr>
        <p:spPr>
          <a:xfrm>
            <a:off x="10046705"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6A71D20-DDDD-6E44-AEF6-0E1E17811A0E}"/>
              </a:ext>
            </a:extLst>
          </p:cNvPr>
          <p:cNvSpPr/>
          <p:nvPr/>
        </p:nvSpPr>
        <p:spPr>
          <a:xfrm>
            <a:off x="10304701" y="4209409"/>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209160F-0E10-5D4E-A879-5AF5846500B5}"/>
              </a:ext>
            </a:extLst>
          </p:cNvPr>
          <p:cNvSpPr/>
          <p:nvPr/>
        </p:nvSpPr>
        <p:spPr>
          <a:xfrm>
            <a:off x="9655013" y="3399661"/>
            <a:ext cx="520985" cy="102857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a:extLst>
              <a:ext uri="{FF2B5EF4-FFF2-40B4-BE49-F238E27FC236}">
                <a16:creationId xmlns:a16="http://schemas.microsoft.com/office/drawing/2014/main" id="{C5F97A50-8FCA-674B-9CD5-B798C07934E9}"/>
              </a:ext>
            </a:extLst>
          </p:cNvPr>
          <p:cNvSpPr/>
          <p:nvPr/>
        </p:nvSpPr>
        <p:spPr>
          <a:xfrm rot="10800000">
            <a:off x="3857900" y="4064460"/>
            <a:ext cx="5797112"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1955CE4C-F149-954F-B60C-F5A8790D746A}"/>
                  </a:ext>
                </a:extLst>
              </p:cNvPr>
              <p:cNvSpPr/>
              <p:nvPr/>
            </p:nvSpPr>
            <p:spPr>
              <a:xfrm>
                <a:off x="883997" y="1378420"/>
                <a:ext cx="6032968" cy="1105495"/>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smtClean="0">
                        <a:solidFill>
                          <a:srgbClr val="C00000"/>
                        </a:solidFill>
                        <a:latin typeface="Cambria Math" panose="02040503050406030204" pitchFamily="18" charset="0"/>
                        <a:ea typeface="Cambria Math" panose="02040503050406030204" pitchFamily="18" charset="0"/>
                      </a:rPr>
                      <m:t>=</m:t>
                    </m:r>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𝑳</m:t>
                            </m:r>
                          </m:e>
                          <m:sup>
                            <m:r>
                              <a:rPr lang="en-US" sz="4000" b="1" i="1">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den>
                    </m:f>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𝟐</m:t>
                            </m:r>
                          </m:sup>
                        </m:sSup>
                      </m:den>
                    </m:f>
                  </m:oMath>
                </a14:m>
                <a:r>
                  <a:rPr lang="en-US" sz="4000" b="1" dirty="0">
                    <a:solidFill>
                      <a:srgbClr val="C00000"/>
                    </a:solidFill>
                    <a:ea typeface="Cambria Math" panose="02040503050406030204" pitchFamily="18" charset="0"/>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𝟐</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a:solidFill>
                                  <a:srgbClr val="C00000"/>
                                </a:solidFill>
                                <a:latin typeface="Cambria Math" panose="02040503050406030204" pitchFamily="18" charset="0"/>
                                <a:ea typeface="Cambria Math" panose="02040503050406030204" pitchFamily="18" charset="0"/>
                              </a:rPr>
                              <m:t>𝟏</m:t>
                            </m:r>
                          </m:sup>
                        </m:sSup>
                      </m:den>
                    </m:f>
                  </m:oMath>
                </a14:m>
                <a:endParaRPr lang="en-US" sz="4000" dirty="0"/>
              </a:p>
            </p:txBody>
          </p:sp>
        </mc:Choice>
        <mc:Fallback xmlns="">
          <p:sp>
            <p:nvSpPr>
              <p:cNvPr id="117" name="Rectangle 116">
                <a:extLst>
                  <a:ext uri="{FF2B5EF4-FFF2-40B4-BE49-F238E27FC236}">
                    <a16:creationId xmlns:a16="http://schemas.microsoft.com/office/drawing/2014/main" id="{1955CE4C-F149-954F-B60C-F5A8790D746A}"/>
                  </a:ext>
                </a:extLst>
              </p:cNvPr>
              <p:cNvSpPr>
                <a:spLocks noRot="1" noChangeAspect="1" noMove="1" noResize="1" noEditPoints="1" noAdjustHandles="1" noChangeArrowheads="1" noChangeShapeType="1" noTextEdit="1"/>
              </p:cNvSpPr>
              <p:nvPr/>
            </p:nvSpPr>
            <p:spPr>
              <a:xfrm>
                <a:off x="883997" y="1378420"/>
                <a:ext cx="6032968" cy="1105495"/>
              </a:xfrm>
              <a:prstGeom prst="rect">
                <a:avLst/>
              </a:prstGeom>
              <a:blipFill>
                <a:blip r:embed="rId16"/>
                <a:stretch>
                  <a:fillRect b="-3409"/>
                </a:stretch>
              </a:blipFill>
            </p:spPr>
            <p:txBody>
              <a:bodyPr/>
              <a:lstStyle/>
              <a:p>
                <a:r>
                  <a:rPr lang="en-US">
                    <a:noFill/>
                  </a:rPr>
                  <a:t> </a:t>
                </a:r>
              </a:p>
            </p:txBody>
          </p:sp>
        </mc:Fallback>
      </mc:AlternateContent>
      <p:sp>
        <p:nvSpPr>
          <p:cNvPr id="118" name="Slide Number Placeholder 9">
            <a:extLst>
              <a:ext uri="{FF2B5EF4-FFF2-40B4-BE49-F238E27FC236}">
                <a16:creationId xmlns:a16="http://schemas.microsoft.com/office/drawing/2014/main" id="{E7BDB7ED-AC7E-144A-9B5E-C18E74259853}"/>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34</a:t>
            </a:fld>
            <a:endParaRPr lang="en-US" dirty="0"/>
          </a:p>
        </p:txBody>
      </p:sp>
    </p:spTree>
    <p:extLst>
      <p:ext uri="{BB962C8B-B14F-4D97-AF65-F5344CB8AC3E}">
        <p14:creationId xmlns:p14="http://schemas.microsoft.com/office/powerpoint/2010/main" val="330225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716885" y="264119"/>
            <a:ext cx="6517413" cy="551431"/>
          </a:xfrm>
        </p:spPr>
        <p:txBody>
          <a:bodyPr>
            <a:normAutofit fontScale="90000"/>
          </a:bodyPr>
          <a:lstStyle/>
          <a:p>
            <a:r>
              <a:rPr lang="en-US" dirty="0"/>
              <a:t>RNNs: Vanishing and Exploding Gradients</a:t>
            </a:r>
          </a:p>
        </p:txBody>
      </p:sp>
      <p:sp>
        <p:nvSpPr>
          <p:cNvPr id="12" name="Rectangle 11">
            <a:extLst>
              <a:ext uri="{FF2B5EF4-FFF2-40B4-BE49-F238E27FC236}">
                <a16:creationId xmlns:a16="http://schemas.microsoft.com/office/drawing/2014/main" id="{F96E96B4-FA2A-A045-8934-B071E520E541}"/>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DB4A757-5A32-CF4C-A30C-5FE20E8C7192}"/>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alpha val="25000"/>
                  </a:schemeClr>
                </a:solidFill>
                <a:latin typeface="Avenir Light" panose="020B0402020203020204" pitchFamily="34" charset="77"/>
              </a:rPr>
              <a:t>Output layer</a:t>
            </a:r>
          </a:p>
        </p:txBody>
      </p:sp>
      <p:sp>
        <p:nvSpPr>
          <p:cNvPr id="14" name="Oval 13">
            <a:extLst>
              <a:ext uri="{FF2B5EF4-FFF2-40B4-BE49-F238E27FC236}">
                <a16:creationId xmlns:a16="http://schemas.microsoft.com/office/drawing/2014/main" id="{511F4F3D-7FD4-CA4D-BCDB-B5A50BBDE93A}"/>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F0F276-DB46-D74E-8ABD-D057FA6ED0F3}"/>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3DB2A-790A-3B43-8790-B0E90915D1E6}"/>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022844-714E-284B-AB2A-68FBB304ADC6}"/>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823ADC3-4481-2946-87EA-CB2E335E30DA}"/>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BF7497-DF61-0F4A-B016-CE02CE318A25}"/>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4E656-FFF7-DA41-8ED5-A6650F40273B}"/>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EAC4CB-C274-0748-B5B1-A0651F161A72}"/>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0BC738-3191-5447-B402-723D4FA368AD}"/>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3669D5-6FA1-0645-BC79-9DDEFCCF4B21}"/>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740DB24-8531-E94D-B05E-60C33259FE09}"/>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4591500B-0412-CB45-9053-85931536B1AD}"/>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79D0B05-1A10-7543-8CA9-44F6B0453868}"/>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26" name="Content Placeholder 2">
                <a:extLst>
                  <a:ext uri="{FF2B5EF4-FFF2-40B4-BE49-F238E27FC236}">
                    <a16:creationId xmlns:a16="http://schemas.microsoft.com/office/drawing/2014/main" id="{E79D0B05-1A10-7543-8CA9-44F6B0453868}"/>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E5B32DB0-F51A-8242-86A0-8AD7CED6BCFA}"/>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23A3479-F954-6840-B536-A1F94B963982}"/>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60CB2B-07CE-A945-B489-29D965BD7199}"/>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92A6669-C851-9C47-8BEF-30B768932508}"/>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4930E4E3-04D4-BF47-BA4B-A45962FBCDEB}"/>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D97170-2F8B-4F48-8E2A-64641CE2B3C4}"/>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0F52EDE-2875-DE48-AD2F-BA6536894E60}"/>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075C99-337F-BE47-8EF8-5EC57183ED41}"/>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3CF464-58A0-B348-81AE-9423A9E30E87}"/>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3BFE72E-2A7F-ED4C-959D-0C33435D708C}"/>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8398E9-0B56-9A41-BD1E-EBE22F30922D}"/>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3C471183-F579-0240-B18B-4AC85FA1910F}"/>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7E945B6E-8A48-AB4E-A28B-D7C1B4C03C7D}"/>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39" name="Content Placeholder 2">
                <a:extLst>
                  <a:ext uri="{FF2B5EF4-FFF2-40B4-BE49-F238E27FC236}">
                    <a16:creationId xmlns:a16="http://schemas.microsoft.com/office/drawing/2014/main" id="{7E945B6E-8A48-AB4E-A28B-D7C1B4C03C7D}"/>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561C6263-CBD3-104D-9AD6-8AF75D59C6B7}"/>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2FF0051-DDDB-8F4C-9CD5-68DA8E6D025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7837AF-EC9B-934B-B23A-341969736412}"/>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12173EF-414D-D34A-AA3C-3133FB40BE1E}"/>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889007D-61A0-FC49-930F-D20297266FA6}"/>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1CDAA7C-35E5-6E45-AFB8-68996C5CD504}"/>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64F47D-8687-D942-BDDA-D6E332106E26}"/>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2A8646-BCDD-374E-A279-D366EE61AC34}"/>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DCA503-8B88-2F4F-8D6B-3A400CCA8B45}"/>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202942-838B-0E4F-8817-666091844E0B}"/>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F1CF5238-90F6-1A42-BB43-1558E63F45B4}"/>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F31BEE07-66AD-CD49-8640-E36E3A55367C}"/>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0A0C7097-2AB7-734C-AC88-E9C8FAA496A8}"/>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52" name="Content Placeholder 2">
                <a:extLst>
                  <a:ext uri="{FF2B5EF4-FFF2-40B4-BE49-F238E27FC236}">
                    <a16:creationId xmlns:a16="http://schemas.microsoft.com/office/drawing/2014/main" id="{0A0C7097-2AB7-734C-AC88-E9C8FAA496A8}"/>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01165D18-9EC1-F047-A671-4EE66BA5C44A}"/>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0661276-061F-2641-B25B-CAB4040EFA22}"/>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C577E7-688D-2B45-9CE3-B19C809EF163}"/>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A52908F-C3FE-FC4D-9BE2-39EA60BB7D76}"/>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C3DF2F38-EE79-8846-ADC6-9F76281BE13C}"/>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D91586AE-0AC5-6D4A-837F-F5F742303C8E}"/>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64" name="Content Placeholder 2">
                <a:extLst>
                  <a:ext uri="{FF2B5EF4-FFF2-40B4-BE49-F238E27FC236}">
                    <a16:creationId xmlns:a16="http://schemas.microsoft.com/office/drawing/2014/main" id="{D91586AE-0AC5-6D4A-837F-F5F742303C8E}"/>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4B4D95BC-DCE6-4E4B-A661-D8E2988E5D81}"/>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65" name="Content Placeholder 2">
                <a:extLst>
                  <a:ext uri="{FF2B5EF4-FFF2-40B4-BE49-F238E27FC236}">
                    <a16:creationId xmlns:a16="http://schemas.microsoft.com/office/drawing/2014/main" id="{4B4D95BC-DCE6-4E4B-A661-D8E2988E5D81}"/>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BB1228C7-F921-324C-A43B-A4D084076D20}"/>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69" name="Rectangle 68">
                <a:extLst>
                  <a:ext uri="{FF2B5EF4-FFF2-40B4-BE49-F238E27FC236}">
                    <a16:creationId xmlns:a16="http://schemas.microsoft.com/office/drawing/2014/main" id="{BB1228C7-F921-324C-A43B-A4D084076D20}"/>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6B5397A-8488-8942-B507-3BFFEA4D0E98}"/>
                  </a:ext>
                </a:extLst>
              </p:cNvPr>
              <p:cNvSpPr/>
              <p:nvPr/>
            </p:nvSpPr>
            <p:spPr>
              <a:xfrm>
                <a:off x="2031827" y="2895419"/>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70" name="Rectangle 69">
                <a:extLst>
                  <a:ext uri="{FF2B5EF4-FFF2-40B4-BE49-F238E27FC236}">
                    <a16:creationId xmlns:a16="http://schemas.microsoft.com/office/drawing/2014/main" id="{66B5397A-8488-8942-B507-3BFFEA4D0E98}"/>
                  </a:ext>
                </a:extLst>
              </p:cNvPr>
              <p:cNvSpPr>
                <a:spLocks noRot="1" noChangeAspect="1" noMove="1" noResize="1" noEditPoints="1" noAdjustHandles="1" noChangeArrowheads="1" noChangeShapeType="1" noTextEdit="1"/>
              </p:cNvSpPr>
              <p:nvPr/>
            </p:nvSpPr>
            <p:spPr>
              <a:xfrm>
                <a:off x="2031827" y="2895419"/>
                <a:ext cx="430374" cy="461665"/>
              </a:xfrm>
              <a:prstGeom prst="rect">
                <a:avLst/>
              </a:prstGeom>
              <a:blipFill>
                <a:blip r:embed="rId8"/>
                <a:stretch>
                  <a:fillRect t="-277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05D246DF-B328-314D-AE0D-3948B489731F}"/>
                  </a:ext>
                </a:extLst>
              </p:cNvPr>
              <p:cNvSpPr/>
              <p:nvPr/>
            </p:nvSpPr>
            <p:spPr>
              <a:xfrm>
                <a:off x="9332710" y="686561"/>
                <a:ext cx="1298483" cy="1072281"/>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72" name="Rectangle 71">
                <a:extLst>
                  <a:ext uri="{FF2B5EF4-FFF2-40B4-BE49-F238E27FC236}">
                    <a16:creationId xmlns:a16="http://schemas.microsoft.com/office/drawing/2014/main" id="{05D246DF-B328-314D-AE0D-3948B489731F}"/>
                  </a:ext>
                </a:extLst>
              </p:cNvPr>
              <p:cNvSpPr>
                <a:spLocks noRot="1" noChangeAspect="1" noMove="1" noResize="1" noEditPoints="1" noAdjustHandles="1" noChangeArrowheads="1" noChangeShapeType="1" noTextEdit="1"/>
              </p:cNvSpPr>
              <p:nvPr/>
            </p:nvSpPr>
            <p:spPr>
              <a:xfrm>
                <a:off x="9332710" y="686561"/>
                <a:ext cx="1298483" cy="1072281"/>
              </a:xfrm>
              <a:prstGeom prst="rect">
                <a:avLst/>
              </a:prstGeom>
              <a:blipFill>
                <a:blip r:embed="rId9"/>
                <a:stretch>
                  <a:fillRect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DD0223EE-AB77-E745-B3EB-BC981C8BDCC7}"/>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DD0223EE-AB77-E745-B3EB-BC981C8BDCC7}"/>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5439BFB4-5FEF-BC48-847B-7E2270682B4C}"/>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5439BFB4-5FEF-BC48-847B-7E2270682B4C}"/>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5110E7-A92F-C14A-95F3-B48F03756A2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78" name="Content Placeholder 2">
            <a:extLst>
              <a:ext uri="{FF2B5EF4-FFF2-40B4-BE49-F238E27FC236}">
                <a16:creationId xmlns:a16="http://schemas.microsoft.com/office/drawing/2014/main" id="{D72094EF-16A9-7B44-A071-E40E0000CED0}"/>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79" name="Rounded Rectangle 78">
            <a:extLst>
              <a:ext uri="{FF2B5EF4-FFF2-40B4-BE49-F238E27FC236}">
                <a16:creationId xmlns:a16="http://schemas.microsoft.com/office/drawing/2014/main" id="{151911BD-6EAD-874D-AF1A-AF3DBE79F64F}"/>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0" name="Oval 79">
            <a:extLst>
              <a:ext uri="{FF2B5EF4-FFF2-40B4-BE49-F238E27FC236}">
                <a16:creationId xmlns:a16="http://schemas.microsoft.com/office/drawing/2014/main" id="{DD19C169-8DD1-6A4B-88D6-3C0CC3D70D2B}"/>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Oval 80">
            <a:extLst>
              <a:ext uri="{FF2B5EF4-FFF2-40B4-BE49-F238E27FC236}">
                <a16:creationId xmlns:a16="http://schemas.microsoft.com/office/drawing/2014/main" id="{BA8D7768-A1EC-1649-91E0-743C8369903D}"/>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Oval 81">
            <a:extLst>
              <a:ext uri="{FF2B5EF4-FFF2-40B4-BE49-F238E27FC236}">
                <a16:creationId xmlns:a16="http://schemas.microsoft.com/office/drawing/2014/main" id="{F381F72C-2D2A-DF4B-BEC4-0A10EB34839F}"/>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Oval 82">
            <a:extLst>
              <a:ext uri="{FF2B5EF4-FFF2-40B4-BE49-F238E27FC236}">
                <a16:creationId xmlns:a16="http://schemas.microsoft.com/office/drawing/2014/main" id="{FDE76911-7CAA-224F-9047-5918773A1D55}"/>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ight Arrow 83">
            <a:extLst>
              <a:ext uri="{FF2B5EF4-FFF2-40B4-BE49-F238E27FC236}">
                <a16:creationId xmlns:a16="http://schemas.microsoft.com/office/drawing/2014/main" id="{A5AB2061-9AA7-DE4C-B89B-6E9DCD68CCB7}"/>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5B7329C0-ED61-CA43-A5EF-75D5674852EF}"/>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85" name="Content Placeholder 2">
                <a:extLst>
                  <a:ext uri="{FF2B5EF4-FFF2-40B4-BE49-F238E27FC236}">
                    <a16:creationId xmlns:a16="http://schemas.microsoft.com/office/drawing/2014/main" id="{5B7329C0-ED61-CA43-A5EF-75D5674852EF}"/>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F806BD02-2D52-384B-B1FC-D8788ED70EC9}"/>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Oval 86">
            <a:extLst>
              <a:ext uri="{FF2B5EF4-FFF2-40B4-BE49-F238E27FC236}">
                <a16:creationId xmlns:a16="http://schemas.microsoft.com/office/drawing/2014/main" id="{42FEF93D-1038-B441-8283-46E6C128CBAC}"/>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Oval 87">
            <a:extLst>
              <a:ext uri="{FF2B5EF4-FFF2-40B4-BE49-F238E27FC236}">
                <a16:creationId xmlns:a16="http://schemas.microsoft.com/office/drawing/2014/main" id="{7FF12C54-CCD1-C943-8412-D543E5A478AF}"/>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Oval 88">
            <a:extLst>
              <a:ext uri="{FF2B5EF4-FFF2-40B4-BE49-F238E27FC236}">
                <a16:creationId xmlns:a16="http://schemas.microsoft.com/office/drawing/2014/main" id="{FAFD3F7B-052C-374A-8560-EF0CA951100C}"/>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Oval 89">
            <a:extLst>
              <a:ext uri="{FF2B5EF4-FFF2-40B4-BE49-F238E27FC236}">
                <a16:creationId xmlns:a16="http://schemas.microsoft.com/office/drawing/2014/main" id="{9AFC51C0-06B7-B448-8454-08607677863C}"/>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ight Arrow 90">
            <a:extLst>
              <a:ext uri="{FF2B5EF4-FFF2-40B4-BE49-F238E27FC236}">
                <a16:creationId xmlns:a16="http://schemas.microsoft.com/office/drawing/2014/main" id="{94B6773C-603B-6C49-953C-453D04B3E67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94408A66-3DA3-BF48-9C62-02AD108A3C91}"/>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94408A66-3DA3-BF48-9C62-02AD108A3C91}"/>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93" name="Rounded Rectangle 92">
            <a:extLst>
              <a:ext uri="{FF2B5EF4-FFF2-40B4-BE49-F238E27FC236}">
                <a16:creationId xmlns:a16="http://schemas.microsoft.com/office/drawing/2014/main" id="{310103AE-B073-1143-98CC-E315F95F91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4" name="Oval 93">
            <a:extLst>
              <a:ext uri="{FF2B5EF4-FFF2-40B4-BE49-F238E27FC236}">
                <a16:creationId xmlns:a16="http://schemas.microsoft.com/office/drawing/2014/main" id="{5247013F-E0C9-0E40-8E18-2FE54212B459}"/>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5" name="Oval 94">
            <a:extLst>
              <a:ext uri="{FF2B5EF4-FFF2-40B4-BE49-F238E27FC236}">
                <a16:creationId xmlns:a16="http://schemas.microsoft.com/office/drawing/2014/main" id="{68F3127F-D691-3D4B-97C7-5F071BF8783B}"/>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6" name="Oval 95">
            <a:extLst>
              <a:ext uri="{FF2B5EF4-FFF2-40B4-BE49-F238E27FC236}">
                <a16:creationId xmlns:a16="http://schemas.microsoft.com/office/drawing/2014/main" id="{DEE41199-A7D8-0946-B7A7-17844F1F071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7" name="Oval 96">
            <a:extLst>
              <a:ext uri="{FF2B5EF4-FFF2-40B4-BE49-F238E27FC236}">
                <a16:creationId xmlns:a16="http://schemas.microsoft.com/office/drawing/2014/main" id="{4838534D-B292-1140-A586-BDB908323903}"/>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8" name="Right Arrow 97">
            <a:extLst>
              <a:ext uri="{FF2B5EF4-FFF2-40B4-BE49-F238E27FC236}">
                <a16:creationId xmlns:a16="http://schemas.microsoft.com/office/drawing/2014/main" id="{4E2804D9-F4E5-D343-A373-94D728C0A6E1}"/>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ADE574B-929C-464D-8AE2-6AA659EFB673}"/>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ADE574B-929C-464D-8AE2-6AA659EFB673}"/>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00" name="Right Arrow 99">
            <a:extLst>
              <a:ext uri="{FF2B5EF4-FFF2-40B4-BE49-F238E27FC236}">
                <a16:creationId xmlns:a16="http://schemas.microsoft.com/office/drawing/2014/main" id="{0A06B42B-2531-7D4A-A07C-96F48D51805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60370BF-B949-784C-86C7-0D501AD16BF6}"/>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01" name="Content Placeholder 2">
                <a:extLst>
                  <a:ext uri="{FF2B5EF4-FFF2-40B4-BE49-F238E27FC236}">
                    <a16:creationId xmlns:a16="http://schemas.microsoft.com/office/drawing/2014/main" id="{560370BF-B949-784C-86C7-0D501AD16BF6}"/>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102" name="Content Placeholder 2">
            <a:extLst>
              <a:ext uri="{FF2B5EF4-FFF2-40B4-BE49-F238E27FC236}">
                <a16:creationId xmlns:a16="http://schemas.microsoft.com/office/drawing/2014/main" id="{84F00FE0-7BE2-AB45-84A5-CACC76F1C678}"/>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03" name="Content Placeholder 2">
            <a:extLst>
              <a:ext uri="{FF2B5EF4-FFF2-40B4-BE49-F238E27FC236}">
                <a16:creationId xmlns:a16="http://schemas.microsoft.com/office/drawing/2014/main" id="{F40B8C59-0149-A142-86C3-CA63325779D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04" name="Content Placeholder 2">
            <a:extLst>
              <a:ext uri="{FF2B5EF4-FFF2-40B4-BE49-F238E27FC236}">
                <a16:creationId xmlns:a16="http://schemas.microsoft.com/office/drawing/2014/main" id="{DA71FA44-21E2-F542-8A3B-2EA795FA64B4}"/>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05" name="Content Placeholder 2">
            <a:extLst>
              <a:ext uri="{FF2B5EF4-FFF2-40B4-BE49-F238E27FC236}">
                <a16:creationId xmlns:a16="http://schemas.microsoft.com/office/drawing/2014/main" id="{7E95A145-8CAC-9549-BE9D-308C04EDF2FC}"/>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06" name="Rounded Rectangle 105">
            <a:extLst>
              <a:ext uri="{FF2B5EF4-FFF2-40B4-BE49-F238E27FC236}">
                <a16:creationId xmlns:a16="http://schemas.microsoft.com/office/drawing/2014/main" id="{710E6B06-7E28-8D41-92AC-CB7973823B27}"/>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Oval 106">
            <a:extLst>
              <a:ext uri="{FF2B5EF4-FFF2-40B4-BE49-F238E27FC236}">
                <a16:creationId xmlns:a16="http://schemas.microsoft.com/office/drawing/2014/main" id="{85DEB645-C3D7-E648-9817-4FD574E1430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Oval 107">
            <a:extLst>
              <a:ext uri="{FF2B5EF4-FFF2-40B4-BE49-F238E27FC236}">
                <a16:creationId xmlns:a16="http://schemas.microsoft.com/office/drawing/2014/main" id="{A2678B3B-07CE-6141-ACFE-0CD961C14D2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9" name="Oval 108">
            <a:extLst>
              <a:ext uri="{FF2B5EF4-FFF2-40B4-BE49-F238E27FC236}">
                <a16:creationId xmlns:a16="http://schemas.microsoft.com/office/drawing/2014/main" id="{499DACEE-02EE-5443-8FAD-D0107DF9B8E3}"/>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0" name="Oval 109">
            <a:extLst>
              <a:ext uri="{FF2B5EF4-FFF2-40B4-BE49-F238E27FC236}">
                <a16:creationId xmlns:a16="http://schemas.microsoft.com/office/drawing/2014/main" id="{3F990F24-4867-7745-AD2F-DB6CA00F7343}"/>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1" name="Rounded Rectangle 110">
            <a:extLst>
              <a:ext uri="{FF2B5EF4-FFF2-40B4-BE49-F238E27FC236}">
                <a16:creationId xmlns:a16="http://schemas.microsoft.com/office/drawing/2014/main" id="{5846CCBF-EE75-6446-82E3-EAC9978F6B3B}"/>
              </a:ext>
            </a:extLst>
          </p:cNvPr>
          <p:cNvSpPr/>
          <p:nvPr/>
        </p:nvSpPr>
        <p:spPr>
          <a:xfrm>
            <a:off x="9217768" y="4153858"/>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BC0DBEC-CD2F-5F4B-BB00-29A024391068}"/>
              </a:ext>
            </a:extLst>
          </p:cNvPr>
          <p:cNvSpPr/>
          <p:nvPr/>
        </p:nvSpPr>
        <p:spPr>
          <a:xfrm>
            <a:off x="9302318"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CD84FE7-1114-864E-93F0-20C8C9E23F1B}"/>
              </a:ext>
            </a:extLst>
          </p:cNvPr>
          <p:cNvSpPr/>
          <p:nvPr/>
        </p:nvSpPr>
        <p:spPr>
          <a:xfrm>
            <a:off x="9548577"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92A687D-18B8-124F-8D2C-CA466AD046AF}"/>
              </a:ext>
            </a:extLst>
          </p:cNvPr>
          <p:cNvSpPr/>
          <p:nvPr/>
        </p:nvSpPr>
        <p:spPr>
          <a:xfrm>
            <a:off x="9794836"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BD47889-18A0-2244-AA16-5A1DBF16D323}"/>
              </a:ext>
            </a:extLst>
          </p:cNvPr>
          <p:cNvSpPr/>
          <p:nvPr/>
        </p:nvSpPr>
        <p:spPr>
          <a:xfrm>
            <a:off x="10046705"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6A71D20-DDDD-6E44-AEF6-0E1E17811A0E}"/>
              </a:ext>
            </a:extLst>
          </p:cNvPr>
          <p:cNvSpPr/>
          <p:nvPr/>
        </p:nvSpPr>
        <p:spPr>
          <a:xfrm>
            <a:off x="10304701" y="4209409"/>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209160F-0E10-5D4E-A879-5AF5846500B5}"/>
              </a:ext>
            </a:extLst>
          </p:cNvPr>
          <p:cNvSpPr/>
          <p:nvPr/>
        </p:nvSpPr>
        <p:spPr>
          <a:xfrm>
            <a:off x="9655013" y="3399661"/>
            <a:ext cx="520985" cy="102857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a:extLst>
              <a:ext uri="{FF2B5EF4-FFF2-40B4-BE49-F238E27FC236}">
                <a16:creationId xmlns:a16="http://schemas.microsoft.com/office/drawing/2014/main" id="{C5F97A50-8FCA-674B-9CD5-B798C07934E9}"/>
              </a:ext>
            </a:extLst>
          </p:cNvPr>
          <p:cNvSpPr/>
          <p:nvPr/>
        </p:nvSpPr>
        <p:spPr>
          <a:xfrm rot="10800000">
            <a:off x="3857900" y="4064460"/>
            <a:ext cx="5797112"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1955CE4C-F149-954F-B60C-F5A8790D746A}"/>
                  </a:ext>
                </a:extLst>
              </p:cNvPr>
              <p:cNvSpPr/>
              <p:nvPr/>
            </p:nvSpPr>
            <p:spPr>
              <a:xfrm>
                <a:off x="883997" y="1378420"/>
                <a:ext cx="6032968" cy="1105495"/>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smtClean="0">
                        <a:solidFill>
                          <a:srgbClr val="C00000"/>
                        </a:solidFill>
                        <a:latin typeface="Cambria Math" panose="02040503050406030204" pitchFamily="18" charset="0"/>
                        <a:ea typeface="Cambria Math" panose="02040503050406030204" pitchFamily="18" charset="0"/>
                      </a:rPr>
                      <m:t>=</m:t>
                    </m:r>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𝑳</m:t>
                            </m:r>
                          </m:e>
                          <m:sup>
                            <m:r>
                              <a:rPr lang="en-US" sz="4000" b="1" i="1">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den>
                    </m:f>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𝟐</m:t>
                            </m:r>
                          </m:sup>
                        </m:sSup>
                      </m:den>
                    </m:f>
                  </m:oMath>
                </a14:m>
                <a:r>
                  <a:rPr lang="en-US" sz="4000" b="1" dirty="0">
                    <a:solidFill>
                      <a:srgbClr val="C00000"/>
                    </a:solidFill>
                    <a:ea typeface="Cambria Math" panose="02040503050406030204" pitchFamily="18" charset="0"/>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𝟐</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a:solidFill>
                                  <a:srgbClr val="C00000"/>
                                </a:solidFill>
                                <a:latin typeface="Cambria Math" panose="02040503050406030204" pitchFamily="18" charset="0"/>
                                <a:ea typeface="Cambria Math" panose="02040503050406030204" pitchFamily="18" charset="0"/>
                              </a:rPr>
                              <m:t>𝟏</m:t>
                            </m:r>
                          </m:sup>
                        </m:sSup>
                      </m:den>
                    </m:f>
                  </m:oMath>
                </a14:m>
                <a:endParaRPr lang="en-US" sz="4000" dirty="0"/>
              </a:p>
            </p:txBody>
          </p:sp>
        </mc:Choice>
        <mc:Fallback xmlns="">
          <p:sp>
            <p:nvSpPr>
              <p:cNvPr id="117" name="Rectangle 116">
                <a:extLst>
                  <a:ext uri="{FF2B5EF4-FFF2-40B4-BE49-F238E27FC236}">
                    <a16:creationId xmlns:a16="http://schemas.microsoft.com/office/drawing/2014/main" id="{1955CE4C-F149-954F-B60C-F5A8790D746A}"/>
                  </a:ext>
                </a:extLst>
              </p:cNvPr>
              <p:cNvSpPr>
                <a:spLocks noRot="1" noChangeAspect="1" noMove="1" noResize="1" noEditPoints="1" noAdjustHandles="1" noChangeArrowheads="1" noChangeShapeType="1" noTextEdit="1"/>
              </p:cNvSpPr>
              <p:nvPr/>
            </p:nvSpPr>
            <p:spPr>
              <a:xfrm>
                <a:off x="883997" y="1378420"/>
                <a:ext cx="6032968" cy="1105495"/>
              </a:xfrm>
              <a:prstGeom prst="rect">
                <a:avLst/>
              </a:prstGeom>
              <a:blipFill>
                <a:blip r:embed="rId16"/>
                <a:stretch>
                  <a:fillRect b="-3409"/>
                </a:stretch>
              </a:blipFill>
            </p:spPr>
            <p:txBody>
              <a:bodyPr/>
              <a:lstStyle/>
              <a:p>
                <a:r>
                  <a:rPr lang="en-US">
                    <a:noFill/>
                  </a:rPr>
                  <a:t> </a:t>
                </a:r>
              </a:p>
            </p:txBody>
          </p:sp>
        </mc:Fallback>
      </mc:AlternateContent>
      <p:sp>
        <p:nvSpPr>
          <p:cNvPr id="118" name="Content Placeholder 2">
            <a:extLst>
              <a:ext uri="{FF2B5EF4-FFF2-40B4-BE49-F238E27FC236}">
                <a16:creationId xmlns:a16="http://schemas.microsoft.com/office/drawing/2014/main" id="{58057606-BE02-E747-A86D-852F59BDF7E1}"/>
              </a:ext>
            </a:extLst>
          </p:cNvPr>
          <p:cNvSpPr txBox="1">
            <a:spLocks/>
          </p:cNvSpPr>
          <p:nvPr/>
        </p:nvSpPr>
        <p:spPr>
          <a:xfrm>
            <a:off x="4743016" y="1013964"/>
            <a:ext cx="4648822" cy="4169104"/>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2400" b="1" dirty="0">
              <a:solidFill>
                <a:schemeClr val="tx1">
                  <a:lumMod val="85000"/>
                  <a:lumOff val="15000"/>
                </a:schemeClr>
              </a:solidFill>
              <a:latin typeface="Avenir Light" panose="020B0402020203020204" pitchFamily="34" charset="77"/>
            </a:endParaRPr>
          </a:p>
        </p:txBody>
      </p:sp>
      <p:sp>
        <p:nvSpPr>
          <p:cNvPr id="119" name="Content Placeholder 2">
            <a:extLst>
              <a:ext uri="{FF2B5EF4-FFF2-40B4-BE49-F238E27FC236}">
                <a16:creationId xmlns:a16="http://schemas.microsoft.com/office/drawing/2014/main" id="{3622AAEE-F4CC-D442-8F44-6B62F07EAB88}"/>
              </a:ext>
            </a:extLst>
          </p:cNvPr>
          <p:cNvSpPr txBox="1">
            <a:spLocks/>
          </p:cNvSpPr>
          <p:nvPr/>
        </p:nvSpPr>
        <p:spPr>
          <a:xfrm>
            <a:off x="4961248" y="1208034"/>
            <a:ext cx="4027461" cy="3668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None/>
            </a:pPr>
            <a:r>
              <a:rPr lang="en-US" sz="2400" b="1" dirty="0">
                <a:solidFill>
                  <a:schemeClr val="tx1"/>
                </a:solidFill>
                <a:latin typeface="Avenir Light" panose="020B0402020203020204" pitchFamily="34" charset="77"/>
              </a:rPr>
              <a:t>This long path makes it easy for the gradients to become really </a:t>
            </a:r>
            <a:r>
              <a:rPr lang="en-US" sz="2400" b="1" dirty="0">
                <a:solidFill>
                  <a:srgbClr val="C00000"/>
                </a:solidFill>
                <a:latin typeface="Avenir Light" panose="020B0402020203020204" pitchFamily="34" charset="77"/>
              </a:rPr>
              <a:t>small</a:t>
            </a:r>
            <a:r>
              <a:rPr lang="en-US" sz="2400" b="1" dirty="0">
                <a:solidFill>
                  <a:schemeClr val="tx1"/>
                </a:solidFill>
                <a:latin typeface="Avenir Light" panose="020B0402020203020204" pitchFamily="34" charset="77"/>
              </a:rPr>
              <a:t> or </a:t>
            </a:r>
            <a:r>
              <a:rPr lang="en-US" sz="2400" b="1" dirty="0">
                <a:solidFill>
                  <a:srgbClr val="C00000"/>
                </a:solidFill>
                <a:latin typeface="Avenir Light" panose="020B0402020203020204" pitchFamily="34" charset="77"/>
              </a:rPr>
              <a:t>large</a:t>
            </a:r>
            <a:r>
              <a:rPr lang="en-US" sz="2400" b="1" dirty="0">
                <a:solidFill>
                  <a:schemeClr val="tx1"/>
                </a:solidFill>
                <a:latin typeface="Avenir Light" panose="020B0402020203020204" pitchFamily="34" charset="77"/>
              </a:rPr>
              <a:t>.</a:t>
            </a:r>
          </a:p>
          <a:p>
            <a:pPr marL="0" indent="0">
              <a:lnSpc>
                <a:spcPct val="100000"/>
              </a:lnSpc>
              <a:spcBef>
                <a:spcPts val="2800"/>
              </a:spcBef>
              <a:buNone/>
            </a:pPr>
            <a:r>
              <a:rPr lang="en-US" sz="2400" b="1" dirty="0">
                <a:latin typeface="Avenir Light" panose="020B0402020203020204" pitchFamily="34" charset="77"/>
              </a:rPr>
              <a:t>If small, the far-away context will be ”forgotten.”</a:t>
            </a:r>
          </a:p>
          <a:p>
            <a:pPr marL="0" indent="0">
              <a:lnSpc>
                <a:spcPct val="100000"/>
              </a:lnSpc>
              <a:spcBef>
                <a:spcPts val="2800"/>
              </a:spcBef>
              <a:buNone/>
            </a:pPr>
            <a:r>
              <a:rPr lang="en-US" sz="2400" b="1" dirty="0">
                <a:solidFill>
                  <a:schemeClr val="tx1"/>
                </a:solidFill>
                <a:latin typeface="Avenir Light" panose="020B0402020203020204" pitchFamily="34" charset="77"/>
              </a:rPr>
              <a:t>If large, recency bias and no context.</a:t>
            </a:r>
          </a:p>
        </p:txBody>
      </p:sp>
      <p:sp>
        <p:nvSpPr>
          <p:cNvPr id="121" name="Slide Number Placeholder 9">
            <a:extLst>
              <a:ext uri="{FF2B5EF4-FFF2-40B4-BE49-F238E27FC236}">
                <a16:creationId xmlns:a16="http://schemas.microsoft.com/office/drawing/2014/main" id="{B0E73C40-F485-C343-93EC-37B6782F3A9E}"/>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35</a:t>
            </a:fld>
            <a:endParaRPr lang="en-US" dirty="0"/>
          </a:p>
        </p:txBody>
      </p:sp>
    </p:spTree>
    <p:extLst>
      <p:ext uri="{BB962C8B-B14F-4D97-AF65-F5344CB8AC3E}">
        <p14:creationId xmlns:p14="http://schemas.microsoft.com/office/powerpoint/2010/main" val="616079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838201" y="276262"/>
            <a:ext cx="6286500" cy="645765"/>
          </a:xfrm>
        </p:spPr>
        <p:txBody>
          <a:bodyPr/>
          <a:lstStyle/>
          <a:p>
            <a:r>
              <a:rPr lang="en-US" dirty="0"/>
              <a:t>Activation Functions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1585960" cy="86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9" name="Content Placeholder 2">
            <a:extLst>
              <a:ext uri="{FF2B5EF4-FFF2-40B4-BE49-F238E27FC236}">
                <a16:creationId xmlns:a16="http://schemas.microsoft.com/office/drawing/2014/main" id="{BDBE2C1F-9EBE-BB4B-AAE7-024EB7BBE70F}"/>
              </a:ext>
            </a:extLst>
          </p:cNvPr>
          <p:cNvSpPr txBox="1">
            <a:spLocks/>
          </p:cNvSpPr>
          <p:nvPr/>
        </p:nvSpPr>
        <p:spPr>
          <a:xfrm>
            <a:off x="1347942" y="3725648"/>
            <a:ext cx="1787145" cy="538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500"/>
              </a:spcBef>
              <a:buNone/>
            </a:pPr>
            <a:r>
              <a:rPr lang="en-US" dirty="0">
                <a:latin typeface="Avenir Light" panose="020B0402020203020204" pitchFamily="34" charset="77"/>
              </a:rPr>
              <a:t>Sigmoid</a:t>
            </a:r>
          </a:p>
        </p:txBody>
      </p:sp>
      <p:sp>
        <p:nvSpPr>
          <p:cNvPr id="10" name="Slide Number Placeholder 9">
            <a:extLst>
              <a:ext uri="{FF2B5EF4-FFF2-40B4-BE49-F238E27FC236}">
                <a16:creationId xmlns:a16="http://schemas.microsoft.com/office/drawing/2014/main" id="{A37B2598-94C0-E34D-995B-0A19D98F1091}"/>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36</a:t>
            </a:fld>
            <a:endParaRPr lang="en-US" dirty="0"/>
          </a:p>
        </p:txBody>
      </p:sp>
      <p:pic>
        <p:nvPicPr>
          <p:cNvPr id="2052" name="Picture 4" descr="Derivative of the Sigmoid function | by Arc | Towards Data Science">
            <a:extLst>
              <a:ext uri="{FF2B5EF4-FFF2-40B4-BE49-F238E27FC236}">
                <a16:creationId xmlns:a16="http://schemas.microsoft.com/office/drawing/2014/main" id="{2AFC0177-EF76-9543-83E2-B1A6A8250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51" y="1611721"/>
            <a:ext cx="3909026" cy="17972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026B00D-17E2-6A4D-86F2-2771F5C55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031" y="1418269"/>
            <a:ext cx="3476607" cy="191620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C314D132-1270-9943-9C55-1BE8D022263D}"/>
              </a:ext>
            </a:extLst>
          </p:cNvPr>
          <p:cNvSpPr txBox="1">
            <a:spLocks/>
          </p:cNvSpPr>
          <p:nvPr/>
        </p:nvSpPr>
        <p:spPr>
          <a:xfrm>
            <a:off x="7888079" y="3561605"/>
            <a:ext cx="1787145" cy="538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500"/>
              </a:spcBef>
              <a:buNone/>
            </a:pPr>
            <a:r>
              <a:rPr lang="en-US" dirty="0">
                <a:latin typeface="Avenir Light" panose="020B0402020203020204" pitchFamily="34" charset="77"/>
              </a:rPr>
              <a:t>Tanh</a:t>
            </a:r>
          </a:p>
        </p:txBody>
      </p:sp>
      <p:pic>
        <p:nvPicPr>
          <p:cNvPr id="2056" name="Picture 8" descr="The Rectified Linear Unit (ReLU) activation function produces 0 as an... |  Download Scientific Diagram">
            <a:extLst>
              <a:ext uri="{FF2B5EF4-FFF2-40B4-BE49-F238E27FC236}">
                <a16:creationId xmlns:a16="http://schemas.microsoft.com/office/drawing/2014/main" id="{AC1F0BBA-1AF2-314A-B70E-AA153B14BD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1451" y="4024171"/>
            <a:ext cx="3323380" cy="2035394"/>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8ADE9B65-53E4-5E4C-B727-4F022DC9B190}"/>
              </a:ext>
            </a:extLst>
          </p:cNvPr>
          <p:cNvSpPr txBox="1">
            <a:spLocks/>
          </p:cNvSpPr>
          <p:nvPr/>
        </p:nvSpPr>
        <p:spPr>
          <a:xfrm>
            <a:off x="5380064" y="6171372"/>
            <a:ext cx="1787145" cy="538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500"/>
              </a:spcBef>
              <a:buNone/>
            </a:pPr>
            <a:r>
              <a:rPr lang="en-US" dirty="0" err="1">
                <a:latin typeface="Avenir Light" panose="020B0402020203020204" pitchFamily="34" charset="77"/>
              </a:rPr>
              <a:t>ReLU</a:t>
            </a:r>
            <a:endParaRPr lang="en-US" dirty="0">
              <a:latin typeface="Avenir Light" panose="020B0402020203020204" pitchFamily="34" charset="77"/>
            </a:endParaRPr>
          </a:p>
        </p:txBody>
      </p:sp>
    </p:spTree>
    <p:extLst>
      <p:ext uri="{BB962C8B-B14F-4D97-AF65-F5344CB8AC3E}">
        <p14:creationId xmlns:p14="http://schemas.microsoft.com/office/powerpoint/2010/main" val="2091596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838201" y="276262"/>
            <a:ext cx="6286500" cy="645765"/>
          </a:xfrm>
        </p:spPr>
        <p:txBody>
          <a:bodyPr/>
          <a:lstStyle/>
          <a:p>
            <a:r>
              <a:rPr lang="en-US" dirty="0"/>
              <a:t>Derivatives of Activation Functions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1585960" cy="86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9" name="Content Placeholder 2">
            <a:extLst>
              <a:ext uri="{FF2B5EF4-FFF2-40B4-BE49-F238E27FC236}">
                <a16:creationId xmlns:a16="http://schemas.microsoft.com/office/drawing/2014/main" id="{BDBE2C1F-9EBE-BB4B-AAE7-024EB7BBE70F}"/>
              </a:ext>
            </a:extLst>
          </p:cNvPr>
          <p:cNvSpPr txBox="1">
            <a:spLocks/>
          </p:cNvSpPr>
          <p:nvPr/>
        </p:nvSpPr>
        <p:spPr>
          <a:xfrm>
            <a:off x="1347942" y="3725648"/>
            <a:ext cx="1787145" cy="538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500"/>
              </a:spcBef>
              <a:buNone/>
            </a:pPr>
            <a:r>
              <a:rPr lang="en-US" dirty="0">
                <a:latin typeface="Avenir Light" panose="020B0402020203020204" pitchFamily="34" charset="77"/>
              </a:rPr>
              <a:t>Sigmoid</a:t>
            </a:r>
          </a:p>
        </p:txBody>
      </p:sp>
      <p:sp>
        <p:nvSpPr>
          <p:cNvPr id="10" name="Slide Number Placeholder 9">
            <a:extLst>
              <a:ext uri="{FF2B5EF4-FFF2-40B4-BE49-F238E27FC236}">
                <a16:creationId xmlns:a16="http://schemas.microsoft.com/office/drawing/2014/main" id="{A37B2598-94C0-E34D-995B-0A19D98F1091}"/>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37</a:t>
            </a:fld>
            <a:endParaRPr lang="en-US" dirty="0"/>
          </a:p>
        </p:txBody>
      </p:sp>
      <p:sp>
        <p:nvSpPr>
          <p:cNvPr id="14" name="Content Placeholder 2">
            <a:extLst>
              <a:ext uri="{FF2B5EF4-FFF2-40B4-BE49-F238E27FC236}">
                <a16:creationId xmlns:a16="http://schemas.microsoft.com/office/drawing/2014/main" id="{C314D132-1270-9943-9C55-1BE8D022263D}"/>
              </a:ext>
            </a:extLst>
          </p:cNvPr>
          <p:cNvSpPr txBox="1">
            <a:spLocks/>
          </p:cNvSpPr>
          <p:nvPr/>
        </p:nvSpPr>
        <p:spPr>
          <a:xfrm>
            <a:off x="7888079" y="3561605"/>
            <a:ext cx="1787145" cy="538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500"/>
              </a:spcBef>
              <a:buNone/>
            </a:pPr>
            <a:r>
              <a:rPr lang="en-US" dirty="0">
                <a:latin typeface="Avenir Light" panose="020B0402020203020204" pitchFamily="34" charset="77"/>
              </a:rPr>
              <a:t>Tanh</a:t>
            </a:r>
          </a:p>
        </p:txBody>
      </p:sp>
      <p:sp>
        <p:nvSpPr>
          <p:cNvPr id="16" name="Content Placeholder 2">
            <a:extLst>
              <a:ext uri="{FF2B5EF4-FFF2-40B4-BE49-F238E27FC236}">
                <a16:creationId xmlns:a16="http://schemas.microsoft.com/office/drawing/2014/main" id="{8ADE9B65-53E4-5E4C-B727-4F022DC9B190}"/>
              </a:ext>
            </a:extLst>
          </p:cNvPr>
          <p:cNvSpPr txBox="1">
            <a:spLocks/>
          </p:cNvSpPr>
          <p:nvPr/>
        </p:nvSpPr>
        <p:spPr>
          <a:xfrm>
            <a:off x="5380064" y="6171372"/>
            <a:ext cx="1787145" cy="538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500"/>
              </a:spcBef>
              <a:buNone/>
            </a:pPr>
            <a:r>
              <a:rPr lang="en-US" dirty="0" err="1">
                <a:latin typeface="Avenir Light" panose="020B0402020203020204" pitchFamily="34" charset="77"/>
              </a:rPr>
              <a:t>ReLU</a:t>
            </a:r>
            <a:endParaRPr lang="en-US" dirty="0">
              <a:latin typeface="Avenir Light" panose="020B0402020203020204" pitchFamily="34" charset="77"/>
            </a:endParaRPr>
          </a:p>
        </p:txBody>
      </p:sp>
      <p:pic>
        <p:nvPicPr>
          <p:cNvPr id="12" name="Picture 2" descr="Sigmoid Function derivative for Neural Networks | by Nandini Viswanathan |  Medium">
            <a:extLst>
              <a:ext uri="{FF2B5EF4-FFF2-40B4-BE49-F238E27FC236}">
                <a16:creationId xmlns:a16="http://schemas.microsoft.com/office/drawing/2014/main" id="{B23AA98C-B1A6-F546-9C7A-8F1FA2A83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21" y="1523797"/>
            <a:ext cx="3032831" cy="203780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What is the derivative of tanh(x)? - Quora">
            <a:extLst>
              <a:ext uri="{FF2B5EF4-FFF2-40B4-BE49-F238E27FC236}">
                <a16:creationId xmlns:a16="http://schemas.microsoft.com/office/drawing/2014/main" id="{B68A27FA-CFD4-3F45-9A12-B1B6A33C4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033835"/>
            <a:ext cx="5167031" cy="24358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mparison of ReLU&amp;#39;s derivative and AD | Download Scientific Diagram">
            <a:extLst>
              <a:ext uri="{FF2B5EF4-FFF2-40B4-BE49-F238E27FC236}">
                <a16:creationId xmlns:a16="http://schemas.microsoft.com/office/drawing/2014/main" id="{80C9A648-046C-734B-96D3-EFEF7FBAC8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922" y="3722870"/>
            <a:ext cx="33020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96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838201" y="276262"/>
            <a:ext cx="6286500" cy="645765"/>
          </a:xfrm>
        </p:spPr>
        <p:txBody>
          <a:bodyPr/>
          <a:lstStyle/>
          <a:p>
            <a:r>
              <a:rPr lang="en-US" dirty="0"/>
              <a:t>Chain Reactions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1585960" cy="86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9" name="Content Placeholder 2">
            <a:extLst>
              <a:ext uri="{FF2B5EF4-FFF2-40B4-BE49-F238E27FC236}">
                <a16:creationId xmlns:a16="http://schemas.microsoft.com/office/drawing/2014/main" id="{BDBE2C1F-9EBE-BB4B-AAE7-024EB7BBE70F}"/>
              </a:ext>
            </a:extLst>
          </p:cNvPr>
          <p:cNvSpPr txBox="1">
            <a:spLocks/>
          </p:cNvSpPr>
          <p:nvPr/>
        </p:nvSpPr>
        <p:spPr>
          <a:xfrm>
            <a:off x="604340" y="4357962"/>
            <a:ext cx="4491155" cy="538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500"/>
              </a:spcBef>
              <a:buNone/>
            </a:pPr>
            <a:r>
              <a:rPr lang="en-US" dirty="0">
                <a:latin typeface="Avenir Light" panose="020B0402020203020204" pitchFamily="34" charset="77"/>
              </a:rPr>
              <a:t>Tanh activations for all</a:t>
            </a:r>
          </a:p>
        </p:txBody>
      </p:sp>
      <p:sp>
        <p:nvSpPr>
          <p:cNvPr id="10" name="Slide Number Placeholder 9">
            <a:extLst>
              <a:ext uri="{FF2B5EF4-FFF2-40B4-BE49-F238E27FC236}">
                <a16:creationId xmlns:a16="http://schemas.microsoft.com/office/drawing/2014/main" id="{A37B2598-94C0-E34D-995B-0A19D98F1091}"/>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38</a:t>
            </a:fld>
            <a:endParaRPr lang="en-US" dirty="0"/>
          </a:p>
        </p:txBody>
      </p:sp>
      <p:pic>
        <p:nvPicPr>
          <p:cNvPr id="2" name="Picture 1">
            <a:extLst>
              <a:ext uri="{FF2B5EF4-FFF2-40B4-BE49-F238E27FC236}">
                <a16:creationId xmlns:a16="http://schemas.microsoft.com/office/drawing/2014/main" id="{2E5150D2-8B4F-EC4C-B957-F27CFF8360E1}"/>
              </a:ext>
            </a:extLst>
          </p:cNvPr>
          <p:cNvPicPr>
            <a:picLocks noChangeAspect="1"/>
          </p:cNvPicPr>
          <p:nvPr/>
        </p:nvPicPr>
        <p:blipFill>
          <a:blip r:embed="rId3"/>
          <a:stretch>
            <a:fillRect/>
          </a:stretch>
        </p:blipFill>
        <p:spPr>
          <a:xfrm>
            <a:off x="451414" y="1514535"/>
            <a:ext cx="4076700" cy="2463800"/>
          </a:xfrm>
          <a:prstGeom prst="rect">
            <a:avLst/>
          </a:prstGeom>
        </p:spPr>
      </p:pic>
      <p:pic>
        <p:nvPicPr>
          <p:cNvPr id="3" name="Picture 2">
            <a:extLst>
              <a:ext uri="{FF2B5EF4-FFF2-40B4-BE49-F238E27FC236}">
                <a16:creationId xmlns:a16="http://schemas.microsoft.com/office/drawing/2014/main" id="{0B56F813-8049-6A49-AFB2-C41E669FD716}"/>
              </a:ext>
            </a:extLst>
          </p:cNvPr>
          <p:cNvPicPr>
            <a:picLocks noChangeAspect="1"/>
          </p:cNvPicPr>
          <p:nvPr/>
        </p:nvPicPr>
        <p:blipFill>
          <a:blip r:embed="rId4"/>
          <a:stretch>
            <a:fillRect/>
          </a:stretch>
        </p:blipFill>
        <p:spPr>
          <a:xfrm>
            <a:off x="5100821" y="1898748"/>
            <a:ext cx="6486839" cy="3060503"/>
          </a:xfrm>
          <a:prstGeom prst="rect">
            <a:avLst/>
          </a:prstGeom>
        </p:spPr>
      </p:pic>
    </p:spTree>
    <p:extLst>
      <p:ext uri="{BB962C8B-B14F-4D97-AF65-F5344CB8AC3E}">
        <p14:creationId xmlns:p14="http://schemas.microsoft.com/office/powerpoint/2010/main" val="684601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838201" y="276262"/>
            <a:ext cx="6286500" cy="645765"/>
          </a:xfrm>
        </p:spPr>
        <p:txBody>
          <a:bodyPr/>
          <a:lstStyle/>
          <a:p>
            <a:r>
              <a:rPr lang="en-US" dirty="0"/>
              <a:t>Lipschitz</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1585960" cy="86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BDBE2C1F-9EBE-BB4B-AAE7-024EB7BBE70F}"/>
                  </a:ext>
                </a:extLst>
              </p:cNvPr>
              <p:cNvSpPr txBox="1">
                <a:spLocks/>
              </p:cNvSpPr>
              <p:nvPr/>
            </p:nvSpPr>
            <p:spPr>
              <a:xfrm>
                <a:off x="903804" y="1238718"/>
                <a:ext cx="10742096" cy="5085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500"/>
                  </a:spcBef>
                  <a:buNone/>
                </a:pPr>
                <a:r>
                  <a:rPr lang="en-US" dirty="0">
                    <a:latin typeface="Avenir Light" panose="020B0402020203020204" pitchFamily="34" charset="77"/>
                  </a:rPr>
                  <a:t>A real-valued function </a:t>
                </a:r>
                <a14:m>
                  <m:oMath xmlns:m="http://schemas.openxmlformats.org/officeDocument/2006/math">
                    <m:r>
                      <a:rPr lang="en-US" i="1" dirty="0" smtClean="0">
                        <a:solidFill>
                          <a:srgbClr val="C00000"/>
                        </a:solidFill>
                        <a:latin typeface="Cambria Math" panose="02040503050406030204" pitchFamily="18" charset="0"/>
                      </a:rPr>
                      <m:t>𝑓</m:t>
                    </m:r>
                    <m:r>
                      <a:rPr lang="en-US" i="1" dirty="0" smtClean="0">
                        <a:latin typeface="Cambria Math" panose="02040503050406030204" pitchFamily="18" charset="0"/>
                      </a:rPr>
                      <m:t>: </m:t>
                    </m:r>
                    <m:r>
                      <a:rPr lang="en-US" i="1" dirty="0" smtClean="0">
                        <a:solidFill>
                          <a:schemeClr val="accent5">
                            <a:lumMod val="50000"/>
                          </a:schemeClr>
                        </a:solidFill>
                        <a:latin typeface="Cambria Math" panose="02040503050406030204" pitchFamily="18" charset="0"/>
                        <a:ea typeface="Cambria Math" panose="02040503050406030204" pitchFamily="18" charset="0"/>
                      </a:rPr>
                      <m:t>ℝ</m:t>
                    </m:r>
                    <m:r>
                      <a:rPr lang="en-US" i="1" dirty="0" smtClean="0">
                        <a:latin typeface="Cambria Math" panose="02040503050406030204" pitchFamily="18" charset="0"/>
                      </a:rPr>
                      <m:t> </m:t>
                    </m:r>
                    <m:r>
                      <a:rPr lang="en-US" i="1" dirty="0" smtClean="0">
                        <a:latin typeface="Cambria Math" panose="02040503050406030204" pitchFamily="18" charset="0"/>
                        <a:sym typeface="Wingdings" pitchFamily="2" charset="2"/>
                      </a:rPr>
                      <m:t></m:t>
                    </m:r>
                    <m:r>
                      <a:rPr lang="en-US" i="1" dirty="0">
                        <a:solidFill>
                          <a:schemeClr val="accent5">
                            <a:lumMod val="50000"/>
                          </a:schemeClr>
                        </a:solidFill>
                        <a:latin typeface="Cambria Math" panose="02040503050406030204" pitchFamily="18" charset="0"/>
                        <a:ea typeface="Cambria Math" panose="02040503050406030204" pitchFamily="18" charset="0"/>
                      </a:rPr>
                      <m:t>ℝ</m:t>
                    </m:r>
                  </m:oMath>
                </a14:m>
                <a:r>
                  <a:rPr lang="en-US" dirty="0">
                    <a:latin typeface="Avenir Light" panose="020B0402020203020204" pitchFamily="34" charset="77"/>
                  </a:rPr>
                  <a:t> is </a:t>
                </a:r>
                <a:r>
                  <a:rPr lang="en-US" b="1" dirty="0">
                    <a:latin typeface="Avenir Light" panose="020B0402020203020204" pitchFamily="34" charset="77"/>
                  </a:rPr>
                  <a:t>Lipschitz continuous </a:t>
                </a:r>
                <a:r>
                  <a:rPr lang="en-US" dirty="0">
                    <a:latin typeface="Avenir Light" panose="020B0402020203020204" pitchFamily="34" charset="77"/>
                  </a:rPr>
                  <a:t>if</a:t>
                </a:r>
              </a:p>
              <a:p>
                <a:pPr marL="0" indent="0" algn="ctr">
                  <a:lnSpc>
                    <a:spcPct val="100000"/>
                  </a:lnSpc>
                  <a:spcBef>
                    <a:spcPts val="3500"/>
                  </a:spcBef>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solidFill>
                          <a:srgbClr val="C00000"/>
                        </a:solidFill>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 </m:t>
                    </m:r>
                  </m:oMath>
                </a14:m>
                <a:r>
                  <a:rPr lang="en-US" b="0" i="0" dirty="0" err="1">
                    <a:latin typeface="+mj-lt"/>
                    <a:ea typeface="Cambria Math" panose="02040503050406030204" pitchFamily="18" charset="0"/>
                  </a:rPr>
                  <a:t>s.t.</a:t>
                </a:r>
                <a:r>
                  <a:rPr lang="en-US" b="0" i="0" dirty="0">
                    <a:latin typeface="+mj-lt"/>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solidFill>
                              <a:schemeClr val="accent5">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ea typeface="Cambria Math" panose="02040503050406030204" pitchFamily="18" charset="0"/>
                          </a:rPr>
                          <m:t>𝑥</m:t>
                        </m:r>
                      </m:e>
                      <m:sub>
                        <m:r>
                          <a:rPr lang="en-US" b="0" i="1" smtClean="0">
                            <a:solidFill>
                              <a:schemeClr val="accent5">
                                <a:lumMod val="75000"/>
                              </a:schemeClr>
                            </a:solidFill>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solidFill>
                              <a:schemeClr val="accent5">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ea typeface="Cambria Math" panose="02040503050406030204" pitchFamily="18" charset="0"/>
                          </a:rPr>
                          <m:t>𝑥</m:t>
                        </m:r>
                      </m:e>
                      <m:sub>
                        <m:r>
                          <a:rPr lang="en-US" b="0" i="1" smtClean="0">
                            <a:solidFill>
                              <a:schemeClr val="accent5">
                                <a:lumMod val="75000"/>
                              </a:schemeClr>
                            </a:solidFill>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sSub>
                              <m:sSubPr>
                                <m:ctrlPr>
                                  <a:rPr lang="en-US" b="0" i="1" smtClean="0">
                                    <a:solidFill>
                                      <a:schemeClr val="accent5">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ea typeface="Cambria Math" panose="02040503050406030204" pitchFamily="18" charset="0"/>
                                  </a:rPr>
                                  <m:t>𝑥</m:t>
                                </m:r>
                              </m:e>
                              <m:sub>
                                <m:r>
                                  <a:rPr lang="en-US" b="0" i="1" smtClean="0">
                                    <a:solidFill>
                                      <a:schemeClr val="accent5">
                                        <a:lumMod val="75000"/>
                                      </a:schemeClr>
                                    </a:solidFill>
                                    <a:latin typeface="Cambria Math" panose="02040503050406030204" pitchFamily="18" charset="0"/>
                                    <a:ea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sSub>
                              <m:sSubPr>
                                <m:ctrlPr>
                                  <a:rPr lang="en-US" b="0" i="1" smtClean="0">
                                    <a:solidFill>
                                      <a:schemeClr val="accent5">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ea typeface="Cambria Math" panose="02040503050406030204" pitchFamily="18" charset="0"/>
                                  </a:rPr>
                                  <m:t>𝑥</m:t>
                                </m:r>
                              </m:e>
                              <m:sub>
                                <m:r>
                                  <a:rPr lang="en-US" b="0" i="1" smtClean="0">
                                    <a:solidFill>
                                      <a:schemeClr val="accent5">
                                        <a:lumMod val="75000"/>
                                      </a:schemeClr>
                                    </a:solidFill>
                                    <a:latin typeface="Cambria Math" panose="02040503050406030204" pitchFamily="18" charset="0"/>
                                    <a:ea typeface="Cambria Math" panose="02040503050406030204" pitchFamily="18" charset="0"/>
                                  </a:rPr>
                                  <m:t>2</m:t>
                                </m:r>
                              </m:sub>
                            </m:sSub>
                          </m:e>
                        </m:d>
                      </m:e>
                    </m:d>
                    <m:r>
                      <a:rPr lang="en-US" b="0" i="1" smtClean="0">
                        <a:latin typeface="Cambria Math" panose="02040503050406030204" pitchFamily="18" charset="0"/>
                        <a:ea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𝐾</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solidFill>
                                  <a:schemeClr val="accent5">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ea typeface="Cambria Math" panose="02040503050406030204" pitchFamily="18" charset="0"/>
                              </a:rPr>
                              <m:t>𝑥</m:t>
                            </m:r>
                          </m:e>
                          <m:sub>
                            <m:r>
                              <a:rPr lang="en-US" b="0" i="1" smtClean="0">
                                <a:solidFill>
                                  <a:schemeClr val="accent5">
                                    <a:lumMod val="75000"/>
                                  </a:schemeClr>
                                </a:solidFill>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solidFill>
                                  <a:schemeClr val="accent5">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ea typeface="Cambria Math" panose="02040503050406030204" pitchFamily="18" charset="0"/>
                              </a:rPr>
                              <m:t>𝑥</m:t>
                            </m:r>
                          </m:e>
                          <m:sub>
                            <m:r>
                              <a:rPr lang="en-US" b="0" i="1" smtClean="0">
                                <a:solidFill>
                                  <a:schemeClr val="accent5">
                                    <a:lumMod val="75000"/>
                                  </a:schemeClr>
                                </a:solidFill>
                                <a:latin typeface="Cambria Math" panose="02040503050406030204" pitchFamily="18" charset="0"/>
                                <a:ea typeface="Cambria Math" panose="02040503050406030204" pitchFamily="18" charset="0"/>
                              </a:rPr>
                              <m:t>2</m:t>
                            </m:r>
                          </m:sub>
                        </m:sSub>
                      </m:e>
                    </m:d>
                  </m:oMath>
                </a14:m>
                <a:endParaRPr lang="en-US" b="0" dirty="0">
                  <a:latin typeface="Avenir Light" panose="020B0402020203020204" pitchFamily="34" charset="77"/>
                  <a:ea typeface="Cambria Math" panose="02040503050406030204" pitchFamily="18" charset="0"/>
                </a:endParaRPr>
              </a:p>
              <a:p>
                <a:pPr marL="0" indent="0">
                  <a:lnSpc>
                    <a:spcPct val="200000"/>
                  </a:lnSpc>
                  <a:spcBef>
                    <a:spcPts val="3500"/>
                  </a:spcBef>
                  <a:buNone/>
                </a:pPr>
                <a:r>
                  <a:rPr lang="en-US" dirty="0">
                    <a:latin typeface="Avenir Light" panose="020B0402020203020204" pitchFamily="34" charset="77"/>
                  </a:rPr>
                  <a:t>Re-worded, if </a:t>
                </a:r>
                <a14:m>
                  <m:oMath xmlns:m="http://schemas.openxmlformats.org/officeDocument/2006/math">
                    <m:sSub>
                      <m:sSubPr>
                        <m:ctrlPr>
                          <a:rPr lang="en-US" i="1">
                            <a:solidFill>
                              <a:schemeClr val="accent5">
                                <a:lumMod val="75000"/>
                              </a:schemeClr>
                            </a:solidFill>
                            <a:latin typeface="Cambria Math" panose="02040503050406030204" pitchFamily="18" charset="0"/>
                            <a:ea typeface="Cambria Math" panose="02040503050406030204" pitchFamily="18" charset="0"/>
                          </a:rPr>
                        </m:ctrlPr>
                      </m:sSubPr>
                      <m:e>
                        <m:r>
                          <a:rPr lang="en-US" i="1">
                            <a:solidFill>
                              <a:schemeClr val="accent5">
                                <a:lumMod val="75000"/>
                              </a:schemeClr>
                            </a:solidFill>
                            <a:latin typeface="Cambria Math" panose="02040503050406030204" pitchFamily="18" charset="0"/>
                            <a:ea typeface="Cambria Math" panose="02040503050406030204" pitchFamily="18" charset="0"/>
                          </a:rPr>
                          <m:t>𝑥</m:t>
                        </m:r>
                      </m:e>
                      <m:sub>
                        <m:r>
                          <a:rPr lang="en-US" i="1">
                            <a:solidFill>
                              <a:schemeClr val="accent5">
                                <a:lumMod val="75000"/>
                              </a:schemeClr>
                            </a:solidFill>
                            <a:latin typeface="Cambria Math" panose="02040503050406030204" pitchFamily="18" charset="0"/>
                            <a:ea typeface="Cambria Math" panose="02040503050406030204" pitchFamily="18" charset="0"/>
                          </a:rPr>
                          <m:t>1</m:t>
                        </m:r>
                      </m:sub>
                    </m:sSub>
                    <m:r>
                      <a:rPr lang="en-US" b="0" i="1" smtClean="0">
                        <a:solidFill>
                          <a:schemeClr val="accent5">
                            <a:lumMod val="75000"/>
                          </a:schemeClr>
                        </a:solidFill>
                        <a:latin typeface="Cambria Math" panose="02040503050406030204" pitchFamily="18" charset="0"/>
                        <a:ea typeface="Cambria Math" panose="02040503050406030204" pitchFamily="18" charset="0"/>
                      </a:rPr>
                      <m:t> </m:t>
                    </m:r>
                    <m:r>
                      <a:rPr lang="en-US"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accent5">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ea typeface="Cambria Math" panose="02040503050406030204" pitchFamily="18" charset="0"/>
                          </a:rPr>
                          <m:t>𝑥</m:t>
                        </m:r>
                      </m:e>
                      <m:sub>
                        <m:r>
                          <a:rPr lang="en-US" b="0" i="1" smtClean="0">
                            <a:solidFill>
                              <a:schemeClr val="accent5">
                                <a:lumMod val="75000"/>
                              </a:schemeClr>
                            </a:solidFill>
                            <a:latin typeface="Cambria Math" panose="02040503050406030204" pitchFamily="18" charset="0"/>
                            <a:ea typeface="Cambria Math" panose="02040503050406030204" pitchFamily="18" charset="0"/>
                          </a:rPr>
                          <m:t>2</m:t>
                        </m:r>
                      </m:sub>
                    </m:sSub>
                  </m:oMath>
                </a14:m>
                <a:r>
                  <a:rPr lang="en-US" dirty="0">
                    <a:latin typeface="Avenir Light" panose="020B0402020203020204" pitchFamily="34" charset="77"/>
                  </a:rPr>
                  <a:t>:</a:t>
                </a:r>
              </a:p>
              <a:p>
                <a:pPr marL="0" indent="0">
                  <a:lnSpc>
                    <a:spcPct val="150000"/>
                  </a:lnSpc>
                  <a:spcBef>
                    <a:spcPts val="3500"/>
                  </a:spcBef>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sSub>
                                    <m:sSubPr>
                                      <m:ctrlPr>
                                        <a:rPr lang="en-US" i="1">
                                          <a:solidFill>
                                            <a:schemeClr val="accent5">
                                              <a:lumMod val="75000"/>
                                            </a:schemeClr>
                                          </a:solidFill>
                                          <a:latin typeface="Cambria Math" panose="02040503050406030204" pitchFamily="18" charset="0"/>
                                          <a:ea typeface="Cambria Math" panose="02040503050406030204" pitchFamily="18" charset="0"/>
                                        </a:rPr>
                                      </m:ctrlPr>
                                    </m:sSubPr>
                                    <m:e>
                                      <m:r>
                                        <a:rPr lang="en-US" i="1">
                                          <a:solidFill>
                                            <a:schemeClr val="accent5">
                                              <a:lumMod val="75000"/>
                                            </a:schemeClr>
                                          </a:solidFill>
                                          <a:latin typeface="Cambria Math" panose="02040503050406030204" pitchFamily="18" charset="0"/>
                                          <a:ea typeface="Cambria Math" panose="02040503050406030204" pitchFamily="18" charset="0"/>
                                        </a:rPr>
                                        <m:t>𝑥</m:t>
                                      </m:r>
                                    </m:e>
                                    <m:sub>
                                      <m:r>
                                        <a:rPr lang="en-US" i="1">
                                          <a:solidFill>
                                            <a:schemeClr val="accent5">
                                              <a:lumMod val="75000"/>
                                            </a:schemeClr>
                                          </a:solidFill>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sSub>
                                    <m:sSubPr>
                                      <m:ctrlPr>
                                        <a:rPr lang="en-US" i="1">
                                          <a:solidFill>
                                            <a:schemeClr val="accent5">
                                              <a:lumMod val="75000"/>
                                            </a:schemeClr>
                                          </a:solidFill>
                                          <a:latin typeface="Cambria Math" panose="02040503050406030204" pitchFamily="18" charset="0"/>
                                          <a:ea typeface="Cambria Math" panose="02040503050406030204" pitchFamily="18" charset="0"/>
                                        </a:rPr>
                                      </m:ctrlPr>
                                    </m:sSubPr>
                                    <m:e>
                                      <m:r>
                                        <a:rPr lang="en-US" i="1">
                                          <a:solidFill>
                                            <a:schemeClr val="accent5">
                                              <a:lumMod val="75000"/>
                                            </a:schemeClr>
                                          </a:solidFill>
                                          <a:latin typeface="Cambria Math" panose="02040503050406030204" pitchFamily="18" charset="0"/>
                                          <a:ea typeface="Cambria Math" panose="02040503050406030204" pitchFamily="18" charset="0"/>
                                        </a:rPr>
                                        <m:t>𝑥</m:t>
                                      </m:r>
                                    </m:e>
                                    <m:sub>
                                      <m:r>
                                        <a:rPr lang="en-US" i="1">
                                          <a:solidFill>
                                            <a:schemeClr val="accent5">
                                              <a:lumMod val="75000"/>
                                            </a:schemeClr>
                                          </a:solidFill>
                                          <a:latin typeface="Cambria Math" panose="02040503050406030204" pitchFamily="18" charset="0"/>
                                          <a:ea typeface="Cambria Math" panose="02040503050406030204" pitchFamily="18" charset="0"/>
                                        </a:rPr>
                                        <m:t>2</m:t>
                                      </m:r>
                                    </m:sub>
                                  </m:sSub>
                                </m:e>
                              </m:d>
                            </m:e>
                          </m:d>
                        </m:num>
                        <m:den>
                          <m:d>
                            <m:dPr>
                              <m:begChr m:val="|"/>
                              <m:endChr m:val="|"/>
                              <m:ctrlPr>
                                <a:rPr lang="en-US" i="1">
                                  <a:latin typeface="Cambria Math" panose="02040503050406030204" pitchFamily="18" charset="0"/>
                                  <a:ea typeface="Cambria Math" panose="02040503050406030204" pitchFamily="18" charset="0"/>
                                </a:rPr>
                              </m:ctrlPr>
                            </m:dPr>
                            <m:e>
                              <m:sSub>
                                <m:sSubPr>
                                  <m:ctrlPr>
                                    <a:rPr lang="en-US" i="1">
                                      <a:solidFill>
                                        <a:schemeClr val="accent5">
                                          <a:lumMod val="75000"/>
                                        </a:schemeClr>
                                      </a:solidFill>
                                      <a:latin typeface="Cambria Math" panose="02040503050406030204" pitchFamily="18" charset="0"/>
                                      <a:ea typeface="Cambria Math" panose="02040503050406030204" pitchFamily="18" charset="0"/>
                                    </a:rPr>
                                  </m:ctrlPr>
                                </m:sSubPr>
                                <m:e>
                                  <m:r>
                                    <a:rPr lang="en-US" i="1">
                                      <a:solidFill>
                                        <a:schemeClr val="accent5">
                                          <a:lumMod val="75000"/>
                                        </a:schemeClr>
                                      </a:solidFill>
                                      <a:latin typeface="Cambria Math" panose="02040503050406030204" pitchFamily="18" charset="0"/>
                                      <a:ea typeface="Cambria Math" panose="02040503050406030204" pitchFamily="18" charset="0"/>
                                    </a:rPr>
                                    <m:t>𝑥</m:t>
                                  </m:r>
                                </m:e>
                                <m:sub>
                                  <m:r>
                                    <a:rPr lang="en-US" i="1">
                                      <a:solidFill>
                                        <a:schemeClr val="accent5">
                                          <a:lumMod val="75000"/>
                                        </a:schemeClr>
                                      </a:solidFill>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solidFill>
                                        <a:schemeClr val="accent5">
                                          <a:lumMod val="75000"/>
                                        </a:schemeClr>
                                      </a:solidFill>
                                      <a:latin typeface="Cambria Math" panose="02040503050406030204" pitchFamily="18" charset="0"/>
                                      <a:ea typeface="Cambria Math" panose="02040503050406030204" pitchFamily="18" charset="0"/>
                                    </a:rPr>
                                  </m:ctrlPr>
                                </m:sSubPr>
                                <m:e>
                                  <m:r>
                                    <a:rPr lang="en-US" i="1">
                                      <a:solidFill>
                                        <a:schemeClr val="accent5">
                                          <a:lumMod val="75000"/>
                                        </a:schemeClr>
                                      </a:solidFill>
                                      <a:latin typeface="Cambria Math" panose="02040503050406030204" pitchFamily="18" charset="0"/>
                                      <a:ea typeface="Cambria Math" panose="02040503050406030204" pitchFamily="18" charset="0"/>
                                    </a:rPr>
                                    <m:t>𝑥</m:t>
                                  </m:r>
                                </m:e>
                                <m:sub>
                                  <m:r>
                                    <a:rPr lang="en-US" i="1">
                                      <a:solidFill>
                                        <a:schemeClr val="accent5">
                                          <a:lumMod val="75000"/>
                                        </a:schemeClr>
                                      </a:solidFill>
                                      <a:latin typeface="Cambria Math" panose="02040503050406030204" pitchFamily="18" charset="0"/>
                                      <a:ea typeface="Cambria Math" panose="02040503050406030204" pitchFamily="18" charset="0"/>
                                    </a:rPr>
                                    <m:t>2</m:t>
                                  </m:r>
                                </m:sub>
                              </m:sSub>
                            </m:e>
                          </m:d>
                        </m:den>
                      </m:f>
                      <m:r>
                        <a:rPr lang="en-US" i="1" smtClean="0">
                          <a:latin typeface="Cambria Math" panose="02040503050406030204" pitchFamily="18" charset="0"/>
                          <a:ea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𝐾</m:t>
                      </m:r>
                    </m:oMath>
                  </m:oMathPara>
                </a14:m>
                <a:endParaRPr lang="en-US" dirty="0">
                  <a:latin typeface="Avenir Light" panose="020B0402020203020204" pitchFamily="34" charset="77"/>
                </a:endParaRPr>
              </a:p>
              <a:p>
                <a:pPr>
                  <a:lnSpc>
                    <a:spcPct val="150000"/>
                  </a:lnSpc>
                  <a:spcBef>
                    <a:spcPts val="3500"/>
                  </a:spcBef>
                </a:pPr>
                <a:endParaRPr lang="en-US" dirty="0">
                  <a:latin typeface="Avenir Light" panose="020B0402020203020204" pitchFamily="34" charset="77"/>
                </a:endParaRPr>
              </a:p>
            </p:txBody>
          </p:sp>
        </mc:Choice>
        <mc:Fallback>
          <p:sp>
            <p:nvSpPr>
              <p:cNvPr id="9" name="Content Placeholder 2">
                <a:extLst>
                  <a:ext uri="{FF2B5EF4-FFF2-40B4-BE49-F238E27FC236}">
                    <a16:creationId xmlns:a16="http://schemas.microsoft.com/office/drawing/2014/main" id="{BDBE2C1F-9EBE-BB4B-AAE7-024EB7BBE70F}"/>
                  </a:ext>
                </a:extLst>
              </p:cNvPr>
              <p:cNvSpPr txBox="1">
                <a:spLocks noRot="1" noChangeAspect="1" noMove="1" noResize="1" noEditPoints="1" noAdjustHandles="1" noChangeArrowheads="1" noChangeShapeType="1" noTextEdit="1"/>
              </p:cNvSpPr>
              <p:nvPr/>
            </p:nvSpPr>
            <p:spPr>
              <a:xfrm>
                <a:off x="903804" y="1238718"/>
                <a:ext cx="10742096" cy="5085882"/>
              </a:xfrm>
              <a:prstGeom prst="rect">
                <a:avLst/>
              </a:prstGeom>
              <a:blipFill>
                <a:blip r:embed="rId3"/>
                <a:stretch>
                  <a:fillRect l="-1300" t="-995"/>
                </a:stretch>
              </a:blipFill>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A37B2598-94C0-E34D-995B-0A19D98F1091}"/>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39</a:t>
            </a:fld>
            <a:endParaRPr lang="en-US" dirty="0"/>
          </a:p>
        </p:txBody>
      </p:sp>
      <p:pic>
        <p:nvPicPr>
          <p:cNvPr id="2050" name="Picture 2" descr="Dr. Lipschitz | Rugrats Wiki | Fandom">
            <a:extLst>
              <a:ext uri="{FF2B5EF4-FFF2-40B4-BE49-F238E27FC236}">
                <a16:creationId xmlns:a16="http://schemas.microsoft.com/office/drawing/2014/main" id="{C178D493-53D4-6E4A-BA23-8F09FBA4B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08" y="5238205"/>
            <a:ext cx="2102044" cy="159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0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L4</a:t>
            </a:r>
          </a:p>
        </p:txBody>
      </p:sp>
      <p:sp>
        <p:nvSpPr>
          <p:cNvPr id="10" name="Content Placeholder 2">
            <a:extLst>
              <a:ext uri="{FF2B5EF4-FFF2-40B4-BE49-F238E27FC236}">
                <a16:creationId xmlns:a16="http://schemas.microsoft.com/office/drawing/2014/main" id="{D5F44EC8-2B40-0143-8A2A-67937AD44C36}"/>
              </a:ext>
            </a:extLst>
          </p:cNvPr>
          <p:cNvSpPr txBox="1">
            <a:spLocks/>
          </p:cNvSpPr>
          <p:nvPr/>
        </p:nvSpPr>
        <p:spPr>
          <a:xfrm>
            <a:off x="908050" y="1265436"/>
            <a:ext cx="10375900" cy="5592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solidFill>
                  <a:srgbClr val="C00000"/>
                </a:solidFill>
                <a:latin typeface="Avenir Light" panose="020B0402020203020204" pitchFamily="34" charset="77"/>
              </a:rPr>
              <a:t>Distributed Representations: </a:t>
            </a:r>
            <a:r>
              <a:rPr lang="en-US" sz="2400" b="1" dirty="0">
                <a:latin typeface="Avenir Light" panose="020B0402020203020204" pitchFamily="34" charset="77"/>
              </a:rPr>
              <a:t>dense vectors (aka embeddings) that aim to convey the meaning of tokens:</a:t>
            </a:r>
          </a:p>
          <a:p>
            <a:pPr lvl="1">
              <a:lnSpc>
                <a:spcPct val="150000"/>
              </a:lnSpc>
            </a:pPr>
            <a:r>
              <a:rPr lang="en-US" b="1" dirty="0">
                <a:latin typeface="Avenir Light" panose="020B0402020203020204" pitchFamily="34" charset="77"/>
              </a:rPr>
              <a:t>“</a:t>
            </a:r>
            <a:r>
              <a:rPr lang="en-US" b="1" dirty="0">
                <a:solidFill>
                  <a:srgbClr val="C00000"/>
                </a:solidFill>
                <a:latin typeface="Avenir Light" panose="020B0402020203020204" pitchFamily="34" charset="77"/>
              </a:rPr>
              <a:t>word embeddings</a:t>
            </a:r>
            <a:r>
              <a:rPr lang="en-US" b="1" dirty="0">
                <a:latin typeface="Avenir Light" panose="020B0402020203020204" pitchFamily="34" charset="77"/>
              </a:rPr>
              <a:t>” refer to when you have </a:t>
            </a:r>
            <a:r>
              <a:rPr lang="en-US" b="1" dirty="0">
                <a:solidFill>
                  <a:schemeClr val="accent5">
                    <a:lumMod val="75000"/>
                  </a:schemeClr>
                </a:solidFill>
                <a:latin typeface="Avenir Light" panose="020B0402020203020204" pitchFamily="34" charset="77"/>
              </a:rPr>
              <a:t>type-based</a:t>
            </a:r>
            <a:r>
              <a:rPr lang="en-US" b="1" dirty="0">
                <a:latin typeface="Avenir Light" panose="020B0402020203020204" pitchFamily="34" charset="77"/>
              </a:rPr>
              <a:t> representations</a:t>
            </a:r>
          </a:p>
          <a:p>
            <a:pPr lvl="1">
              <a:lnSpc>
                <a:spcPct val="150000"/>
              </a:lnSpc>
            </a:pPr>
            <a:r>
              <a:rPr lang="en-US" b="1" dirty="0">
                <a:latin typeface="Avenir Light" panose="020B0402020203020204" pitchFamily="34" charset="77"/>
              </a:rPr>
              <a:t>“</a:t>
            </a:r>
            <a:r>
              <a:rPr lang="en-US" b="1" dirty="0">
                <a:solidFill>
                  <a:srgbClr val="C00000"/>
                </a:solidFill>
                <a:latin typeface="Avenir Light" panose="020B0402020203020204" pitchFamily="34" charset="77"/>
              </a:rPr>
              <a:t>contextualized embeddings</a:t>
            </a:r>
            <a:r>
              <a:rPr lang="en-US" b="1" dirty="0">
                <a:latin typeface="Avenir Light" panose="020B0402020203020204" pitchFamily="34" charset="77"/>
              </a:rPr>
              <a:t>” refer to when you have </a:t>
            </a:r>
            <a:r>
              <a:rPr lang="en-US" b="1" dirty="0">
                <a:solidFill>
                  <a:schemeClr val="accent5">
                    <a:lumMod val="75000"/>
                  </a:schemeClr>
                </a:solidFill>
                <a:latin typeface="Avenir Light" panose="020B0402020203020204" pitchFamily="34" charset="77"/>
              </a:rPr>
              <a:t>token-based</a:t>
            </a:r>
            <a:r>
              <a:rPr lang="en-US" b="1" dirty="0">
                <a:latin typeface="Avenir Light" panose="020B0402020203020204" pitchFamily="34" charset="77"/>
              </a:rPr>
              <a:t> representations</a:t>
            </a:r>
          </a:p>
        </p:txBody>
      </p:sp>
      <p:sp>
        <p:nvSpPr>
          <p:cNvPr id="11" name="Slide Number Placeholder 9">
            <a:extLst>
              <a:ext uri="{FF2B5EF4-FFF2-40B4-BE49-F238E27FC236}">
                <a16:creationId xmlns:a16="http://schemas.microsoft.com/office/drawing/2014/main" id="{F8AC2E6C-D570-244C-9805-794D8A1BE112}"/>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a:t>
            </a:fld>
            <a:endParaRPr lang="en-US" dirty="0"/>
          </a:p>
        </p:txBody>
      </p:sp>
    </p:spTree>
    <p:extLst>
      <p:ext uri="{BB962C8B-B14F-4D97-AF65-F5344CB8AC3E}">
        <p14:creationId xmlns:p14="http://schemas.microsoft.com/office/powerpoint/2010/main" val="1347057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838201" y="276262"/>
            <a:ext cx="6286500" cy="645765"/>
          </a:xfrm>
        </p:spPr>
        <p:txBody>
          <a:bodyPr/>
          <a:lstStyle/>
          <a:p>
            <a:r>
              <a:rPr lang="en-US" dirty="0"/>
              <a:t>Gradients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1585960" cy="86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9" name="Content Placeholder 2">
            <a:extLst>
              <a:ext uri="{FF2B5EF4-FFF2-40B4-BE49-F238E27FC236}">
                <a16:creationId xmlns:a16="http://schemas.microsoft.com/office/drawing/2014/main" id="{BDBE2C1F-9EBE-BB4B-AAE7-024EB7BBE70F}"/>
              </a:ext>
            </a:extLst>
          </p:cNvPr>
          <p:cNvSpPr txBox="1">
            <a:spLocks/>
          </p:cNvSpPr>
          <p:nvPr/>
        </p:nvSpPr>
        <p:spPr>
          <a:xfrm>
            <a:off x="903804" y="1163992"/>
            <a:ext cx="10869096" cy="14409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3500"/>
              </a:spcBef>
              <a:buNone/>
            </a:pPr>
            <a:r>
              <a:rPr lang="en-US" dirty="0">
                <a:latin typeface="Avenir Light" panose="020B0402020203020204" pitchFamily="34" charset="77"/>
              </a:rPr>
              <a:t>We assert our Neural Net’s objective function </a:t>
            </a:r>
            <a:r>
              <a:rPr lang="en-US" b="1" i="1" dirty="0">
                <a:solidFill>
                  <a:srgbClr val="C00000"/>
                </a:solidFill>
                <a:latin typeface="Avenir Light" panose="020B0402020203020204" pitchFamily="34" charset="77"/>
              </a:rPr>
              <a:t>f</a:t>
            </a:r>
            <a:r>
              <a:rPr lang="en-US" dirty="0">
                <a:latin typeface="Avenir Light" panose="020B0402020203020204" pitchFamily="34" charset="77"/>
              </a:rPr>
              <a:t>  is well-behaved and </a:t>
            </a:r>
            <a:r>
              <a:rPr lang="en-US" b="1" dirty="0">
                <a:latin typeface="Avenir Light" panose="020B0402020203020204" pitchFamily="34" charset="77"/>
              </a:rPr>
              <a:t>Lipschitz continuous</a:t>
            </a:r>
            <a:r>
              <a:rPr lang="en-US" dirty="0">
                <a:latin typeface="Avenir Light" panose="020B0402020203020204" pitchFamily="34" charset="77"/>
              </a:rPr>
              <a:t> w/ a constant </a:t>
            </a:r>
            <a:r>
              <a:rPr lang="en-US" b="1" dirty="0">
                <a:solidFill>
                  <a:srgbClr val="C00000"/>
                </a:solidFill>
                <a:latin typeface="Avenir Light" panose="020B0402020203020204" pitchFamily="34" charset="77"/>
              </a:rPr>
              <a:t>L</a:t>
            </a:r>
            <a:endParaRPr lang="en-US" dirty="0">
              <a:latin typeface="Avenir Light" panose="020B0402020203020204" pitchFamily="34" charset="77"/>
            </a:endParaRPr>
          </a:p>
          <a:p>
            <a:pPr>
              <a:lnSpc>
                <a:spcPct val="150000"/>
              </a:lnSpc>
              <a:spcBef>
                <a:spcPts val="3500"/>
              </a:spcBef>
            </a:pPr>
            <a:endParaRPr lang="en-US" dirty="0">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40A4871-D89F-FE47-95B0-9E6E3F36510C}"/>
                  </a:ext>
                </a:extLst>
              </p:cNvPr>
              <p:cNvSpPr/>
              <p:nvPr/>
            </p:nvSpPr>
            <p:spPr>
              <a:xfrm>
                <a:off x="3771900" y="2846939"/>
                <a:ext cx="4432300"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𝑓</m:t>
                          </m:r>
                          <m:d>
                            <m:dPr>
                              <m:ctrlPr>
                                <a:rPr lang="en-US" sz="2800" i="1">
                                  <a:latin typeface="Cambria Math" panose="02040503050406030204" pitchFamily="18" charset="0"/>
                                  <a:ea typeface="Cambria Math" panose="02040503050406030204" pitchFamily="18" charset="0"/>
                                </a:rPr>
                              </m:ctrlPr>
                            </m:dPr>
                            <m:e>
                              <m:r>
                                <a:rPr lang="en-US" sz="2800" b="0" i="1" smtClean="0">
                                  <a:solidFill>
                                    <a:schemeClr val="accent5">
                                      <a:lumMod val="75000"/>
                                    </a:schemeClr>
                                  </a:solidFill>
                                  <a:latin typeface="Cambria Math" panose="02040503050406030204" pitchFamily="18" charset="0"/>
                                  <a:ea typeface="Cambria Math" panose="02040503050406030204" pitchFamily="18" charset="0"/>
                                </a:rPr>
                                <m:t>𝑥</m:t>
                              </m:r>
                            </m:e>
                          </m:d>
                          <m:r>
                            <a:rPr lang="en-US" sz="2800" b="0" i="1" smtClean="0">
                              <a:solidFill>
                                <a:schemeClr val="accent5">
                                  <a:lumMod val="75000"/>
                                </a:schemeClr>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𝑓</m:t>
                          </m:r>
                          <m:d>
                            <m:dPr>
                              <m:ctrlPr>
                                <a:rPr lang="en-US" sz="2800" i="1" smtClean="0">
                                  <a:latin typeface="Cambria Math" panose="02040503050406030204" pitchFamily="18" charset="0"/>
                                  <a:ea typeface="Cambria Math" panose="02040503050406030204" pitchFamily="18" charset="0"/>
                                </a:rPr>
                              </m:ctrlPr>
                            </m:dPr>
                            <m:e>
                              <m:r>
                                <a:rPr lang="en-US" sz="2800" b="0" i="1" smtClean="0">
                                  <a:solidFill>
                                    <a:schemeClr val="accent5">
                                      <a:lumMod val="75000"/>
                                    </a:schemeClr>
                                  </a:solidFill>
                                  <a:latin typeface="Cambria Math" panose="02040503050406030204" pitchFamily="18" charset="0"/>
                                  <a:ea typeface="Cambria Math" panose="02040503050406030204" pitchFamily="18" charset="0"/>
                                </a:rPr>
                                <m:t>𝑦</m:t>
                              </m:r>
                            </m:e>
                          </m:d>
                        </m:e>
                      </m:d>
                      <m:r>
                        <a:rPr lang="en-US" sz="2800" i="1">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𝐿</m:t>
                      </m:r>
                      <m:d>
                        <m:dPr>
                          <m:begChr m:val="|"/>
                          <m:endChr m:val="|"/>
                          <m:ctrlPr>
                            <a:rPr lang="en-US" sz="2800" i="1" smtClean="0">
                              <a:latin typeface="Cambria Math" panose="02040503050406030204" pitchFamily="18" charset="0"/>
                              <a:ea typeface="Cambria Math" panose="02040503050406030204" pitchFamily="18" charset="0"/>
                            </a:rPr>
                          </m:ctrlPr>
                        </m:dPr>
                        <m:e>
                          <m:r>
                            <a:rPr lang="en-US" sz="2800" b="0" i="1" smtClean="0">
                              <a:solidFill>
                                <a:schemeClr val="accent5">
                                  <a:lumMod val="75000"/>
                                </a:schemeClr>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accent5">
                                  <a:lumMod val="75000"/>
                                </a:schemeClr>
                              </a:solidFill>
                              <a:latin typeface="Cambria Math" panose="02040503050406030204" pitchFamily="18" charset="0"/>
                              <a:ea typeface="Cambria Math" panose="02040503050406030204" pitchFamily="18" charset="0"/>
                            </a:rPr>
                            <m:t>𝑦</m:t>
                          </m:r>
                        </m:e>
                      </m:d>
                    </m:oMath>
                  </m:oMathPara>
                </a14:m>
                <a:endParaRPr lang="en-US" sz="2800" dirty="0"/>
              </a:p>
            </p:txBody>
          </p:sp>
        </mc:Choice>
        <mc:Fallback>
          <p:sp>
            <p:nvSpPr>
              <p:cNvPr id="2" name="Rectangle 1">
                <a:extLst>
                  <a:ext uri="{FF2B5EF4-FFF2-40B4-BE49-F238E27FC236}">
                    <a16:creationId xmlns:a16="http://schemas.microsoft.com/office/drawing/2014/main" id="{640A4871-D89F-FE47-95B0-9E6E3F36510C}"/>
                  </a:ext>
                </a:extLst>
              </p:cNvPr>
              <p:cNvSpPr>
                <a:spLocks noRot="1" noChangeAspect="1" noMove="1" noResize="1" noEditPoints="1" noAdjustHandles="1" noChangeArrowheads="1" noChangeShapeType="1" noTextEdit="1"/>
              </p:cNvSpPr>
              <p:nvPr/>
            </p:nvSpPr>
            <p:spPr>
              <a:xfrm>
                <a:off x="3771900" y="2846939"/>
                <a:ext cx="4432300" cy="523220"/>
              </a:xfrm>
              <a:prstGeom prst="rect">
                <a:avLst/>
              </a:prstGeom>
              <a:blipFill>
                <a:blip r:embed="rId3"/>
                <a:stretch>
                  <a:fillRect b="-2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BB874628-3CDD-5840-9AF3-F375226E59DA}"/>
                  </a:ext>
                </a:extLst>
              </p:cNvPr>
              <p:cNvSpPr txBox="1">
                <a:spLocks/>
              </p:cNvSpPr>
              <p:nvPr/>
            </p:nvSpPr>
            <p:spPr>
              <a:xfrm>
                <a:off x="903804" y="3778569"/>
                <a:ext cx="7528996" cy="806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3500"/>
                  </a:spcBef>
                  <a:buNone/>
                </a:pPr>
                <a:r>
                  <a:rPr lang="en-US" dirty="0">
                    <a:latin typeface="Avenir Light" panose="020B0402020203020204" pitchFamily="34" charset="77"/>
                  </a:rPr>
                  <a:t>We update our parameters by </a:t>
                </a:r>
                <a14:m>
                  <m:oMath xmlns:m="http://schemas.openxmlformats.org/officeDocument/2006/math">
                    <m:r>
                      <a:rPr lang="en-US" i="1" smtClean="0">
                        <a:solidFill>
                          <a:schemeClr val="accent5">
                            <a:lumMod val="75000"/>
                          </a:schemeClr>
                        </a:solidFill>
                        <a:latin typeface="Cambria Math" panose="02040503050406030204" pitchFamily="18" charset="0"/>
                        <a:ea typeface="Cambria Math" panose="02040503050406030204" pitchFamily="18" charset="0"/>
                      </a:rPr>
                      <m:t>𝜂</m:t>
                    </m:r>
                    <m:r>
                      <a:rPr lang="en-US" b="1" i="1" smtClean="0">
                        <a:latin typeface="Cambria Math" panose="02040503050406030204" pitchFamily="18" charset="0"/>
                        <a:ea typeface="Cambria Math" panose="02040503050406030204" pitchFamily="18" charset="0"/>
                      </a:rPr>
                      <m:t>𝒈</m:t>
                    </m:r>
                  </m:oMath>
                </a14:m>
                <a:endParaRPr lang="en-US" b="1" dirty="0">
                  <a:latin typeface="Avenir Light" panose="020B0402020203020204" pitchFamily="34" charset="77"/>
                </a:endParaRPr>
              </a:p>
              <a:p>
                <a:pPr>
                  <a:lnSpc>
                    <a:spcPct val="150000"/>
                  </a:lnSpc>
                  <a:spcBef>
                    <a:spcPts val="3500"/>
                  </a:spcBef>
                </a:pPr>
                <a:endParaRPr lang="en-US" dirty="0">
                  <a:latin typeface="Avenir Light" panose="020B0402020203020204" pitchFamily="34" charset="77"/>
                </a:endParaRPr>
              </a:p>
            </p:txBody>
          </p:sp>
        </mc:Choice>
        <mc:Fallback>
          <p:sp>
            <p:nvSpPr>
              <p:cNvPr id="7" name="Content Placeholder 2">
                <a:extLst>
                  <a:ext uri="{FF2B5EF4-FFF2-40B4-BE49-F238E27FC236}">
                    <a16:creationId xmlns:a16="http://schemas.microsoft.com/office/drawing/2014/main" id="{BB874628-3CDD-5840-9AF3-F375226E59DA}"/>
                  </a:ext>
                </a:extLst>
              </p:cNvPr>
              <p:cNvSpPr txBox="1">
                <a:spLocks noRot="1" noChangeAspect="1" noMove="1" noResize="1" noEditPoints="1" noAdjustHandles="1" noChangeArrowheads="1" noChangeShapeType="1" noTextEdit="1"/>
              </p:cNvSpPr>
              <p:nvPr/>
            </p:nvSpPr>
            <p:spPr>
              <a:xfrm>
                <a:off x="903804" y="3778569"/>
                <a:ext cx="7528996" cy="806131"/>
              </a:xfrm>
              <a:prstGeom prst="rect">
                <a:avLst/>
              </a:prstGeom>
              <a:blipFill>
                <a:blip r:embed="rId4"/>
                <a:stretch>
                  <a:fillRect l="-1855" b="-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577667F3-58EB-C841-9296-9DC918C958D9}"/>
                  </a:ext>
                </a:extLst>
              </p:cNvPr>
              <p:cNvSpPr/>
              <p:nvPr/>
            </p:nvSpPr>
            <p:spPr>
              <a:xfrm>
                <a:off x="3244850" y="4957020"/>
                <a:ext cx="5238750"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𝑓</m:t>
                          </m:r>
                          <m:d>
                            <m:dPr>
                              <m:ctrlPr>
                                <a:rPr lang="en-US" sz="2800" i="1">
                                  <a:latin typeface="Cambria Math" panose="02040503050406030204" pitchFamily="18" charset="0"/>
                                  <a:ea typeface="Cambria Math" panose="02040503050406030204" pitchFamily="18" charset="0"/>
                                </a:rPr>
                              </m:ctrlPr>
                            </m:dPr>
                            <m:e>
                              <m:r>
                                <a:rPr lang="en-US" sz="2800" i="1">
                                  <a:solidFill>
                                    <a:schemeClr val="accent5">
                                      <a:lumMod val="75000"/>
                                    </a:schemeClr>
                                  </a:solidFill>
                                  <a:latin typeface="Cambria Math" panose="02040503050406030204" pitchFamily="18" charset="0"/>
                                  <a:ea typeface="Cambria Math" panose="02040503050406030204" pitchFamily="18" charset="0"/>
                                </a:rPr>
                                <m:t>𝑥</m:t>
                              </m:r>
                            </m:e>
                          </m:d>
                          <m:r>
                            <a:rPr lang="en-US" sz="2800" i="1">
                              <a:solidFill>
                                <a:schemeClr val="accent5">
                                  <a:lumMod val="75000"/>
                                </a:schemeClr>
                              </a:solidFill>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𝑓</m:t>
                          </m:r>
                          <m:d>
                            <m:dPr>
                              <m:ctrlPr>
                                <a:rPr lang="en-US" sz="2800" i="1">
                                  <a:latin typeface="Cambria Math" panose="02040503050406030204" pitchFamily="18" charset="0"/>
                                  <a:ea typeface="Cambria Math" panose="02040503050406030204" pitchFamily="18" charset="0"/>
                                </a:rPr>
                              </m:ctrlPr>
                            </m:dPr>
                            <m:e>
                              <m:r>
                                <a:rPr lang="en-US" sz="2800" b="0" i="1" smtClean="0">
                                  <a:solidFill>
                                    <a:schemeClr val="accent5">
                                      <a:lumMod val="75000"/>
                                    </a:schemeClr>
                                  </a:solidFill>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i="1" smtClean="0">
                                  <a:solidFill>
                                    <a:schemeClr val="accent5">
                                      <a:lumMod val="75000"/>
                                    </a:schemeClr>
                                  </a:solidFill>
                                  <a:latin typeface="Cambria Math" panose="02040503050406030204" pitchFamily="18" charset="0"/>
                                  <a:ea typeface="Cambria Math" panose="02040503050406030204" pitchFamily="18" charset="0"/>
                                </a:rPr>
                                <m:t>𝜂</m:t>
                              </m:r>
                              <m:r>
                                <a:rPr lang="en-US" sz="2800" b="1" i="1">
                                  <a:latin typeface="Cambria Math" panose="02040503050406030204" pitchFamily="18" charset="0"/>
                                  <a:ea typeface="Cambria Math" panose="02040503050406030204" pitchFamily="18" charset="0"/>
                                </a:rPr>
                                <m:t>𝒈</m:t>
                              </m:r>
                            </m:e>
                          </m:d>
                        </m:e>
                      </m:d>
                      <m:r>
                        <a:rPr lang="en-US" sz="2800" i="1">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𝐿</m:t>
                      </m:r>
                      <m:r>
                        <a:rPr lang="en-US" sz="2800" i="1">
                          <a:solidFill>
                            <a:schemeClr val="accent5">
                              <a:lumMod val="75000"/>
                            </a:schemeClr>
                          </a:solidFill>
                          <a:latin typeface="Cambria Math" panose="02040503050406030204" pitchFamily="18" charset="0"/>
                          <a:ea typeface="Cambria Math" panose="02040503050406030204" pitchFamily="18" charset="0"/>
                        </a:rPr>
                        <m:t>𝜂</m:t>
                      </m:r>
                      <m:d>
                        <m:dPr>
                          <m:begChr m:val="|"/>
                          <m:endChr m:val="|"/>
                          <m:ctrlPr>
                            <a:rPr lang="en-US" sz="2800" i="1" smtClean="0">
                              <a:latin typeface="Cambria Math" panose="02040503050406030204" pitchFamily="18" charset="0"/>
                              <a:ea typeface="Cambria Math" panose="02040503050406030204" pitchFamily="18" charset="0"/>
                            </a:rPr>
                          </m:ctrlPr>
                        </m:dPr>
                        <m:e>
                          <m:r>
                            <a:rPr lang="en-US" sz="2800" b="1" i="1" smtClean="0">
                              <a:solidFill>
                                <a:schemeClr val="tx1"/>
                              </a:solidFill>
                              <a:latin typeface="Cambria Math" panose="02040503050406030204" pitchFamily="18" charset="0"/>
                              <a:ea typeface="Cambria Math" panose="02040503050406030204" pitchFamily="18" charset="0"/>
                            </a:rPr>
                            <m:t>𝒈</m:t>
                          </m:r>
                        </m:e>
                      </m:d>
                    </m:oMath>
                  </m:oMathPara>
                </a14:m>
                <a:endParaRPr lang="en-US" sz="2800" dirty="0"/>
              </a:p>
            </p:txBody>
          </p:sp>
        </mc:Choice>
        <mc:Fallback>
          <p:sp>
            <p:nvSpPr>
              <p:cNvPr id="8" name="Rectangle 7">
                <a:extLst>
                  <a:ext uri="{FF2B5EF4-FFF2-40B4-BE49-F238E27FC236}">
                    <a16:creationId xmlns:a16="http://schemas.microsoft.com/office/drawing/2014/main" id="{577667F3-58EB-C841-9296-9DC918C958D9}"/>
                  </a:ext>
                </a:extLst>
              </p:cNvPr>
              <p:cNvSpPr>
                <a:spLocks noRot="1" noChangeAspect="1" noMove="1" noResize="1" noEditPoints="1" noAdjustHandles="1" noChangeArrowheads="1" noChangeShapeType="1" noTextEdit="1"/>
              </p:cNvSpPr>
              <p:nvPr/>
            </p:nvSpPr>
            <p:spPr>
              <a:xfrm>
                <a:off x="3244850" y="4957020"/>
                <a:ext cx="5238750" cy="523220"/>
              </a:xfrm>
              <a:prstGeom prst="rect">
                <a:avLst/>
              </a:prstGeom>
              <a:blipFill>
                <a:blip r:embed="rId5"/>
                <a:stretch>
                  <a:fillRect b="-21429"/>
                </a:stretch>
              </a:blipFill>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2D6DA0EE-692C-3B49-9CD7-65DE159DB07F}"/>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40</a:t>
            </a:fld>
            <a:endParaRPr lang="en-US" dirty="0"/>
          </a:p>
        </p:txBody>
      </p:sp>
    </p:spTree>
    <p:extLst>
      <p:ext uri="{BB962C8B-B14F-4D97-AF65-F5344CB8AC3E}">
        <p14:creationId xmlns:p14="http://schemas.microsoft.com/office/powerpoint/2010/main" val="3925472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838201" y="276262"/>
            <a:ext cx="6286500" cy="645765"/>
          </a:xfrm>
        </p:spPr>
        <p:txBody>
          <a:bodyPr/>
          <a:lstStyle/>
          <a:p>
            <a:r>
              <a:rPr lang="en-US" dirty="0"/>
              <a:t>Gradients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1585960" cy="86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9" name="Content Placeholder 2">
            <a:extLst>
              <a:ext uri="{FF2B5EF4-FFF2-40B4-BE49-F238E27FC236}">
                <a16:creationId xmlns:a16="http://schemas.microsoft.com/office/drawing/2014/main" id="{BDBE2C1F-9EBE-BB4B-AAE7-024EB7BBE70F}"/>
              </a:ext>
            </a:extLst>
          </p:cNvPr>
          <p:cNvSpPr txBox="1">
            <a:spLocks/>
          </p:cNvSpPr>
          <p:nvPr/>
        </p:nvSpPr>
        <p:spPr>
          <a:xfrm>
            <a:off x="903804" y="1163992"/>
            <a:ext cx="10869096" cy="14409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3500"/>
              </a:spcBef>
              <a:buNone/>
            </a:pPr>
            <a:r>
              <a:rPr lang="en-US" dirty="0">
                <a:latin typeface="Avenir Light" panose="020B0402020203020204" pitchFamily="34" charset="77"/>
              </a:rPr>
              <a:t>We assert our Neural Net’s objective function </a:t>
            </a:r>
            <a:r>
              <a:rPr lang="en-US" b="1" i="1" dirty="0">
                <a:solidFill>
                  <a:srgbClr val="C00000"/>
                </a:solidFill>
                <a:latin typeface="Avenir Light" panose="020B0402020203020204" pitchFamily="34" charset="77"/>
              </a:rPr>
              <a:t>f</a:t>
            </a:r>
            <a:r>
              <a:rPr lang="en-US" dirty="0">
                <a:latin typeface="Avenir Light" panose="020B0402020203020204" pitchFamily="34" charset="77"/>
              </a:rPr>
              <a:t>  is well-behaved and </a:t>
            </a:r>
            <a:r>
              <a:rPr lang="en-US" b="1" dirty="0">
                <a:latin typeface="Avenir Light" panose="020B0402020203020204" pitchFamily="34" charset="77"/>
              </a:rPr>
              <a:t>Lipschitz continuous</a:t>
            </a:r>
            <a:r>
              <a:rPr lang="en-US" dirty="0">
                <a:latin typeface="Avenir Light" panose="020B0402020203020204" pitchFamily="34" charset="77"/>
              </a:rPr>
              <a:t> w/ a constant </a:t>
            </a:r>
            <a:r>
              <a:rPr lang="en-US" b="1" dirty="0">
                <a:solidFill>
                  <a:srgbClr val="C00000"/>
                </a:solidFill>
                <a:latin typeface="Avenir Light" panose="020B0402020203020204" pitchFamily="34" charset="77"/>
              </a:rPr>
              <a:t>L</a:t>
            </a:r>
            <a:endParaRPr lang="en-US" dirty="0">
              <a:latin typeface="Avenir Light" panose="020B0402020203020204" pitchFamily="34" charset="77"/>
            </a:endParaRPr>
          </a:p>
          <a:p>
            <a:pPr>
              <a:lnSpc>
                <a:spcPct val="150000"/>
              </a:lnSpc>
              <a:spcBef>
                <a:spcPts val="3500"/>
              </a:spcBef>
            </a:pPr>
            <a:endParaRPr lang="en-US" dirty="0">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40A4871-D89F-FE47-95B0-9E6E3F36510C}"/>
                  </a:ext>
                </a:extLst>
              </p:cNvPr>
              <p:cNvSpPr/>
              <p:nvPr/>
            </p:nvSpPr>
            <p:spPr>
              <a:xfrm>
                <a:off x="3771900" y="2846939"/>
                <a:ext cx="4432300"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𝑓</m:t>
                          </m:r>
                          <m:d>
                            <m:dPr>
                              <m:ctrlPr>
                                <a:rPr lang="en-US" sz="2800" i="1">
                                  <a:latin typeface="Cambria Math" panose="02040503050406030204" pitchFamily="18" charset="0"/>
                                  <a:ea typeface="Cambria Math" panose="02040503050406030204" pitchFamily="18" charset="0"/>
                                </a:rPr>
                              </m:ctrlPr>
                            </m:dPr>
                            <m:e>
                              <m:r>
                                <a:rPr lang="en-US" sz="2800" b="0" i="1" smtClean="0">
                                  <a:solidFill>
                                    <a:schemeClr val="accent5">
                                      <a:lumMod val="75000"/>
                                    </a:schemeClr>
                                  </a:solidFill>
                                  <a:latin typeface="Cambria Math" panose="02040503050406030204" pitchFamily="18" charset="0"/>
                                  <a:ea typeface="Cambria Math" panose="02040503050406030204" pitchFamily="18" charset="0"/>
                                </a:rPr>
                                <m:t>𝑥</m:t>
                              </m:r>
                            </m:e>
                          </m:d>
                          <m:r>
                            <a:rPr lang="en-US" sz="2800" b="0" i="1" smtClean="0">
                              <a:solidFill>
                                <a:schemeClr val="accent5">
                                  <a:lumMod val="75000"/>
                                </a:schemeClr>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𝑓</m:t>
                          </m:r>
                          <m:d>
                            <m:dPr>
                              <m:ctrlPr>
                                <a:rPr lang="en-US" sz="2800" i="1" smtClean="0">
                                  <a:latin typeface="Cambria Math" panose="02040503050406030204" pitchFamily="18" charset="0"/>
                                  <a:ea typeface="Cambria Math" panose="02040503050406030204" pitchFamily="18" charset="0"/>
                                </a:rPr>
                              </m:ctrlPr>
                            </m:dPr>
                            <m:e>
                              <m:r>
                                <a:rPr lang="en-US" sz="2800" b="0" i="1" smtClean="0">
                                  <a:solidFill>
                                    <a:schemeClr val="accent5">
                                      <a:lumMod val="75000"/>
                                    </a:schemeClr>
                                  </a:solidFill>
                                  <a:latin typeface="Cambria Math" panose="02040503050406030204" pitchFamily="18" charset="0"/>
                                  <a:ea typeface="Cambria Math" panose="02040503050406030204" pitchFamily="18" charset="0"/>
                                </a:rPr>
                                <m:t>𝑦</m:t>
                              </m:r>
                            </m:e>
                          </m:d>
                        </m:e>
                      </m:d>
                      <m:r>
                        <a:rPr lang="en-US" sz="2800" i="1">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𝐿</m:t>
                      </m:r>
                      <m:d>
                        <m:dPr>
                          <m:begChr m:val="|"/>
                          <m:endChr m:val="|"/>
                          <m:ctrlPr>
                            <a:rPr lang="en-US" sz="2800" i="1" smtClean="0">
                              <a:latin typeface="Cambria Math" panose="02040503050406030204" pitchFamily="18" charset="0"/>
                              <a:ea typeface="Cambria Math" panose="02040503050406030204" pitchFamily="18" charset="0"/>
                            </a:rPr>
                          </m:ctrlPr>
                        </m:dPr>
                        <m:e>
                          <m:r>
                            <a:rPr lang="en-US" sz="2800" b="0" i="1" smtClean="0">
                              <a:solidFill>
                                <a:schemeClr val="accent5">
                                  <a:lumMod val="75000"/>
                                </a:schemeClr>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accent5">
                                  <a:lumMod val="75000"/>
                                </a:schemeClr>
                              </a:solidFill>
                              <a:latin typeface="Cambria Math" panose="02040503050406030204" pitchFamily="18" charset="0"/>
                              <a:ea typeface="Cambria Math" panose="02040503050406030204" pitchFamily="18" charset="0"/>
                            </a:rPr>
                            <m:t>𝑦</m:t>
                          </m:r>
                        </m:e>
                      </m:d>
                    </m:oMath>
                  </m:oMathPara>
                </a14:m>
                <a:endParaRPr lang="en-US" sz="2800" dirty="0"/>
              </a:p>
            </p:txBody>
          </p:sp>
        </mc:Choice>
        <mc:Fallback>
          <p:sp>
            <p:nvSpPr>
              <p:cNvPr id="2" name="Rectangle 1">
                <a:extLst>
                  <a:ext uri="{FF2B5EF4-FFF2-40B4-BE49-F238E27FC236}">
                    <a16:creationId xmlns:a16="http://schemas.microsoft.com/office/drawing/2014/main" id="{640A4871-D89F-FE47-95B0-9E6E3F36510C}"/>
                  </a:ext>
                </a:extLst>
              </p:cNvPr>
              <p:cNvSpPr>
                <a:spLocks noRot="1" noChangeAspect="1" noMove="1" noResize="1" noEditPoints="1" noAdjustHandles="1" noChangeArrowheads="1" noChangeShapeType="1" noTextEdit="1"/>
              </p:cNvSpPr>
              <p:nvPr/>
            </p:nvSpPr>
            <p:spPr>
              <a:xfrm>
                <a:off x="3771900" y="2846939"/>
                <a:ext cx="4432300" cy="523220"/>
              </a:xfrm>
              <a:prstGeom prst="rect">
                <a:avLst/>
              </a:prstGeom>
              <a:blipFill>
                <a:blip r:embed="rId3"/>
                <a:stretch>
                  <a:fillRect b="-2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BB874628-3CDD-5840-9AF3-F375226E59DA}"/>
                  </a:ext>
                </a:extLst>
              </p:cNvPr>
              <p:cNvSpPr txBox="1">
                <a:spLocks/>
              </p:cNvSpPr>
              <p:nvPr/>
            </p:nvSpPr>
            <p:spPr>
              <a:xfrm>
                <a:off x="903804" y="3778569"/>
                <a:ext cx="7528996" cy="806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3500"/>
                  </a:spcBef>
                  <a:buNone/>
                </a:pPr>
                <a:r>
                  <a:rPr lang="en-US" dirty="0">
                    <a:latin typeface="Avenir Light" panose="020B0402020203020204" pitchFamily="34" charset="77"/>
                  </a:rPr>
                  <a:t>We update our parameters by </a:t>
                </a:r>
                <a14:m>
                  <m:oMath xmlns:m="http://schemas.openxmlformats.org/officeDocument/2006/math">
                    <m:r>
                      <a:rPr lang="en-US" i="1" smtClean="0">
                        <a:solidFill>
                          <a:schemeClr val="accent5">
                            <a:lumMod val="75000"/>
                          </a:schemeClr>
                        </a:solidFill>
                        <a:latin typeface="Cambria Math" panose="02040503050406030204" pitchFamily="18" charset="0"/>
                        <a:ea typeface="Cambria Math" panose="02040503050406030204" pitchFamily="18" charset="0"/>
                      </a:rPr>
                      <m:t>𝜂</m:t>
                    </m:r>
                    <m:r>
                      <a:rPr lang="en-US" b="1" i="1" smtClean="0">
                        <a:latin typeface="Cambria Math" panose="02040503050406030204" pitchFamily="18" charset="0"/>
                        <a:ea typeface="Cambria Math" panose="02040503050406030204" pitchFamily="18" charset="0"/>
                      </a:rPr>
                      <m:t>𝒈</m:t>
                    </m:r>
                  </m:oMath>
                </a14:m>
                <a:endParaRPr lang="en-US" b="1" dirty="0">
                  <a:latin typeface="Avenir Light" panose="020B0402020203020204" pitchFamily="34" charset="77"/>
                </a:endParaRPr>
              </a:p>
              <a:p>
                <a:pPr>
                  <a:lnSpc>
                    <a:spcPct val="150000"/>
                  </a:lnSpc>
                  <a:spcBef>
                    <a:spcPts val="3500"/>
                  </a:spcBef>
                </a:pPr>
                <a:endParaRPr lang="en-US" dirty="0">
                  <a:latin typeface="Avenir Light" panose="020B0402020203020204" pitchFamily="34" charset="77"/>
                </a:endParaRPr>
              </a:p>
            </p:txBody>
          </p:sp>
        </mc:Choice>
        <mc:Fallback>
          <p:sp>
            <p:nvSpPr>
              <p:cNvPr id="7" name="Content Placeholder 2">
                <a:extLst>
                  <a:ext uri="{FF2B5EF4-FFF2-40B4-BE49-F238E27FC236}">
                    <a16:creationId xmlns:a16="http://schemas.microsoft.com/office/drawing/2014/main" id="{BB874628-3CDD-5840-9AF3-F375226E59DA}"/>
                  </a:ext>
                </a:extLst>
              </p:cNvPr>
              <p:cNvSpPr txBox="1">
                <a:spLocks noRot="1" noChangeAspect="1" noMove="1" noResize="1" noEditPoints="1" noAdjustHandles="1" noChangeArrowheads="1" noChangeShapeType="1" noTextEdit="1"/>
              </p:cNvSpPr>
              <p:nvPr/>
            </p:nvSpPr>
            <p:spPr>
              <a:xfrm>
                <a:off x="903804" y="3778569"/>
                <a:ext cx="7528996" cy="806131"/>
              </a:xfrm>
              <a:prstGeom prst="rect">
                <a:avLst/>
              </a:prstGeom>
              <a:blipFill>
                <a:blip r:embed="rId4"/>
                <a:stretch>
                  <a:fillRect l="-1855" b="-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577667F3-58EB-C841-9296-9DC918C958D9}"/>
                  </a:ext>
                </a:extLst>
              </p:cNvPr>
              <p:cNvSpPr/>
              <p:nvPr/>
            </p:nvSpPr>
            <p:spPr>
              <a:xfrm>
                <a:off x="3244850" y="4957020"/>
                <a:ext cx="5238750"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𝑓</m:t>
                          </m:r>
                          <m:d>
                            <m:dPr>
                              <m:ctrlPr>
                                <a:rPr lang="en-US" sz="2800" i="1">
                                  <a:latin typeface="Cambria Math" panose="02040503050406030204" pitchFamily="18" charset="0"/>
                                  <a:ea typeface="Cambria Math" panose="02040503050406030204" pitchFamily="18" charset="0"/>
                                </a:rPr>
                              </m:ctrlPr>
                            </m:dPr>
                            <m:e>
                              <m:r>
                                <a:rPr lang="en-US" sz="2800" i="1">
                                  <a:solidFill>
                                    <a:schemeClr val="accent5">
                                      <a:lumMod val="75000"/>
                                    </a:schemeClr>
                                  </a:solidFill>
                                  <a:latin typeface="Cambria Math" panose="02040503050406030204" pitchFamily="18" charset="0"/>
                                  <a:ea typeface="Cambria Math" panose="02040503050406030204" pitchFamily="18" charset="0"/>
                                </a:rPr>
                                <m:t>𝑥</m:t>
                              </m:r>
                            </m:e>
                          </m:d>
                          <m:r>
                            <a:rPr lang="en-US" sz="2800" i="1">
                              <a:solidFill>
                                <a:schemeClr val="accent5">
                                  <a:lumMod val="75000"/>
                                </a:schemeClr>
                              </a:solidFill>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𝑓</m:t>
                          </m:r>
                          <m:d>
                            <m:dPr>
                              <m:ctrlPr>
                                <a:rPr lang="en-US" sz="2800" i="1">
                                  <a:latin typeface="Cambria Math" panose="02040503050406030204" pitchFamily="18" charset="0"/>
                                  <a:ea typeface="Cambria Math" panose="02040503050406030204" pitchFamily="18" charset="0"/>
                                </a:rPr>
                              </m:ctrlPr>
                            </m:dPr>
                            <m:e>
                              <m:r>
                                <a:rPr lang="en-US" sz="2800" b="0" i="1" smtClean="0">
                                  <a:solidFill>
                                    <a:schemeClr val="accent5">
                                      <a:lumMod val="75000"/>
                                    </a:schemeClr>
                                  </a:solidFill>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i="1" smtClean="0">
                                  <a:solidFill>
                                    <a:schemeClr val="accent5">
                                      <a:lumMod val="75000"/>
                                    </a:schemeClr>
                                  </a:solidFill>
                                  <a:latin typeface="Cambria Math" panose="02040503050406030204" pitchFamily="18" charset="0"/>
                                  <a:ea typeface="Cambria Math" panose="02040503050406030204" pitchFamily="18" charset="0"/>
                                </a:rPr>
                                <m:t>𝜂</m:t>
                              </m:r>
                              <m:r>
                                <a:rPr lang="en-US" sz="2800" b="1" i="1">
                                  <a:latin typeface="Cambria Math" panose="02040503050406030204" pitchFamily="18" charset="0"/>
                                  <a:ea typeface="Cambria Math" panose="02040503050406030204" pitchFamily="18" charset="0"/>
                                </a:rPr>
                                <m:t>𝒈</m:t>
                              </m:r>
                            </m:e>
                          </m:d>
                        </m:e>
                      </m:d>
                      <m:r>
                        <a:rPr lang="en-US" sz="2800" i="1">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𝐿</m:t>
                      </m:r>
                      <m:r>
                        <a:rPr lang="en-US" sz="2800" i="1">
                          <a:solidFill>
                            <a:schemeClr val="accent5">
                              <a:lumMod val="75000"/>
                            </a:schemeClr>
                          </a:solidFill>
                          <a:latin typeface="Cambria Math" panose="02040503050406030204" pitchFamily="18" charset="0"/>
                          <a:ea typeface="Cambria Math" panose="02040503050406030204" pitchFamily="18" charset="0"/>
                        </a:rPr>
                        <m:t>𝜂</m:t>
                      </m:r>
                      <m:d>
                        <m:dPr>
                          <m:begChr m:val="|"/>
                          <m:endChr m:val="|"/>
                          <m:ctrlPr>
                            <a:rPr lang="en-US" sz="2800" i="1" smtClean="0">
                              <a:latin typeface="Cambria Math" panose="02040503050406030204" pitchFamily="18" charset="0"/>
                              <a:ea typeface="Cambria Math" panose="02040503050406030204" pitchFamily="18" charset="0"/>
                            </a:rPr>
                          </m:ctrlPr>
                        </m:dPr>
                        <m:e>
                          <m:r>
                            <a:rPr lang="en-US" sz="2800" b="1" i="1" smtClean="0">
                              <a:solidFill>
                                <a:schemeClr val="tx1"/>
                              </a:solidFill>
                              <a:latin typeface="Cambria Math" panose="02040503050406030204" pitchFamily="18" charset="0"/>
                              <a:ea typeface="Cambria Math" panose="02040503050406030204" pitchFamily="18" charset="0"/>
                            </a:rPr>
                            <m:t>𝒈</m:t>
                          </m:r>
                        </m:e>
                      </m:d>
                    </m:oMath>
                  </m:oMathPara>
                </a14:m>
                <a:endParaRPr lang="en-US" sz="2800" dirty="0"/>
              </a:p>
            </p:txBody>
          </p:sp>
        </mc:Choice>
        <mc:Fallback>
          <p:sp>
            <p:nvSpPr>
              <p:cNvPr id="8" name="Rectangle 7">
                <a:extLst>
                  <a:ext uri="{FF2B5EF4-FFF2-40B4-BE49-F238E27FC236}">
                    <a16:creationId xmlns:a16="http://schemas.microsoft.com/office/drawing/2014/main" id="{577667F3-58EB-C841-9296-9DC918C958D9}"/>
                  </a:ext>
                </a:extLst>
              </p:cNvPr>
              <p:cNvSpPr>
                <a:spLocks noRot="1" noChangeAspect="1" noMove="1" noResize="1" noEditPoints="1" noAdjustHandles="1" noChangeArrowheads="1" noChangeShapeType="1" noTextEdit="1"/>
              </p:cNvSpPr>
              <p:nvPr/>
            </p:nvSpPr>
            <p:spPr>
              <a:xfrm>
                <a:off x="3244850" y="4957020"/>
                <a:ext cx="5238750" cy="523220"/>
              </a:xfrm>
              <a:prstGeom prst="rect">
                <a:avLst/>
              </a:prstGeom>
              <a:blipFill>
                <a:blip r:embed="rId5"/>
                <a:stretch>
                  <a:fillRect b="-21429"/>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54BFB662-89D3-7241-83A1-16F42F5DD810}"/>
              </a:ext>
            </a:extLst>
          </p:cNvPr>
          <p:cNvSpPr/>
          <p:nvPr/>
        </p:nvSpPr>
        <p:spPr>
          <a:xfrm>
            <a:off x="628125" y="168870"/>
            <a:ext cx="11297175" cy="4788149"/>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2">
            <a:extLst>
              <a:ext uri="{FF2B5EF4-FFF2-40B4-BE49-F238E27FC236}">
                <a16:creationId xmlns:a16="http://schemas.microsoft.com/office/drawing/2014/main" id="{C19C7A1A-821A-3D44-9039-BD31DE0FA326}"/>
              </a:ext>
            </a:extLst>
          </p:cNvPr>
          <p:cNvSpPr/>
          <p:nvPr/>
        </p:nvSpPr>
        <p:spPr>
          <a:xfrm flipH="1">
            <a:off x="1854199" y="2626542"/>
            <a:ext cx="6870697" cy="2148215"/>
          </a:xfrm>
          <a:custGeom>
            <a:avLst/>
            <a:gdLst>
              <a:gd name="connsiteX0" fmla="*/ 0 w 5699688"/>
              <a:gd name="connsiteY0" fmla="*/ 0 h 760666"/>
              <a:gd name="connsiteX1" fmla="*/ 949948 w 5699688"/>
              <a:gd name="connsiteY1" fmla="*/ 0 h 760666"/>
              <a:gd name="connsiteX2" fmla="*/ 949948 w 5699688"/>
              <a:gd name="connsiteY2" fmla="*/ 0 h 760666"/>
              <a:gd name="connsiteX3" fmla="*/ 2374870 w 5699688"/>
              <a:gd name="connsiteY3" fmla="*/ 0 h 760666"/>
              <a:gd name="connsiteX4" fmla="*/ 5699688 w 5699688"/>
              <a:gd name="connsiteY4" fmla="*/ 0 h 760666"/>
              <a:gd name="connsiteX5" fmla="*/ 5699688 w 5699688"/>
              <a:gd name="connsiteY5" fmla="*/ 443722 h 760666"/>
              <a:gd name="connsiteX6" fmla="*/ 5699688 w 5699688"/>
              <a:gd name="connsiteY6" fmla="*/ 443722 h 760666"/>
              <a:gd name="connsiteX7" fmla="*/ 5699688 w 5699688"/>
              <a:gd name="connsiteY7" fmla="*/ 633888 h 760666"/>
              <a:gd name="connsiteX8" fmla="*/ 5699688 w 5699688"/>
              <a:gd name="connsiteY8" fmla="*/ 760666 h 760666"/>
              <a:gd name="connsiteX9" fmla="*/ 2374870 w 5699688"/>
              <a:gd name="connsiteY9" fmla="*/ 760666 h 760666"/>
              <a:gd name="connsiteX10" fmla="*/ 1662428 w 5699688"/>
              <a:gd name="connsiteY10" fmla="*/ 855749 h 760666"/>
              <a:gd name="connsiteX11" fmla="*/ 949948 w 5699688"/>
              <a:gd name="connsiteY11" fmla="*/ 760666 h 760666"/>
              <a:gd name="connsiteX12" fmla="*/ 0 w 5699688"/>
              <a:gd name="connsiteY12" fmla="*/ 760666 h 760666"/>
              <a:gd name="connsiteX13" fmla="*/ 0 w 5699688"/>
              <a:gd name="connsiteY13" fmla="*/ 633888 h 760666"/>
              <a:gd name="connsiteX14" fmla="*/ 0 w 5699688"/>
              <a:gd name="connsiteY14" fmla="*/ 443722 h 760666"/>
              <a:gd name="connsiteX15" fmla="*/ 0 w 5699688"/>
              <a:gd name="connsiteY15" fmla="*/ 443722 h 760666"/>
              <a:gd name="connsiteX16" fmla="*/ 0 w 5699688"/>
              <a:gd name="connsiteY16" fmla="*/ 0 h 760666"/>
              <a:gd name="connsiteX0" fmla="*/ 0 w 5699688"/>
              <a:gd name="connsiteY0" fmla="*/ 0 h 855749"/>
              <a:gd name="connsiteX1" fmla="*/ 949948 w 5699688"/>
              <a:gd name="connsiteY1" fmla="*/ 0 h 855749"/>
              <a:gd name="connsiteX2" fmla="*/ 949948 w 5699688"/>
              <a:gd name="connsiteY2" fmla="*/ 0 h 855749"/>
              <a:gd name="connsiteX3" fmla="*/ 2374870 w 5699688"/>
              <a:gd name="connsiteY3" fmla="*/ 0 h 855749"/>
              <a:gd name="connsiteX4" fmla="*/ 5699688 w 5699688"/>
              <a:gd name="connsiteY4" fmla="*/ 0 h 855749"/>
              <a:gd name="connsiteX5" fmla="*/ 5699688 w 5699688"/>
              <a:gd name="connsiteY5" fmla="*/ 443722 h 855749"/>
              <a:gd name="connsiteX6" fmla="*/ 5699688 w 5699688"/>
              <a:gd name="connsiteY6" fmla="*/ 443722 h 855749"/>
              <a:gd name="connsiteX7" fmla="*/ 5699688 w 5699688"/>
              <a:gd name="connsiteY7" fmla="*/ 633888 h 855749"/>
              <a:gd name="connsiteX8" fmla="*/ 5699688 w 5699688"/>
              <a:gd name="connsiteY8" fmla="*/ 760666 h 855749"/>
              <a:gd name="connsiteX9" fmla="*/ 1435070 w 5699688"/>
              <a:gd name="connsiteY9" fmla="*/ 786066 h 855749"/>
              <a:gd name="connsiteX10" fmla="*/ 1662428 w 5699688"/>
              <a:gd name="connsiteY10" fmla="*/ 855749 h 855749"/>
              <a:gd name="connsiteX11" fmla="*/ 949948 w 5699688"/>
              <a:gd name="connsiteY11" fmla="*/ 760666 h 855749"/>
              <a:gd name="connsiteX12" fmla="*/ 0 w 5699688"/>
              <a:gd name="connsiteY12" fmla="*/ 760666 h 855749"/>
              <a:gd name="connsiteX13" fmla="*/ 0 w 5699688"/>
              <a:gd name="connsiteY13" fmla="*/ 633888 h 855749"/>
              <a:gd name="connsiteX14" fmla="*/ 0 w 5699688"/>
              <a:gd name="connsiteY14" fmla="*/ 443722 h 855749"/>
              <a:gd name="connsiteX15" fmla="*/ 0 w 5699688"/>
              <a:gd name="connsiteY15" fmla="*/ 443722 h 855749"/>
              <a:gd name="connsiteX16" fmla="*/ 0 w 5699688"/>
              <a:gd name="connsiteY16" fmla="*/ 0 h 855749"/>
              <a:gd name="connsiteX0" fmla="*/ 0 w 5699688"/>
              <a:gd name="connsiteY0" fmla="*/ 0 h 1097049"/>
              <a:gd name="connsiteX1" fmla="*/ 949948 w 5699688"/>
              <a:gd name="connsiteY1" fmla="*/ 0 h 1097049"/>
              <a:gd name="connsiteX2" fmla="*/ 949948 w 5699688"/>
              <a:gd name="connsiteY2" fmla="*/ 0 h 1097049"/>
              <a:gd name="connsiteX3" fmla="*/ 2374870 w 5699688"/>
              <a:gd name="connsiteY3" fmla="*/ 0 h 1097049"/>
              <a:gd name="connsiteX4" fmla="*/ 5699688 w 5699688"/>
              <a:gd name="connsiteY4" fmla="*/ 0 h 1097049"/>
              <a:gd name="connsiteX5" fmla="*/ 5699688 w 5699688"/>
              <a:gd name="connsiteY5" fmla="*/ 443722 h 1097049"/>
              <a:gd name="connsiteX6" fmla="*/ 5699688 w 5699688"/>
              <a:gd name="connsiteY6" fmla="*/ 443722 h 1097049"/>
              <a:gd name="connsiteX7" fmla="*/ 5699688 w 5699688"/>
              <a:gd name="connsiteY7" fmla="*/ 633888 h 1097049"/>
              <a:gd name="connsiteX8" fmla="*/ 5699688 w 5699688"/>
              <a:gd name="connsiteY8" fmla="*/ 760666 h 1097049"/>
              <a:gd name="connsiteX9" fmla="*/ 1435070 w 5699688"/>
              <a:gd name="connsiteY9" fmla="*/ 786066 h 1097049"/>
              <a:gd name="connsiteX10" fmla="*/ 1256028 w 5699688"/>
              <a:gd name="connsiteY10" fmla="*/ 1097049 h 1097049"/>
              <a:gd name="connsiteX11" fmla="*/ 949948 w 5699688"/>
              <a:gd name="connsiteY11" fmla="*/ 760666 h 1097049"/>
              <a:gd name="connsiteX12" fmla="*/ 0 w 5699688"/>
              <a:gd name="connsiteY12" fmla="*/ 760666 h 1097049"/>
              <a:gd name="connsiteX13" fmla="*/ 0 w 5699688"/>
              <a:gd name="connsiteY13" fmla="*/ 633888 h 1097049"/>
              <a:gd name="connsiteX14" fmla="*/ 0 w 5699688"/>
              <a:gd name="connsiteY14" fmla="*/ 443722 h 1097049"/>
              <a:gd name="connsiteX15" fmla="*/ 0 w 5699688"/>
              <a:gd name="connsiteY15" fmla="*/ 443722 h 1097049"/>
              <a:gd name="connsiteX16" fmla="*/ 0 w 5699688"/>
              <a:gd name="connsiteY16" fmla="*/ 0 h 10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99688" h="1097049">
                <a:moveTo>
                  <a:pt x="0" y="0"/>
                </a:moveTo>
                <a:lnTo>
                  <a:pt x="949948" y="0"/>
                </a:lnTo>
                <a:lnTo>
                  <a:pt x="949948" y="0"/>
                </a:lnTo>
                <a:lnTo>
                  <a:pt x="2374870" y="0"/>
                </a:lnTo>
                <a:lnTo>
                  <a:pt x="5699688" y="0"/>
                </a:lnTo>
                <a:lnTo>
                  <a:pt x="5699688" y="443722"/>
                </a:lnTo>
                <a:lnTo>
                  <a:pt x="5699688" y="443722"/>
                </a:lnTo>
                <a:lnTo>
                  <a:pt x="5699688" y="633888"/>
                </a:lnTo>
                <a:lnTo>
                  <a:pt x="5699688" y="760666"/>
                </a:lnTo>
                <a:lnTo>
                  <a:pt x="1435070" y="786066"/>
                </a:lnTo>
                <a:lnTo>
                  <a:pt x="1256028" y="1097049"/>
                </a:lnTo>
                <a:lnTo>
                  <a:pt x="949948" y="760666"/>
                </a:lnTo>
                <a:lnTo>
                  <a:pt x="0" y="760666"/>
                </a:lnTo>
                <a:lnTo>
                  <a:pt x="0" y="633888"/>
                </a:lnTo>
                <a:lnTo>
                  <a:pt x="0" y="443722"/>
                </a:lnTo>
                <a:lnTo>
                  <a:pt x="0" y="443722"/>
                </a:lnTo>
                <a:lnTo>
                  <a:pt x="0" y="0"/>
                </a:lnTo>
                <a:close/>
              </a:path>
            </a:pathLst>
          </a:custGeom>
          <a:solidFill>
            <a:srgbClr val="FFF2CC"/>
          </a:solidFill>
          <a:ln w="76200">
            <a:solidFill>
              <a:schemeClr val="tx1"/>
            </a:solidFill>
          </a:ln>
          <a:effectLst>
            <a:outerShdw blurRad="175319" dist="82946"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venir Book" panose="02000503020000020003" pitchFamily="2" charset="0"/>
            </a:endParaRPr>
          </a:p>
        </p:txBody>
      </p:sp>
      <mc:AlternateContent xmlns:mc="http://schemas.openxmlformats.org/markup-compatibility/2006">
        <mc:Choice xmlns:a14="http://schemas.microsoft.com/office/drawing/2010/main" Requires="a14">
          <p:sp>
            <p:nvSpPr>
              <p:cNvPr id="13" name="Title 1">
                <a:extLst>
                  <a:ext uri="{FF2B5EF4-FFF2-40B4-BE49-F238E27FC236}">
                    <a16:creationId xmlns:a16="http://schemas.microsoft.com/office/drawing/2014/main" id="{D8FF0AE9-44F5-DF49-B0F0-9E2E30F87A43}"/>
                  </a:ext>
                </a:extLst>
              </p:cNvPr>
              <p:cNvSpPr txBox="1">
                <a:spLocks/>
              </p:cNvSpPr>
              <p:nvPr/>
            </p:nvSpPr>
            <p:spPr>
              <a:xfrm>
                <a:off x="2356999" y="2871051"/>
                <a:ext cx="6075801" cy="14603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t>This means, we will never observe a change by more than </a:t>
                </a:r>
                <a14:m>
                  <m:oMath xmlns:m="http://schemas.openxmlformats.org/officeDocument/2006/math">
                    <m:r>
                      <a:rPr lang="en-US" i="1">
                        <a:solidFill>
                          <a:srgbClr val="C00000"/>
                        </a:solidFill>
                        <a:latin typeface="Cambria Math" panose="02040503050406030204" pitchFamily="18" charset="0"/>
                        <a:ea typeface="Cambria Math" panose="02040503050406030204" pitchFamily="18" charset="0"/>
                      </a:rPr>
                      <m:t>𝐿</m:t>
                    </m:r>
                    <m:r>
                      <a:rPr lang="en-US" i="1">
                        <a:solidFill>
                          <a:schemeClr val="accent5">
                            <a:lumMod val="75000"/>
                          </a:schemeClr>
                        </a:solidFill>
                        <a:latin typeface="Cambria Math" panose="02040503050406030204" pitchFamily="18" charset="0"/>
                        <a:ea typeface="Cambria Math" panose="02040503050406030204" pitchFamily="18" charset="0"/>
                      </a:rPr>
                      <m:t>𝜂</m:t>
                    </m:r>
                    <m:d>
                      <m:dPr>
                        <m:begChr m:val="|"/>
                        <m:endChr m:val="|"/>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𝒈</m:t>
                        </m:r>
                      </m:e>
                    </m:d>
                  </m:oMath>
                </a14:m>
                <a:endParaRPr lang="en-US" dirty="0"/>
              </a:p>
            </p:txBody>
          </p:sp>
        </mc:Choice>
        <mc:Fallback>
          <p:sp>
            <p:nvSpPr>
              <p:cNvPr id="13" name="Title 1">
                <a:extLst>
                  <a:ext uri="{FF2B5EF4-FFF2-40B4-BE49-F238E27FC236}">
                    <a16:creationId xmlns:a16="http://schemas.microsoft.com/office/drawing/2014/main" id="{D8FF0AE9-44F5-DF49-B0F0-9E2E30F87A43}"/>
                  </a:ext>
                </a:extLst>
              </p:cNvPr>
              <p:cNvSpPr txBox="1">
                <a:spLocks noRot="1" noChangeAspect="1" noMove="1" noResize="1" noEditPoints="1" noAdjustHandles="1" noChangeArrowheads="1" noChangeShapeType="1" noTextEdit="1"/>
              </p:cNvSpPr>
              <p:nvPr/>
            </p:nvSpPr>
            <p:spPr>
              <a:xfrm>
                <a:off x="2356999" y="2871051"/>
                <a:ext cx="6075801" cy="1460374"/>
              </a:xfrm>
              <a:prstGeom prst="rect">
                <a:avLst/>
              </a:prstGeom>
              <a:blipFill>
                <a:blip r:embed="rId6"/>
                <a:stretch>
                  <a:fillRect l="-2088" t="-6897"/>
                </a:stretch>
              </a:blipFill>
            </p:spPr>
            <p:txBody>
              <a:bodyPr/>
              <a:lstStyle/>
              <a:p>
                <a:r>
                  <a:rPr lang="en-US">
                    <a:noFill/>
                  </a:rPr>
                  <a:t> </a:t>
                </a:r>
              </a:p>
            </p:txBody>
          </p:sp>
        </mc:Fallback>
      </mc:AlternateContent>
      <p:sp>
        <p:nvSpPr>
          <p:cNvPr id="15" name="Slide Number Placeholder 9">
            <a:extLst>
              <a:ext uri="{FF2B5EF4-FFF2-40B4-BE49-F238E27FC236}">
                <a16:creationId xmlns:a16="http://schemas.microsoft.com/office/drawing/2014/main" id="{3BADE8C8-7BB3-5947-8569-B16C65009692}"/>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41</a:t>
            </a:fld>
            <a:endParaRPr lang="en-US" dirty="0"/>
          </a:p>
        </p:txBody>
      </p:sp>
    </p:spTree>
    <p:extLst>
      <p:ext uri="{BB962C8B-B14F-4D97-AF65-F5344CB8AC3E}">
        <p14:creationId xmlns:p14="http://schemas.microsoft.com/office/powerpoint/2010/main" val="1720358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838201" y="276262"/>
            <a:ext cx="6286500" cy="645765"/>
          </a:xfrm>
        </p:spPr>
        <p:txBody>
          <a:bodyPr/>
          <a:lstStyle/>
          <a:p>
            <a:r>
              <a:rPr lang="en-US" dirty="0"/>
              <a:t>Gradients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1585960" cy="86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BB874628-3CDD-5840-9AF3-F375226E59DA}"/>
                  </a:ext>
                </a:extLst>
              </p:cNvPr>
              <p:cNvSpPr txBox="1">
                <a:spLocks/>
              </p:cNvSpPr>
              <p:nvPr/>
            </p:nvSpPr>
            <p:spPr>
              <a:xfrm>
                <a:off x="838201" y="1022788"/>
                <a:ext cx="5575299" cy="806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3500"/>
                  </a:spcBef>
                  <a:buNone/>
                </a:pPr>
                <a:r>
                  <a:rPr lang="en-US" dirty="0">
                    <a:latin typeface="Avenir Light" panose="020B0402020203020204" pitchFamily="34" charset="77"/>
                  </a:rPr>
                  <a:t>We update our parameters by </a:t>
                </a:r>
                <a14:m>
                  <m:oMath xmlns:m="http://schemas.openxmlformats.org/officeDocument/2006/math">
                    <m:r>
                      <a:rPr lang="en-US" i="1" smtClean="0">
                        <a:solidFill>
                          <a:schemeClr val="accent5">
                            <a:lumMod val="75000"/>
                          </a:schemeClr>
                        </a:solidFill>
                        <a:latin typeface="Cambria Math" panose="02040503050406030204" pitchFamily="18" charset="0"/>
                        <a:ea typeface="Cambria Math" panose="02040503050406030204" pitchFamily="18" charset="0"/>
                      </a:rPr>
                      <m:t>𝜂</m:t>
                    </m:r>
                    <m:r>
                      <a:rPr lang="en-US" b="1" i="1" smtClean="0">
                        <a:latin typeface="Cambria Math" panose="02040503050406030204" pitchFamily="18" charset="0"/>
                        <a:ea typeface="Cambria Math" panose="02040503050406030204" pitchFamily="18" charset="0"/>
                      </a:rPr>
                      <m:t>𝒈</m:t>
                    </m:r>
                  </m:oMath>
                </a14:m>
                <a:endParaRPr lang="en-US" b="1" dirty="0">
                  <a:latin typeface="Avenir Light" panose="020B0402020203020204" pitchFamily="34" charset="77"/>
                </a:endParaRPr>
              </a:p>
              <a:p>
                <a:pPr>
                  <a:lnSpc>
                    <a:spcPct val="150000"/>
                  </a:lnSpc>
                  <a:spcBef>
                    <a:spcPts val="3500"/>
                  </a:spcBef>
                </a:pPr>
                <a:endParaRPr lang="en-US" dirty="0">
                  <a:latin typeface="Avenir Light" panose="020B0402020203020204" pitchFamily="34" charset="77"/>
                </a:endParaRPr>
              </a:p>
            </p:txBody>
          </p:sp>
        </mc:Choice>
        <mc:Fallback>
          <p:sp>
            <p:nvSpPr>
              <p:cNvPr id="7" name="Content Placeholder 2">
                <a:extLst>
                  <a:ext uri="{FF2B5EF4-FFF2-40B4-BE49-F238E27FC236}">
                    <a16:creationId xmlns:a16="http://schemas.microsoft.com/office/drawing/2014/main" id="{BB874628-3CDD-5840-9AF3-F375226E59DA}"/>
                  </a:ext>
                </a:extLst>
              </p:cNvPr>
              <p:cNvSpPr txBox="1">
                <a:spLocks noRot="1" noChangeAspect="1" noMove="1" noResize="1" noEditPoints="1" noAdjustHandles="1" noChangeArrowheads="1" noChangeShapeType="1" noTextEdit="1"/>
              </p:cNvSpPr>
              <p:nvPr/>
            </p:nvSpPr>
            <p:spPr>
              <a:xfrm>
                <a:off x="838201" y="1022788"/>
                <a:ext cx="5575299" cy="806131"/>
              </a:xfrm>
              <a:prstGeom prst="rect">
                <a:avLst/>
              </a:prstGeom>
              <a:blipFill>
                <a:blip r:embed="rId3"/>
                <a:stretch>
                  <a:fillRect l="-2278" b="-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577667F3-58EB-C841-9296-9DC918C958D9}"/>
                  </a:ext>
                </a:extLst>
              </p:cNvPr>
              <p:cNvSpPr/>
              <p:nvPr/>
            </p:nvSpPr>
            <p:spPr>
              <a:xfrm>
                <a:off x="6273637" y="1183154"/>
                <a:ext cx="5238750"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𝑓</m:t>
                          </m:r>
                          <m:d>
                            <m:dPr>
                              <m:ctrlPr>
                                <a:rPr lang="en-US" sz="2800" i="1">
                                  <a:latin typeface="Cambria Math" panose="02040503050406030204" pitchFamily="18" charset="0"/>
                                  <a:ea typeface="Cambria Math" panose="02040503050406030204" pitchFamily="18" charset="0"/>
                                </a:rPr>
                              </m:ctrlPr>
                            </m:dPr>
                            <m:e>
                              <m:r>
                                <a:rPr lang="en-US" sz="2800" i="1">
                                  <a:solidFill>
                                    <a:schemeClr val="accent5">
                                      <a:lumMod val="75000"/>
                                    </a:schemeClr>
                                  </a:solidFill>
                                  <a:latin typeface="Cambria Math" panose="02040503050406030204" pitchFamily="18" charset="0"/>
                                  <a:ea typeface="Cambria Math" panose="02040503050406030204" pitchFamily="18" charset="0"/>
                                </a:rPr>
                                <m:t>𝑥</m:t>
                              </m:r>
                            </m:e>
                          </m:d>
                          <m:r>
                            <a:rPr lang="en-US" sz="2800" i="1">
                              <a:solidFill>
                                <a:schemeClr val="accent5">
                                  <a:lumMod val="75000"/>
                                </a:schemeClr>
                              </a:solidFill>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𝑓</m:t>
                          </m:r>
                          <m:d>
                            <m:dPr>
                              <m:ctrlPr>
                                <a:rPr lang="en-US" sz="2800" i="1">
                                  <a:latin typeface="Cambria Math" panose="02040503050406030204" pitchFamily="18" charset="0"/>
                                  <a:ea typeface="Cambria Math" panose="02040503050406030204" pitchFamily="18" charset="0"/>
                                </a:rPr>
                              </m:ctrlPr>
                            </m:dPr>
                            <m:e>
                              <m:r>
                                <a:rPr lang="en-US" sz="2800" b="0" i="1" smtClean="0">
                                  <a:solidFill>
                                    <a:schemeClr val="accent5">
                                      <a:lumMod val="75000"/>
                                    </a:schemeClr>
                                  </a:solidFill>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i="1" smtClean="0">
                                  <a:solidFill>
                                    <a:schemeClr val="accent5">
                                      <a:lumMod val="75000"/>
                                    </a:schemeClr>
                                  </a:solidFill>
                                  <a:latin typeface="Cambria Math" panose="02040503050406030204" pitchFamily="18" charset="0"/>
                                  <a:ea typeface="Cambria Math" panose="02040503050406030204" pitchFamily="18" charset="0"/>
                                </a:rPr>
                                <m:t>𝜂</m:t>
                              </m:r>
                              <m:r>
                                <a:rPr lang="en-US" sz="2800" b="1" i="1">
                                  <a:latin typeface="Cambria Math" panose="02040503050406030204" pitchFamily="18" charset="0"/>
                                  <a:ea typeface="Cambria Math" panose="02040503050406030204" pitchFamily="18" charset="0"/>
                                </a:rPr>
                                <m:t>𝒈</m:t>
                              </m:r>
                            </m:e>
                          </m:d>
                        </m:e>
                      </m:d>
                      <m:r>
                        <a:rPr lang="en-US" sz="2800" i="1">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𝐿</m:t>
                      </m:r>
                      <m:r>
                        <a:rPr lang="en-US" sz="2800" i="1">
                          <a:solidFill>
                            <a:schemeClr val="accent5">
                              <a:lumMod val="75000"/>
                            </a:schemeClr>
                          </a:solidFill>
                          <a:latin typeface="Cambria Math" panose="02040503050406030204" pitchFamily="18" charset="0"/>
                          <a:ea typeface="Cambria Math" panose="02040503050406030204" pitchFamily="18" charset="0"/>
                        </a:rPr>
                        <m:t>𝜂</m:t>
                      </m:r>
                      <m:d>
                        <m:dPr>
                          <m:begChr m:val="|"/>
                          <m:endChr m:val="|"/>
                          <m:ctrlPr>
                            <a:rPr lang="en-US" sz="2800" i="1" smtClean="0">
                              <a:latin typeface="Cambria Math" panose="02040503050406030204" pitchFamily="18" charset="0"/>
                              <a:ea typeface="Cambria Math" panose="02040503050406030204" pitchFamily="18" charset="0"/>
                            </a:rPr>
                          </m:ctrlPr>
                        </m:dPr>
                        <m:e>
                          <m:r>
                            <a:rPr lang="en-US" sz="2800" b="1" i="1" smtClean="0">
                              <a:solidFill>
                                <a:schemeClr val="tx1"/>
                              </a:solidFill>
                              <a:latin typeface="Cambria Math" panose="02040503050406030204" pitchFamily="18" charset="0"/>
                              <a:ea typeface="Cambria Math" panose="02040503050406030204" pitchFamily="18" charset="0"/>
                            </a:rPr>
                            <m:t>𝒈</m:t>
                          </m:r>
                        </m:e>
                      </m:d>
                    </m:oMath>
                  </m:oMathPara>
                </a14:m>
                <a:endParaRPr lang="en-US" sz="2800" dirty="0"/>
              </a:p>
            </p:txBody>
          </p:sp>
        </mc:Choice>
        <mc:Fallback>
          <p:sp>
            <p:nvSpPr>
              <p:cNvPr id="8" name="Rectangle 7">
                <a:extLst>
                  <a:ext uri="{FF2B5EF4-FFF2-40B4-BE49-F238E27FC236}">
                    <a16:creationId xmlns:a16="http://schemas.microsoft.com/office/drawing/2014/main" id="{577667F3-58EB-C841-9296-9DC918C958D9}"/>
                  </a:ext>
                </a:extLst>
              </p:cNvPr>
              <p:cNvSpPr>
                <a:spLocks noRot="1" noChangeAspect="1" noMove="1" noResize="1" noEditPoints="1" noAdjustHandles="1" noChangeArrowheads="1" noChangeShapeType="1" noTextEdit="1"/>
              </p:cNvSpPr>
              <p:nvPr/>
            </p:nvSpPr>
            <p:spPr>
              <a:xfrm>
                <a:off x="6273637" y="1183154"/>
                <a:ext cx="5238750" cy="523220"/>
              </a:xfrm>
              <a:prstGeom prst="rect">
                <a:avLst/>
              </a:prstGeom>
              <a:blipFill>
                <a:blip r:embed="rId4"/>
                <a:stretch>
                  <a:fillRect b="-21429"/>
                </a:stretch>
              </a:blipFill>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11C406F1-3564-0141-AB56-D9130B6B56E7}"/>
              </a:ext>
            </a:extLst>
          </p:cNvPr>
          <p:cNvSpPr txBox="1">
            <a:spLocks/>
          </p:cNvSpPr>
          <p:nvPr/>
        </p:nvSpPr>
        <p:spPr>
          <a:xfrm>
            <a:off x="903804" y="2259404"/>
            <a:ext cx="10221396" cy="43517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chemeClr val="accent6">
                    <a:lumMod val="50000"/>
                  </a:schemeClr>
                </a:solidFill>
                <a:latin typeface="Avenir Light" panose="020B0402020203020204" pitchFamily="34" charset="77"/>
              </a:rPr>
              <a:t>PRO:</a:t>
            </a:r>
          </a:p>
          <a:p>
            <a:pPr>
              <a:lnSpc>
                <a:spcPct val="100000"/>
              </a:lnSpc>
            </a:pPr>
            <a:r>
              <a:rPr lang="en-US" sz="2400" dirty="0">
                <a:latin typeface="Avenir Light" panose="020B0402020203020204" pitchFamily="34" charset="77"/>
              </a:rPr>
              <a:t>Limits the extent to which things can go wrong if we move in the wrong direction</a:t>
            </a:r>
          </a:p>
          <a:p>
            <a:pPr marL="0" indent="0">
              <a:lnSpc>
                <a:spcPct val="100000"/>
              </a:lnSpc>
              <a:spcBef>
                <a:spcPts val="3000"/>
              </a:spcBef>
              <a:buNone/>
            </a:pPr>
            <a:r>
              <a:rPr lang="en-US" b="1" dirty="0">
                <a:solidFill>
                  <a:srgbClr val="C00000"/>
                </a:solidFill>
                <a:latin typeface="Avenir Light" panose="020B0402020203020204" pitchFamily="34" charset="77"/>
              </a:rPr>
              <a:t>CONS:</a:t>
            </a:r>
          </a:p>
          <a:p>
            <a:pPr>
              <a:lnSpc>
                <a:spcPct val="100000"/>
              </a:lnSpc>
            </a:pPr>
            <a:r>
              <a:rPr lang="en-US" sz="2400" dirty="0">
                <a:latin typeface="Avenir Light" panose="020B0402020203020204" pitchFamily="34" charset="77"/>
              </a:rPr>
              <a:t>Limits the speed of making progress</a:t>
            </a:r>
          </a:p>
          <a:p>
            <a:pPr>
              <a:lnSpc>
                <a:spcPct val="100000"/>
              </a:lnSpc>
            </a:pPr>
            <a:r>
              <a:rPr lang="en-US" sz="2400" dirty="0">
                <a:latin typeface="Avenir Light" panose="020B0402020203020204" pitchFamily="34" charset="77"/>
              </a:rPr>
              <a:t>Gradients </a:t>
            </a:r>
            <a:r>
              <a:rPr lang="en-US" sz="2400" u="sng" dirty="0">
                <a:latin typeface="Avenir Light" panose="020B0402020203020204" pitchFamily="34" charset="77"/>
              </a:rPr>
              <a:t>may still become quite large</a:t>
            </a:r>
            <a:r>
              <a:rPr lang="en-US" sz="2400" dirty="0">
                <a:latin typeface="Avenir Light" panose="020B0402020203020204" pitchFamily="34" charset="77"/>
              </a:rPr>
              <a:t> and the optimizer may not converge</a:t>
            </a:r>
          </a:p>
          <a:p>
            <a:pPr marL="0" indent="0">
              <a:lnSpc>
                <a:spcPct val="150000"/>
              </a:lnSpc>
              <a:buNone/>
            </a:pPr>
            <a:endParaRPr lang="en-US" sz="2400" dirty="0">
              <a:latin typeface="Avenir Light" panose="020B0402020203020204" pitchFamily="34" charset="77"/>
            </a:endParaRPr>
          </a:p>
          <a:p>
            <a:pPr marL="0" indent="0">
              <a:lnSpc>
                <a:spcPct val="150000"/>
              </a:lnSpc>
              <a:buNone/>
            </a:pPr>
            <a:endParaRPr lang="en-US" sz="2400" dirty="0">
              <a:latin typeface="Avenir Light" panose="020B0402020203020204" pitchFamily="34" charset="77"/>
            </a:endParaRPr>
          </a:p>
        </p:txBody>
      </p:sp>
      <p:sp>
        <p:nvSpPr>
          <p:cNvPr id="3" name="Rectangle 2">
            <a:extLst>
              <a:ext uri="{FF2B5EF4-FFF2-40B4-BE49-F238E27FC236}">
                <a16:creationId xmlns:a16="http://schemas.microsoft.com/office/drawing/2014/main" id="{798CC280-DEEA-064E-BE83-49AAAA86DB33}"/>
              </a:ext>
            </a:extLst>
          </p:cNvPr>
          <p:cNvSpPr/>
          <p:nvPr/>
        </p:nvSpPr>
        <p:spPr>
          <a:xfrm>
            <a:off x="3467427" y="6241844"/>
            <a:ext cx="5612420" cy="369332"/>
          </a:xfrm>
          <a:prstGeom prst="rect">
            <a:avLst/>
          </a:prstGeom>
        </p:spPr>
        <p:txBody>
          <a:bodyPr wrap="square">
            <a:spAutoFit/>
          </a:bodyPr>
          <a:lstStyle/>
          <a:p>
            <a:r>
              <a:rPr lang="en-US" dirty="0">
                <a:highlight>
                  <a:srgbClr val="FFFF00"/>
                </a:highlight>
                <a:latin typeface="Avenir Light" panose="020B0402020203020204" pitchFamily="34" charset="77"/>
              </a:rPr>
              <a:t>How can we limit the gradients from being so large?</a:t>
            </a:r>
            <a:endParaRPr lang="en-US" dirty="0">
              <a:highlight>
                <a:srgbClr val="FFFF00"/>
              </a:highlight>
            </a:endParaRPr>
          </a:p>
        </p:txBody>
      </p:sp>
      <p:sp>
        <p:nvSpPr>
          <p:cNvPr id="16" name="Slide Number Placeholder 9">
            <a:extLst>
              <a:ext uri="{FF2B5EF4-FFF2-40B4-BE49-F238E27FC236}">
                <a16:creationId xmlns:a16="http://schemas.microsoft.com/office/drawing/2014/main" id="{8A340383-ECC1-0446-B8AA-38575B4F901F}"/>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42</a:t>
            </a:fld>
            <a:endParaRPr lang="en-US" dirty="0"/>
          </a:p>
        </p:txBody>
      </p:sp>
    </p:spTree>
    <p:extLst>
      <p:ext uri="{BB962C8B-B14F-4D97-AF65-F5344CB8AC3E}">
        <p14:creationId xmlns:p14="http://schemas.microsoft.com/office/powerpoint/2010/main" val="685375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838200" y="276262"/>
            <a:ext cx="8941419" cy="1162592"/>
          </a:xfrm>
        </p:spPr>
        <p:txBody>
          <a:bodyPr/>
          <a:lstStyle/>
          <a:p>
            <a:r>
              <a:rPr lang="en-US" dirty="0"/>
              <a:t>Exploding Gradients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4480996" cy="1159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pic>
        <p:nvPicPr>
          <p:cNvPr id="3" name="Picture 2">
            <a:extLst>
              <a:ext uri="{FF2B5EF4-FFF2-40B4-BE49-F238E27FC236}">
                <a16:creationId xmlns:a16="http://schemas.microsoft.com/office/drawing/2014/main" id="{559B78AA-E6B6-E648-AFF8-B88BA6A7BED1}"/>
              </a:ext>
            </a:extLst>
          </p:cNvPr>
          <p:cNvPicPr>
            <a:picLocks noChangeAspect="1"/>
          </p:cNvPicPr>
          <p:nvPr/>
        </p:nvPicPr>
        <p:blipFill>
          <a:blip r:embed="rId3"/>
          <a:stretch>
            <a:fillRect/>
          </a:stretch>
        </p:blipFill>
        <p:spPr>
          <a:xfrm>
            <a:off x="559109" y="1759562"/>
            <a:ext cx="5524191" cy="2800998"/>
          </a:xfrm>
          <a:prstGeom prst="rect">
            <a:avLst/>
          </a:prstGeom>
        </p:spPr>
      </p:pic>
      <p:sp>
        <p:nvSpPr>
          <p:cNvPr id="4" name="Rectangle 3">
            <a:extLst>
              <a:ext uri="{FF2B5EF4-FFF2-40B4-BE49-F238E27FC236}">
                <a16:creationId xmlns:a16="http://schemas.microsoft.com/office/drawing/2014/main" id="{6E1C8717-5E87-014D-BE5D-08D3ECC8C270}"/>
              </a:ext>
            </a:extLst>
          </p:cNvPr>
          <p:cNvSpPr/>
          <p:nvPr/>
        </p:nvSpPr>
        <p:spPr>
          <a:xfrm>
            <a:off x="329739" y="6320516"/>
            <a:ext cx="4775795" cy="307777"/>
          </a:xfrm>
          <a:prstGeom prst="rect">
            <a:avLst/>
          </a:prstGeom>
        </p:spPr>
        <p:txBody>
          <a:bodyPr wrap="none">
            <a:spAutoFit/>
          </a:bodyPr>
          <a:lstStyle/>
          <a:p>
            <a:r>
              <a:rPr lang="en-US" sz="1400" dirty="0"/>
              <a:t>Source: </a:t>
            </a:r>
            <a:r>
              <a:rPr lang="en-US" sz="1400" dirty="0">
                <a:hlinkClick r:id="rId4"/>
              </a:rPr>
              <a:t>https://</a:t>
            </a:r>
            <a:r>
              <a:rPr lang="en-US" sz="1400" dirty="0" err="1">
                <a:hlinkClick r:id="rId4"/>
              </a:rPr>
              <a:t>www.deeplearningbook.org</a:t>
            </a:r>
            <a:r>
              <a:rPr lang="en-US" sz="1400" dirty="0">
                <a:hlinkClick r:id="rId4"/>
              </a:rPr>
              <a:t>/contents/</a:t>
            </a:r>
            <a:r>
              <a:rPr lang="en-US" sz="1400" dirty="0" err="1">
                <a:hlinkClick r:id="rId4"/>
              </a:rPr>
              <a:t>rnn.html</a:t>
            </a:r>
            <a:endParaRPr lang="en-US" sz="1400" dirty="0"/>
          </a:p>
        </p:txBody>
      </p:sp>
      <p:pic>
        <p:nvPicPr>
          <p:cNvPr id="5" name="Picture 4">
            <a:extLst>
              <a:ext uri="{FF2B5EF4-FFF2-40B4-BE49-F238E27FC236}">
                <a16:creationId xmlns:a16="http://schemas.microsoft.com/office/drawing/2014/main" id="{F1AF6213-8698-6E43-8E46-7D29C70929C2}"/>
              </a:ext>
            </a:extLst>
          </p:cNvPr>
          <p:cNvPicPr>
            <a:picLocks noChangeAspect="1"/>
          </p:cNvPicPr>
          <p:nvPr/>
        </p:nvPicPr>
        <p:blipFill>
          <a:blip r:embed="rId5"/>
          <a:stretch>
            <a:fillRect/>
          </a:stretch>
        </p:blipFill>
        <p:spPr>
          <a:xfrm>
            <a:off x="6271083" y="2137274"/>
            <a:ext cx="5495776" cy="1884871"/>
          </a:xfrm>
          <a:prstGeom prst="rect">
            <a:avLst/>
          </a:prstGeom>
        </p:spPr>
      </p:pic>
      <p:sp>
        <p:nvSpPr>
          <p:cNvPr id="6" name="Rectangle 5">
            <a:extLst>
              <a:ext uri="{FF2B5EF4-FFF2-40B4-BE49-F238E27FC236}">
                <a16:creationId xmlns:a16="http://schemas.microsoft.com/office/drawing/2014/main" id="{30F03EB8-1D0F-424B-A0F3-78CFF146BBA3}"/>
              </a:ext>
            </a:extLst>
          </p:cNvPr>
          <p:cNvSpPr/>
          <p:nvPr/>
        </p:nvSpPr>
        <p:spPr>
          <a:xfrm>
            <a:off x="6529094" y="6320515"/>
            <a:ext cx="5237765" cy="307777"/>
          </a:xfrm>
          <a:prstGeom prst="rect">
            <a:avLst/>
          </a:prstGeom>
        </p:spPr>
        <p:txBody>
          <a:bodyPr wrap="square">
            <a:spAutoFit/>
          </a:bodyPr>
          <a:lstStyle/>
          <a:p>
            <a:r>
              <a:rPr lang="en-US" sz="1400" dirty="0" err="1"/>
              <a:t>Pascanu</a:t>
            </a:r>
            <a:r>
              <a:rPr lang="en-US" sz="1400" dirty="0"/>
              <a:t> et al, 2013. </a:t>
            </a:r>
            <a:r>
              <a:rPr lang="en-US" sz="1400" dirty="0">
                <a:hlinkClick r:id="rId6"/>
              </a:rPr>
              <a:t>http://</a:t>
            </a:r>
            <a:r>
              <a:rPr lang="en-US" sz="1400" dirty="0" err="1">
                <a:hlinkClick r:id="rId6"/>
              </a:rPr>
              <a:t>proceedings.mlr.press</a:t>
            </a:r>
            <a:r>
              <a:rPr lang="en-US" sz="1400" dirty="0">
                <a:hlinkClick r:id="rId6"/>
              </a:rPr>
              <a:t>/v28/pascanu13.pdf</a:t>
            </a:r>
            <a:endParaRPr lang="en-US" sz="1400" dirty="0"/>
          </a:p>
        </p:txBody>
      </p:sp>
      <p:sp>
        <p:nvSpPr>
          <p:cNvPr id="9" name="Slide Number Placeholder 9">
            <a:extLst>
              <a:ext uri="{FF2B5EF4-FFF2-40B4-BE49-F238E27FC236}">
                <a16:creationId xmlns:a16="http://schemas.microsoft.com/office/drawing/2014/main" id="{96ACECA9-256D-944B-9D4B-68FAC635A88E}"/>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43</a:t>
            </a:fld>
            <a:endParaRPr lang="en-US" dirty="0"/>
          </a:p>
        </p:txBody>
      </p:sp>
    </p:spTree>
    <p:extLst>
      <p:ext uri="{BB962C8B-B14F-4D97-AF65-F5344CB8AC3E}">
        <p14:creationId xmlns:p14="http://schemas.microsoft.com/office/powerpoint/2010/main" val="3890345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838200" y="276262"/>
            <a:ext cx="8941419" cy="1162592"/>
          </a:xfrm>
        </p:spPr>
        <p:txBody>
          <a:bodyPr/>
          <a:lstStyle/>
          <a:p>
            <a:r>
              <a:rPr lang="en-US" dirty="0"/>
              <a:t>Gradient Clipping</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4480996" cy="1159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pic>
        <p:nvPicPr>
          <p:cNvPr id="5" name="Picture 4">
            <a:extLst>
              <a:ext uri="{FF2B5EF4-FFF2-40B4-BE49-F238E27FC236}">
                <a16:creationId xmlns:a16="http://schemas.microsoft.com/office/drawing/2014/main" id="{F1AF6213-8698-6E43-8E46-7D29C70929C2}"/>
              </a:ext>
            </a:extLst>
          </p:cNvPr>
          <p:cNvPicPr>
            <a:picLocks noChangeAspect="1"/>
          </p:cNvPicPr>
          <p:nvPr/>
        </p:nvPicPr>
        <p:blipFill>
          <a:blip r:embed="rId3"/>
          <a:stretch>
            <a:fillRect/>
          </a:stretch>
        </p:blipFill>
        <p:spPr>
          <a:xfrm>
            <a:off x="7429500" y="302068"/>
            <a:ext cx="4162276" cy="1427524"/>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8775E80-3725-474D-817E-FB4712163249}"/>
                  </a:ext>
                </a:extLst>
              </p:cNvPr>
              <p:cNvSpPr/>
              <p:nvPr/>
            </p:nvSpPr>
            <p:spPr>
              <a:xfrm>
                <a:off x="838199" y="2167981"/>
                <a:ext cx="10928659" cy="2958054"/>
              </a:xfrm>
              <a:prstGeom prst="rect">
                <a:avLst/>
              </a:prstGeom>
            </p:spPr>
            <p:txBody>
              <a:bodyPr wrap="square">
                <a:spAutoFit/>
              </a:bodyPr>
              <a:lstStyle/>
              <a:p>
                <a:pPr marL="342900" indent="-342900">
                  <a:lnSpc>
                    <a:spcPct val="150000"/>
                  </a:lnSpc>
                  <a:spcBef>
                    <a:spcPts val="2000"/>
                  </a:spcBef>
                  <a:buFont typeface="Arial" panose="020B0604020202020204" pitchFamily="34" charset="0"/>
                  <a:buChar char="•"/>
                </a:pPr>
                <a:r>
                  <a:rPr lang="en-US" sz="2400" dirty="0">
                    <a:latin typeface="Avenir Book" panose="02000503020000020003" pitchFamily="2" charset="0"/>
                  </a:rPr>
                  <a:t>Ensures the norm of the gradient never exceeds the threshold </a:t>
                </a:r>
                <a14:m>
                  <m:oMath xmlns:m="http://schemas.openxmlformats.org/officeDocument/2006/math">
                    <m:r>
                      <a:rPr lang="en-US" sz="3200" i="1" smtClean="0">
                        <a:solidFill>
                          <a:srgbClr val="C00000"/>
                        </a:solidFill>
                        <a:latin typeface="Cambria Math" panose="02040503050406030204" pitchFamily="18" charset="0"/>
                        <a:ea typeface="Cambria Math" panose="02040503050406030204" pitchFamily="18" charset="0"/>
                      </a:rPr>
                      <m:t>𝜏</m:t>
                    </m:r>
                  </m:oMath>
                </a14:m>
                <a:endParaRPr lang="en-US" sz="3200" dirty="0">
                  <a:latin typeface="Avenir Book" panose="02000503020000020003" pitchFamily="2" charset="0"/>
                </a:endParaRPr>
              </a:p>
              <a:p>
                <a:pPr marL="342900" indent="-342900">
                  <a:lnSpc>
                    <a:spcPct val="150000"/>
                  </a:lnSpc>
                  <a:spcBef>
                    <a:spcPts val="2000"/>
                  </a:spcBef>
                  <a:buFont typeface="Arial" panose="020B0604020202020204" pitchFamily="34" charset="0"/>
                  <a:buChar char="•"/>
                </a:pPr>
                <a:r>
                  <a:rPr lang="en-US" sz="2400" dirty="0">
                    <a:latin typeface="Avenir Book" panose="02000503020000020003" pitchFamily="2" charset="0"/>
                  </a:rPr>
                  <a:t>Only adjusts </a:t>
                </a:r>
                <a:r>
                  <a:rPr lang="en-US" sz="2400" u="sng" dirty="0">
                    <a:latin typeface="Avenir Book" panose="02000503020000020003" pitchFamily="2" charset="0"/>
                  </a:rPr>
                  <a:t>the magnitude</a:t>
                </a:r>
                <a:r>
                  <a:rPr lang="en-US" sz="2400" dirty="0">
                    <a:latin typeface="Avenir Book" panose="02000503020000020003" pitchFamily="2" charset="0"/>
                  </a:rPr>
                  <a:t> of each gradient, not the direction (good).</a:t>
                </a:r>
              </a:p>
              <a:p>
                <a:pPr marL="342900" indent="-342900">
                  <a:lnSpc>
                    <a:spcPct val="150000"/>
                  </a:lnSpc>
                  <a:spcBef>
                    <a:spcPts val="2000"/>
                  </a:spcBef>
                  <a:buFont typeface="Arial" panose="020B0604020202020204" pitchFamily="34" charset="0"/>
                  <a:buChar char="•"/>
                </a:pPr>
                <a:r>
                  <a:rPr lang="en-US" sz="2400" dirty="0">
                    <a:latin typeface="Avenir Book" panose="02000503020000020003" pitchFamily="2" charset="0"/>
                  </a:rPr>
                  <a:t>Helps w/ </a:t>
                </a:r>
                <a:r>
                  <a:rPr lang="en-US" sz="2400" dirty="0">
                    <a:solidFill>
                      <a:srgbClr val="C00000"/>
                    </a:solidFill>
                    <a:latin typeface="Avenir Book" panose="02000503020000020003" pitchFamily="2" charset="0"/>
                  </a:rPr>
                  <a:t>numerical stability of training</a:t>
                </a:r>
                <a:r>
                  <a:rPr lang="en-US" sz="2400" dirty="0">
                    <a:latin typeface="Avenir Book" panose="02000503020000020003" pitchFamily="2" charset="0"/>
                  </a:rPr>
                  <a:t>; no general improvement in performance</a:t>
                </a:r>
              </a:p>
            </p:txBody>
          </p:sp>
        </mc:Choice>
        <mc:Fallback>
          <p:sp>
            <p:nvSpPr>
              <p:cNvPr id="2" name="Rectangle 1">
                <a:extLst>
                  <a:ext uri="{FF2B5EF4-FFF2-40B4-BE49-F238E27FC236}">
                    <a16:creationId xmlns:a16="http://schemas.microsoft.com/office/drawing/2014/main" id="{C8775E80-3725-474D-817E-FB4712163249}"/>
                  </a:ext>
                </a:extLst>
              </p:cNvPr>
              <p:cNvSpPr>
                <a:spLocks noRot="1" noChangeAspect="1" noMove="1" noResize="1" noEditPoints="1" noAdjustHandles="1" noChangeArrowheads="1" noChangeShapeType="1" noTextEdit="1"/>
              </p:cNvSpPr>
              <p:nvPr/>
            </p:nvSpPr>
            <p:spPr>
              <a:xfrm>
                <a:off x="838199" y="2167981"/>
                <a:ext cx="10928659" cy="2958054"/>
              </a:xfrm>
              <a:prstGeom prst="rect">
                <a:avLst/>
              </a:prstGeom>
              <a:blipFill>
                <a:blip r:embed="rId4"/>
                <a:stretch>
                  <a:fillRect l="-696" b="-3419"/>
                </a:stretch>
              </a:blipFill>
            </p:spPr>
            <p:txBody>
              <a:bodyPr/>
              <a:lstStyle/>
              <a:p>
                <a:r>
                  <a:rPr lang="en-US">
                    <a:noFill/>
                  </a:rPr>
                  <a:t> </a:t>
                </a:r>
              </a:p>
            </p:txBody>
          </p:sp>
        </mc:Fallback>
      </mc:AlternateContent>
    </p:spTree>
    <p:extLst>
      <p:ext uri="{BB962C8B-B14F-4D97-AF65-F5344CB8AC3E}">
        <p14:creationId xmlns:p14="http://schemas.microsoft.com/office/powerpoint/2010/main" val="4222193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A7E757-0005-A44F-A7AF-54ADD903DC0F}"/>
              </a:ext>
            </a:extLst>
          </p:cNvPr>
          <p:cNvSpPr/>
          <p:nvPr/>
        </p:nvSpPr>
        <p:spPr>
          <a:xfrm>
            <a:off x="2154343" y="1377871"/>
            <a:ext cx="5095543"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8"/>
            <a:ext cx="6034314" cy="3032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Recurrent Neural Nets (RNNs)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Long Short-Term Memory (LSTMs)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Bi-LSTM and ELMo</a:t>
            </a:r>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3" name="Rectangle 12">
            <a:extLst>
              <a:ext uri="{FF2B5EF4-FFF2-40B4-BE49-F238E27FC236}">
                <a16:creationId xmlns:a16="http://schemas.microsoft.com/office/drawing/2014/main" id="{45784C59-BECB-8A43-BEC7-D757DF6B1881}"/>
              </a:ext>
            </a:extLst>
          </p:cNvPr>
          <p:cNvSpPr/>
          <p:nvPr/>
        </p:nvSpPr>
        <p:spPr>
          <a:xfrm>
            <a:off x="1059469" y="1548450"/>
            <a:ext cx="771242" cy="90716"/>
          </a:xfrm>
          <a:prstGeom prst="rect">
            <a:avLst/>
          </a:prstGeom>
          <a:solidFill>
            <a:srgbClr val="83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9D1A0-258E-D045-AE52-DEB2019F5075}"/>
              </a:ext>
            </a:extLst>
          </p:cNvPr>
          <p:cNvSpPr/>
          <p:nvPr/>
        </p:nvSpPr>
        <p:spPr>
          <a:xfrm>
            <a:off x="1059469" y="1639165"/>
            <a:ext cx="771242" cy="100361"/>
          </a:xfrm>
          <a:prstGeom prst="rect">
            <a:avLst/>
          </a:prstGeom>
          <a:solidFill>
            <a:srgbClr val="00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A2B262-1905-B048-9BD2-3DC366DF00F8}"/>
              </a:ext>
            </a:extLst>
          </p:cNvPr>
          <p:cNvSpPr/>
          <p:nvPr/>
        </p:nvSpPr>
        <p:spPr>
          <a:xfrm>
            <a:off x="1059469" y="2393163"/>
            <a:ext cx="771242" cy="90716"/>
          </a:xfrm>
          <a:prstGeom prst="rect">
            <a:avLst/>
          </a:prstGeom>
          <a:solidFill>
            <a:srgbClr val="B50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40C0715-8833-7240-B8B8-8B7B5D1B06CA}"/>
              </a:ext>
            </a:extLst>
          </p:cNvPr>
          <p:cNvSpPr/>
          <p:nvPr/>
        </p:nvSpPr>
        <p:spPr>
          <a:xfrm>
            <a:off x="1059469" y="2483878"/>
            <a:ext cx="771242" cy="100361"/>
          </a:xfrm>
          <a:prstGeom prst="rect">
            <a:avLst/>
          </a:prstGeom>
          <a:solidFill>
            <a:srgbClr val="700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45</a:t>
            </a:fld>
            <a:endParaRPr lang="en-US" dirty="0"/>
          </a:p>
        </p:txBody>
      </p:sp>
      <p:sp>
        <p:nvSpPr>
          <p:cNvPr id="11" name="Rectangle 10">
            <a:extLst>
              <a:ext uri="{FF2B5EF4-FFF2-40B4-BE49-F238E27FC236}">
                <a16:creationId xmlns:a16="http://schemas.microsoft.com/office/drawing/2014/main" id="{08C7F32D-BDF7-E043-B760-EBAAACE09F32}"/>
              </a:ext>
            </a:extLst>
          </p:cNvPr>
          <p:cNvSpPr/>
          <p:nvPr/>
        </p:nvSpPr>
        <p:spPr>
          <a:xfrm>
            <a:off x="1059469" y="3227319"/>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D515F3-7CF6-6149-882E-660094C94920}"/>
              </a:ext>
            </a:extLst>
          </p:cNvPr>
          <p:cNvSpPr/>
          <p:nvPr/>
        </p:nvSpPr>
        <p:spPr>
          <a:xfrm>
            <a:off x="1059469" y="3318034"/>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264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A7E757-0005-A44F-A7AF-54ADD903DC0F}"/>
              </a:ext>
            </a:extLst>
          </p:cNvPr>
          <p:cNvSpPr/>
          <p:nvPr/>
        </p:nvSpPr>
        <p:spPr>
          <a:xfrm>
            <a:off x="2154343" y="2228752"/>
            <a:ext cx="5712217"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3" name="Rectangle 12">
            <a:extLst>
              <a:ext uri="{FF2B5EF4-FFF2-40B4-BE49-F238E27FC236}">
                <a16:creationId xmlns:a16="http://schemas.microsoft.com/office/drawing/2014/main" id="{45784C59-BECB-8A43-BEC7-D757DF6B1881}"/>
              </a:ext>
            </a:extLst>
          </p:cNvPr>
          <p:cNvSpPr/>
          <p:nvPr/>
        </p:nvSpPr>
        <p:spPr>
          <a:xfrm>
            <a:off x="1059469" y="1548450"/>
            <a:ext cx="771242" cy="90716"/>
          </a:xfrm>
          <a:prstGeom prst="rect">
            <a:avLst/>
          </a:prstGeom>
          <a:solidFill>
            <a:srgbClr val="83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9D1A0-258E-D045-AE52-DEB2019F5075}"/>
              </a:ext>
            </a:extLst>
          </p:cNvPr>
          <p:cNvSpPr/>
          <p:nvPr/>
        </p:nvSpPr>
        <p:spPr>
          <a:xfrm>
            <a:off x="1059469" y="1639165"/>
            <a:ext cx="771242" cy="100361"/>
          </a:xfrm>
          <a:prstGeom prst="rect">
            <a:avLst/>
          </a:prstGeom>
          <a:solidFill>
            <a:srgbClr val="00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A2B262-1905-B048-9BD2-3DC366DF00F8}"/>
              </a:ext>
            </a:extLst>
          </p:cNvPr>
          <p:cNvSpPr/>
          <p:nvPr/>
        </p:nvSpPr>
        <p:spPr>
          <a:xfrm>
            <a:off x="1059469" y="2393163"/>
            <a:ext cx="771242" cy="90716"/>
          </a:xfrm>
          <a:prstGeom prst="rect">
            <a:avLst/>
          </a:prstGeom>
          <a:solidFill>
            <a:srgbClr val="B50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40C0715-8833-7240-B8B8-8B7B5D1B06CA}"/>
              </a:ext>
            </a:extLst>
          </p:cNvPr>
          <p:cNvSpPr/>
          <p:nvPr/>
        </p:nvSpPr>
        <p:spPr>
          <a:xfrm>
            <a:off x="1059469" y="2483878"/>
            <a:ext cx="771242" cy="100361"/>
          </a:xfrm>
          <a:prstGeom prst="rect">
            <a:avLst/>
          </a:prstGeom>
          <a:solidFill>
            <a:srgbClr val="700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46</a:t>
            </a:fld>
            <a:endParaRPr lang="en-US" dirty="0"/>
          </a:p>
        </p:txBody>
      </p:sp>
      <p:sp>
        <p:nvSpPr>
          <p:cNvPr id="11" name="Rectangle 10">
            <a:extLst>
              <a:ext uri="{FF2B5EF4-FFF2-40B4-BE49-F238E27FC236}">
                <a16:creationId xmlns:a16="http://schemas.microsoft.com/office/drawing/2014/main" id="{08C7F32D-BDF7-E043-B760-EBAAACE09F32}"/>
              </a:ext>
            </a:extLst>
          </p:cNvPr>
          <p:cNvSpPr/>
          <p:nvPr/>
        </p:nvSpPr>
        <p:spPr>
          <a:xfrm>
            <a:off x="1059469" y="3227319"/>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D515F3-7CF6-6149-882E-660094C94920}"/>
              </a:ext>
            </a:extLst>
          </p:cNvPr>
          <p:cNvSpPr/>
          <p:nvPr/>
        </p:nvSpPr>
        <p:spPr>
          <a:xfrm>
            <a:off x="1059469" y="3318034"/>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B934060B-8E4C-BC4A-BE7C-B793355CD26D}"/>
              </a:ext>
            </a:extLst>
          </p:cNvPr>
          <p:cNvSpPr txBox="1">
            <a:spLocks/>
          </p:cNvSpPr>
          <p:nvPr/>
        </p:nvSpPr>
        <p:spPr>
          <a:xfrm>
            <a:off x="2154343" y="1053178"/>
            <a:ext cx="6034314" cy="3032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Recurrent Neural Nets (RNNs)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Long Short-Term Memory (LSTMs)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Bi-LSTM and ELMo</a:t>
            </a:r>
          </a:p>
        </p:txBody>
      </p:sp>
    </p:spTree>
    <p:extLst>
      <p:ext uri="{BB962C8B-B14F-4D97-AF65-F5344CB8AC3E}">
        <p14:creationId xmlns:p14="http://schemas.microsoft.com/office/powerpoint/2010/main" val="4273718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a:bodyPr>
          <a:lstStyle/>
          <a:p>
            <a:r>
              <a:rPr lang="en-US" dirty="0"/>
              <a:t>LSTM</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1238718"/>
            <a:ext cx="10742096" cy="5085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3500"/>
              </a:spcBef>
            </a:pPr>
            <a:r>
              <a:rPr lang="en-US" dirty="0">
                <a:latin typeface="Avenir Light" panose="020B0402020203020204" pitchFamily="34" charset="77"/>
              </a:rPr>
              <a:t>A type of RNN that is designed to better handle </a:t>
            </a:r>
            <a:r>
              <a:rPr lang="en-US" b="1" dirty="0">
                <a:latin typeface="Avenir Light" panose="020B0402020203020204" pitchFamily="34" charset="77"/>
              </a:rPr>
              <a:t>long-range dependencies</a:t>
            </a:r>
          </a:p>
          <a:p>
            <a:pPr>
              <a:lnSpc>
                <a:spcPct val="150000"/>
              </a:lnSpc>
              <a:spcBef>
                <a:spcPts val="3500"/>
              </a:spcBef>
            </a:pPr>
            <a:r>
              <a:rPr lang="en-US" dirty="0">
                <a:latin typeface="Avenir Light" panose="020B0402020203020204" pitchFamily="34" charset="77"/>
              </a:rPr>
              <a:t>In ”vanilla” RNNs, the hidden state is perpetually being rewritten</a:t>
            </a:r>
          </a:p>
          <a:p>
            <a:pPr>
              <a:lnSpc>
                <a:spcPct val="150000"/>
              </a:lnSpc>
              <a:spcBef>
                <a:spcPts val="3500"/>
              </a:spcBef>
            </a:pPr>
            <a:r>
              <a:rPr lang="en-US" dirty="0">
                <a:latin typeface="Avenir Light" panose="020B0402020203020204" pitchFamily="34" charset="77"/>
              </a:rPr>
              <a:t>In addition to a traditional </a:t>
            </a:r>
            <a:r>
              <a:rPr lang="en-US" b="1" dirty="0">
                <a:latin typeface="Avenir Light" panose="020B0402020203020204" pitchFamily="34" charset="77"/>
              </a:rPr>
              <a:t>hidden state </a:t>
            </a:r>
            <a:r>
              <a:rPr lang="en-US" b="1" dirty="0">
                <a:solidFill>
                  <a:srgbClr val="C00000"/>
                </a:solidFill>
                <a:latin typeface="Avenir Light" panose="020B0402020203020204" pitchFamily="34" charset="77"/>
              </a:rPr>
              <a:t>h</a:t>
            </a:r>
            <a:r>
              <a:rPr lang="en-US" dirty="0">
                <a:latin typeface="Avenir Light" panose="020B0402020203020204" pitchFamily="34" charset="77"/>
              </a:rPr>
              <a:t>, let’s have a dedicated </a:t>
            </a:r>
            <a:r>
              <a:rPr lang="en-US" b="1" dirty="0">
                <a:latin typeface="Avenir Light" panose="020B0402020203020204" pitchFamily="34" charset="77"/>
              </a:rPr>
              <a:t>memory cell </a:t>
            </a:r>
            <a:r>
              <a:rPr lang="en-US" b="1" dirty="0">
                <a:solidFill>
                  <a:srgbClr val="C00000"/>
                </a:solidFill>
                <a:latin typeface="Avenir Light" panose="020B0402020203020204" pitchFamily="34" charset="77"/>
              </a:rPr>
              <a:t>c</a:t>
            </a:r>
            <a:r>
              <a:rPr lang="en-US" b="1" dirty="0">
                <a:latin typeface="Avenir Light" panose="020B0402020203020204" pitchFamily="34" charset="77"/>
              </a:rPr>
              <a:t> </a:t>
            </a:r>
            <a:r>
              <a:rPr lang="en-US" dirty="0">
                <a:latin typeface="Avenir Light" panose="020B0402020203020204" pitchFamily="34" charset="77"/>
              </a:rPr>
              <a:t>for long-term events. More power to relay sequence info.</a:t>
            </a:r>
          </a:p>
        </p:txBody>
      </p:sp>
      <p:sp>
        <p:nvSpPr>
          <p:cNvPr id="5" name="Slide Number Placeholder 9">
            <a:extLst>
              <a:ext uri="{FF2B5EF4-FFF2-40B4-BE49-F238E27FC236}">
                <a16:creationId xmlns:a16="http://schemas.microsoft.com/office/drawing/2014/main" id="{D72A2C6F-A8BB-444D-955C-6D6D0664F0D5}"/>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47</a:t>
            </a:fld>
            <a:endParaRPr lang="en-US" dirty="0"/>
          </a:p>
        </p:txBody>
      </p:sp>
    </p:spTree>
    <p:extLst>
      <p:ext uri="{BB962C8B-B14F-4D97-AF65-F5344CB8AC3E}">
        <p14:creationId xmlns:p14="http://schemas.microsoft.com/office/powerpoint/2010/main" val="1209042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a:bodyPr>
          <a:lstStyle/>
          <a:p>
            <a:r>
              <a:rPr lang="en-US" dirty="0"/>
              <a:t>LSTM</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838200" y="1238718"/>
                <a:ext cx="10807700" cy="5085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500"/>
                  </a:spcBef>
                  <a:buNone/>
                </a:pPr>
                <a:r>
                  <a:rPr lang="en-US" sz="2400" dirty="0">
                    <a:latin typeface="Avenir Light" panose="020B0402020203020204" pitchFamily="34" charset="77"/>
                  </a:rPr>
                  <a:t>At each each time step </a:t>
                </a:r>
                <a14:m>
                  <m:oMath xmlns:m="http://schemas.openxmlformats.org/officeDocument/2006/math">
                    <m:r>
                      <a:rPr lang="en-US" sz="2400" i="1" dirty="0" smtClean="0">
                        <a:solidFill>
                          <a:srgbClr val="C00000"/>
                        </a:solidFill>
                        <a:latin typeface="Cambria Math" panose="02040503050406030204" pitchFamily="18" charset="0"/>
                      </a:rPr>
                      <m:t>𝑡</m:t>
                    </m:r>
                  </m:oMath>
                </a14:m>
                <a:r>
                  <a:rPr lang="en-US" sz="2400" dirty="0">
                    <a:latin typeface="Avenir Light" panose="020B0402020203020204" pitchFamily="34" charset="77"/>
                  </a:rPr>
                  <a:t>, we have a hidden state </a:t>
                </a:r>
                <a14:m>
                  <m:oMath xmlns:m="http://schemas.openxmlformats.org/officeDocument/2006/math">
                    <m:sSup>
                      <m:sSupPr>
                        <m:ctrlPr>
                          <a:rPr lang="en-US" sz="2400" b="0" i="1" dirty="0" smtClean="0">
                            <a:solidFill>
                              <a:srgbClr val="C00000"/>
                            </a:solidFill>
                            <a:latin typeface="Cambria Math" panose="02040503050406030204" pitchFamily="18" charset="0"/>
                          </a:rPr>
                        </m:ctrlPr>
                      </m:sSupPr>
                      <m:e>
                        <m:r>
                          <a:rPr lang="en-US" sz="2400" i="1" dirty="0" smtClean="0">
                            <a:solidFill>
                              <a:srgbClr val="C00000"/>
                            </a:solidFill>
                            <a:latin typeface="Cambria Math" panose="02040503050406030204" pitchFamily="18" charset="0"/>
                          </a:rPr>
                          <m:t>h</m:t>
                        </m:r>
                      </m:e>
                      <m:sup>
                        <m:r>
                          <a:rPr lang="en-US" sz="2400" b="0" i="1" dirty="0" smtClean="0">
                            <a:solidFill>
                              <a:srgbClr val="C00000"/>
                            </a:solidFill>
                            <a:latin typeface="Cambria Math" panose="02040503050406030204" pitchFamily="18" charset="0"/>
                          </a:rPr>
                          <m:t>𝑡</m:t>
                        </m:r>
                      </m:sup>
                    </m:sSup>
                  </m:oMath>
                </a14:m>
                <a:r>
                  <a:rPr lang="en-US" sz="2400" dirty="0">
                    <a:solidFill>
                      <a:srgbClr val="C00000"/>
                    </a:solidFill>
                    <a:latin typeface="Avenir Light" panose="020B0402020203020204" pitchFamily="34" charset="77"/>
                  </a:rPr>
                  <a:t> </a:t>
                </a:r>
                <a:r>
                  <a:rPr lang="en-US" sz="2400" dirty="0">
                    <a:latin typeface="Avenir Light" panose="020B0402020203020204" pitchFamily="34" charset="77"/>
                  </a:rPr>
                  <a:t>and cell state </a:t>
                </a:r>
                <a14:m>
                  <m:oMath xmlns:m="http://schemas.openxmlformats.org/officeDocument/2006/math">
                    <m:sSup>
                      <m:sSupPr>
                        <m:ctrlPr>
                          <a:rPr lang="en-US" sz="2400" b="0" i="1" dirty="0" smtClean="0">
                            <a:solidFill>
                              <a:srgbClr val="C00000"/>
                            </a:solidFill>
                            <a:latin typeface="Cambria Math" panose="02040503050406030204" pitchFamily="18" charset="0"/>
                          </a:rPr>
                        </m:ctrlPr>
                      </m:sSupPr>
                      <m:e>
                        <m:r>
                          <a:rPr lang="en-US" sz="2400" i="1" dirty="0" smtClean="0">
                            <a:solidFill>
                              <a:srgbClr val="C00000"/>
                            </a:solidFill>
                            <a:latin typeface="Cambria Math" panose="02040503050406030204" pitchFamily="18" charset="0"/>
                          </a:rPr>
                          <m:t>𝑐</m:t>
                        </m:r>
                      </m:e>
                      <m:sup>
                        <m:r>
                          <a:rPr lang="en-US" sz="2400" b="0" i="1" dirty="0" smtClean="0">
                            <a:solidFill>
                              <a:srgbClr val="C00000"/>
                            </a:solidFill>
                            <a:latin typeface="Cambria Math" panose="02040503050406030204" pitchFamily="18" charset="0"/>
                          </a:rPr>
                          <m:t>𝑡</m:t>
                        </m:r>
                      </m:sup>
                    </m:sSup>
                    <m:r>
                      <a:rPr lang="en-US" sz="2400" b="0" i="1" dirty="0" smtClean="0">
                        <a:solidFill>
                          <a:schemeClr val="tx1"/>
                        </a:solidFill>
                        <a:latin typeface="Cambria Math" panose="02040503050406030204" pitchFamily="18" charset="0"/>
                      </a:rPr>
                      <m:t>:</m:t>
                    </m:r>
                  </m:oMath>
                </a14:m>
                <a:endParaRPr lang="en-US" sz="2400" b="0" dirty="0">
                  <a:solidFill>
                    <a:schemeClr val="tx1"/>
                  </a:solidFill>
                  <a:latin typeface="Avenir Light" panose="020B0402020203020204" pitchFamily="34" charset="77"/>
                </a:endParaRPr>
              </a:p>
              <a:p>
                <a:pPr>
                  <a:lnSpc>
                    <a:spcPct val="100000"/>
                  </a:lnSpc>
                  <a:spcBef>
                    <a:spcPts val="3500"/>
                  </a:spcBef>
                </a:pPr>
                <a:r>
                  <a:rPr lang="en-US" sz="2400" b="0" dirty="0">
                    <a:latin typeface="Avenir Light" panose="020B0402020203020204" pitchFamily="34" charset="77"/>
                  </a:rPr>
                  <a:t>Both are vectors of length </a:t>
                </a:r>
                <a:r>
                  <a:rPr lang="en-US" sz="2400" b="1" dirty="0">
                    <a:latin typeface="Avenir Light" panose="020B0402020203020204" pitchFamily="34" charset="77"/>
                  </a:rPr>
                  <a:t>n</a:t>
                </a:r>
              </a:p>
              <a:p>
                <a:pPr>
                  <a:lnSpc>
                    <a:spcPct val="100000"/>
                  </a:lnSpc>
                  <a:spcBef>
                    <a:spcPts val="3500"/>
                  </a:spcBef>
                </a:pPr>
                <a:r>
                  <a:rPr lang="en-US" sz="2400" dirty="0">
                    <a:latin typeface="Avenir Light" panose="020B0402020203020204" pitchFamily="34" charset="77"/>
                  </a:rPr>
                  <a:t>cell state </a:t>
                </a:r>
                <a14:m>
                  <m:oMath xmlns:m="http://schemas.openxmlformats.org/officeDocument/2006/math">
                    <m:sSup>
                      <m:sSupPr>
                        <m:ctrlPr>
                          <a:rPr lang="en-US" sz="2400" i="1" dirty="0">
                            <a:solidFill>
                              <a:srgbClr val="C00000"/>
                            </a:solidFill>
                            <a:latin typeface="Cambria Math" panose="02040503050406030204" pitchFamily="18" charset="0"/>
                          </a:rPr>
                        </m:ctrlPr>
                      </m:sSupPr>
                      <m:e>
                        <m:r>
                          <a:rPr lang="en-US" sz="2400" i="1" dirty="0">
                            <a:solidFill>
                              <a:srgbClr val="C00000"/>
                            </a:solidFill>
                            <a:latin typeface="Cambria Math" panose="02040503050406030204" pitchFamily="18" charset="0"/>
                          </a:rPr>
                          <m:t>𝑐</m:t>
                        </m:r>
                      </m:e>
                      <m:sup>
                        <m:r>
                          <a:rPr lang="en-US" sz="2400" i="1" dirty="0">
                            <a:solidFill>
                              <a:srgbClr val="C00000"/>
                            </a:solidFill>
                            <a:latin typeface="Cambria Math" panose="02040503050406030204" pitchFamily="18" charset="0"/>
                          </a:rPr>
                          <m:t>𝑡</m:t>
                        </m:r>
                      </m:sup>
                    </m:sSup>
                  </m:oMath>
                </a14:m>
                <a:r>
                  <a:rPr lang="en-US" sz="2400" b="0" dirty="0">
                    <a:latin typeface="Avenir Light" panose="020B0402020203020204" pitchFamily="34" charset="77"/>
                  </a:rPr>
                  <a:t> stores long-term info</a:t>
                </a:r>
              </a:p>
              <a:p>
                <a:pPr>
                  <a:lnSpc>
                    <a:spcPct val="100000"/>
                  </a:lnSpc>
                  <a:spcBef>
                    <a:spcPts val="3500"/>
                  </a:spcBef>
                </a:pPr>
                <a:r>
                  <a:rPr lang="en-US" sz="2400" b="0" dirty="0">
                    <a:latin typeface="Avenir Light" panose="020B0402020203020204" pitchFamily="34" charset="77"/>
                  </a:rPr>
                  <a:t>At each time step </a:t>
                </a:r>
                <a14:m>
                  <m:oMath xmlns:m="http://schemas.openxmlformats.org/officeDocument/2006/math">
                    <m:r>
                      <a:rPr lang="en-US" sz="2400" i="1" dirty="0">
                        <a:solidFill>
                          <a:srgbClr val="C00000"/>
                        </a:solidFill>
                        <a:latin typeface="Cambria Math" panose="02040503050406030204" pitchFamily="18" charset="0"/>
                      </a:rPr>
                      <m:t>𝑡</m:t>
                    </m:r>
                  </m:oMath>
                </a14:m>
                <a:r>
                  <a:rPr lang="en-US" sz="2400" b="0" dirty="0">
                    <a:latin typeface="Avenir Light" panose="020B0402020203020204" pitchFamily="34" charset="77"/>
                  </a:rPr>
                  <a:t>, the LSTM </a:t>
                </a:r>
                <a:r>
                  <a:rPr lang="en-US" sz="2400" b="0" dirty="0">
                    <a:solidFill>
                      <a:srgbClr val="C00000"/>
                    </a:solidFill>
                    <a:latin typeface="Avenir Light" panose="020B0402020203020204" pitchFamily="34" charset="77"/>
                  </a:rPr>
                  <a:t>erases</a:t>
                </a:r>
                <a:r>
                  <a:rPr lang="en-US" sz="2400" b="0" dirty="0">
                    <a:latin typeface="Avenir Light" panose="020B0402020203020204" pitchFamily="34" charset="77"/>
                  </a:rPr>
                  <a:t>, </a:t>
                </a:r>
                <a:r>
                  <a:rPr lang="en-US" sz="2400" b="0" dirty="0">
                    <a:solidFill>
                      <a:srgbClr val="C00000"/>
                    </a:solidFill>
                    <a:latin typeface="Avenir Light" panose="020B0402020203020204" pitchFamily="34" charset="77"/>
                  </a:rPr>
                  <a:t>writes</a:t>
                </a:r>
                <a:r>
                  <a:rPr lang="en-US" sz="2400" b="0" dirty="0">
                    <a:latin typeface="Avenir Light" panose="020B0402020203020204" pitchFamily="34" charset="77"/>
                  </a:rPr>
                  <a:t>, and </a:t>
                </a:r>
                <a:r>
                  <a:rPr lang="en-US" sz="2400" b="0" dirty="0">
                    <a:solidFill>
                      <a:srgbClr val="C00000"/>
                    </a:solidFill>
                    <a:latin typeface="Avenir Light" panose="020B0402020203020204" pitchFamily="34" charset="77"/>
                  </a:rPr>
                  <a:t>reads</a:t>
                </a:r>
                <a:r>
                  <a:rPr lang="en-US" sz="2400" b="0" dirty="0">
                    <a:latin typeface="Avenir Light" panose="020B0402020203020204" pitchFamily="34" charset="77"/>
                  </a:rPr>
                  <a:t> information from the cell </a:t>
                </a:r>
                <a14:m>
                  <m:oMath xmlns:m="http://schemas.openxmlformats.org/officeDocument/2006/math">
                    <m:sSup>
                      <m:sSupPr>
                        <m:ctrlPr>
                          <a:rPr lang="en-US" sz="2400" i="1" dirty="0">
                            <a:solidFill>
                              <a:srgbClr val="C00000"/>
                            </a:solidFill>
                            <a:latin typeface="Cambria Math" panose="02040503050406030204" pitchFamily="18" charset="0"/>
                          </a:rPr>
                        </m:ctrlPr>
                      </m:sSupPr>
                      <m:e>
                        <m:r>
                          <a:rPr lang="en-US" sz="2400" i="1" dirty="0">
                            <a:solidFill>
                              <a:srgbClr val="C00000"/>
                            </a:solidFill>
                            <a:latin typeface="Cambria Math" panose="02040503050406030204" pitchFamily="18" charset="0"/>
                          </a:rPr>
                          <m:t>𝑐</m:t>
                        </m:r>
                      </m:e>
                      <m:sup>
                        <m:r>
                          <a:rPr lang="en-US" sz="2400" i="1" dirty="0">
                            <a:solidFill>
                              <a:srgbClr val="C00000"/>
                            </a:solidFill>
                            <a:latin typeface="Cambria Math" panose="02040503050406030204" pitchFamily="18" charset="0"/>
                          </a:rPr>
                          <m:t>𝑡</m:t>
                        </m:r>
                      </m:sup>
                    </m:sSup>
                  </m:oMath>
                </a14:m>
                <a:endParaRPr lang="en-US" sz="2400" b="0" dirty="0">
                  <a:latin typeface="Avenir Light" panose="020B0402020203020204" pitchFamily="34" charset="77"/>
                </a:endParaRPr>
              </a:p>
              <a:p>
                <a:pPr lvl="1">
                  <a:lnSpc>
                    <a:spcPct val="100000"/>
                  </a:lnSpc>
                  <a:spcBef>
                    <a:spcPts val="3500"/>
                  </a:spcBef>
                </a:pPr>
                <a14:m>
                  <m:oMath xmlns:m="http://schemas.openxmlformats.org/officeDocument/2006/math">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𝑐</m:t>
                        </m:r>
                      </m:e>
                      <m:sup>
                        <m:r>
                          <a:rPr lang="en-US" i="1" dirty="0">
                            <a:solidFill>
                              <a:srgbClr val="C00000"/>
                            </a:solidFill>
                            <a:latin typeface="Cambria Math" panose="02040503050406030204" pitchFamily="18" charset="0"/>
                          </a:rPr>
                          <m:t>𝑡</m:t>
                        </m:r>
                      </m:sup>
                    </m:sSup>
                  </m:oMath>
                </a14:m>
                <a:r>
                  <a:rPr lang="en-US" b="0" dirty="0">
                    <a:latin typeface="Avenir Light" panose="020B0402020203020204" pitchFamily="34" charset="77"/>
                  </a:rPr>
                  <a:t> never undergoes a nonlinear activation though, just </a:t>
                </a:r>
                <a:r>
                  <a:rPr lang="en-US" b="0" dirty="0">
                    <a:solidFill>
                      <a:srgbClr val="C00000"/>
                    </a:solidFill>
                    <a:latin typeface="Avenir Light" panose="020B0402020203020204" pitchFamily="34" charset="77"/>
                  </a:rPr>
                  <a:t>–</a:t>
                </a:r>
                <a:r>
                  <a:rPr lang="en-US" b="0" dirty="0">
                    <a:latin typeface="Avenir Light" panose="020B0402020203020204" pitchFamily="34" charset="77"/>
                  </a:rPr>
                  <a:t> and </a:t>
                </a:r>
                <a:r>
                  <a:rPr lang="en-US" b="0" dirty="0">
                    <a:solidFill>
                      <a:srgbClr val="C00000"/>
                    </a:solidFill>
                    <a:latin typeface="Avenir Light" panose="020B0402020203020204" pitchFamily="34" charset="77"/>
                  </a:rPr>
                  <a:t>+</a:t>
                </a:r>
              </a:p>
              <a:p>
                <a:pPr lvl="1">
                  <a:lnSpc>
                    <a:spcPct val="100000"/>
                  </a:lnSpc>
                  <a:spcBef>
                    <a:spcPts val="3500"/>
                  </a:spcBef>
                </a:pPr>
                <a:r>
                  <a:rPr lang="en-US" dirty="0">
                    <a:solidFill>
                      <a:srgbClr val="C00000"/>
                    </a:solidFill>
                    <a:latin typeface="Avenir Light" panose="020B0402020203020204" pitchFamily="34" charset="77"/>
                  </a:rPr>
                  <a:t>+ </a:t>
                </a:r>
                <a:r>
                  <a:rPr lang="en-US" dirty="0">
                    <a:latin typeface="Avenir Light" panose="020B0402020203020204" pitchFamily="34" charset="77"/>
                  </a:rPr>
                  <a:t>of two things does not modify the gradient; simply adds the gradients</a:t>
                </a:r>
                <a:endParaRPr lang="en-US" b="0" dirty="0">
                  <a:latin typeface="Avenir Light" panose="020B0402020203020204" pitchFamily="34" charset="77"/>
                </a:endParaRPr>
              </a:p>
              <a:p>
                <a:pPr>
                  <a:lnSpc>
                    <a:spcPct val="100000"/>
                  </a:lnSpc>
                  <a:spcBef>
                    <a:spcPts val="3500"/>
                  </a:spcBef>
                </a:pPr>
                <a:endParaRPr lang="en-US" sz="2400" dirty="0">
                  <a:latin typeface="Avenir Light" panose="020B0402020203020204" pitchFamily="34" charset="77"/>
                </a:endParaRPr>
              </a:p>
            </p:txBody>
          </p:sp>
        </mc:Choice>
        <mc:Fallback>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838200" y="1238718"/>
                <a:ext cx="10807700" cy="5085882"/>
              </a:xfrm>
              <a:prstGeom prst="rect">
                <a:avLst/>
              </a:prstGeom>
              <a:blipFill>
                <a:blip r:embed="rId2"/>
                <a:stretch>
                  <a:fillRect l="-940" t="-995" r="-705"/>
                </a:stretch>
              </a:blipFill>
            </p:spPr>
            <p:txBody>
              <a:bodyPr/>
              <a:lstStyle/>
              <a:p>
                <a:r>
                  <a:rPr lang="en-US">
                    <a:noFill/>
                  </a:rPr>
                  <a:t> </a:t>
                </a:r>
              </a:p>
            </p:txBody>
          </p:sp>
        </mc:Fallback>
      </mc:AlternateContent>
      <p:sp>
        <p:nvSpPr>
          <p:cNvPr id="5" name="Slide Number Placeholder 9">
            <a:extLst>
              <a:ext uri="{FF2B5EF4-FFF2-40B4-BE49-F238E27FC236}">
                <a16:creationId xmlns:a16="http://schemas.microsoft.com/office/drawing/2014/main" id="{56972E39-EC19-584B-9C42-5A126E2F0965}"/>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48</a:t>
            </a:fld>
            <a:endParaRPr lang="en-US" dirty="0"/>
          </a:p>
        </p:txBody>
      </p:sp>
    </p:spTree>
    <p:extLst>
      <p:ext uri="{BB962C8B-B14F-4D97-AF65-F5344CB8AC3E}">
        <p14:creationId xmlns:p14="http://schemas.microsoft.com/office/powerpoint/2010/main" val="3471450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a:bodyPr>
          <a:lstStyle/>
          <a:p>
            <a:r>
              <a:rPr lang="en-US" dirty="0"/>
              <a:t>LSTM</a:t>
            </a:r>
          </a:p>
        </p:txBody>
      </p:sp>
      <p:sp>
        <p:nvSpPr>
          <p:cNvPr id="6" name="Content Placeholder 2">
            <a:extLst>
              <a:ext uri="{FF2B5EF4-FFF2-40B4-BE49-F238E27FC236}">
                <a16:creationId xmlns:a16="http://schemas.microsoft.com/office/drawing/2014/main" id="{C0B27E69-26EF-C041-B35A-FF989AB195A7}"/>
              </a:ext>
            </a:extLst>
          </p:cNvPr>
          <p:cNvSpPr txBox="1">
            <a:spLocks/>
          </p:cNvSpPr>
          <p:nvPr/>
        </p:nvSpPr>
        <p:spPr>
          <a:xfrm>
            <a:off x="1388593" y="5320760"/>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7" name="Content Placeholder 2">
            <a:extLst>
              <a:ext uri="{FF2B5EF4-FFF2-40B4-BE49-F238E27FC236}">
                <a16:creationId xmlns:a16="http://schemas.microsoft.com/office/drawing/2014/main" id="{99224B9C-C90F-FE44-974C-100A5BAC4D63}"/>
              </a:ext>
            </a:extLst>
          </p:cNvPr>
          <p:cNvSpPr txBox="1">
            <a:spLocks/>
          </p:cNvSpPr>
          <p:nvPr/>
        </p:nvSpPr>
        <p:spPr>
          <a:xfrm>
            <a:off x="1271777" y="4158614"/>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8" name="Content Placeholder 2">
            <a:extLst>
              <a:ext uri="{FF2B5EF4-FFF2-40B4-BE49-F238E27FC236}">
                <a16:creationId xmlns:a16="http://schemas.microsoft.com/office/drawing/2014/main" id="{5785F5E5-E075-854B-9D5E-DB80B25BA7F8}"/>
              </a:ext>
            </a:extLst>
          </p:cNvPr>
          <p:cNvSpPr txBox="1">
            <a:spLocks/>
          </p:cNvSpPr>
          <p:nvPr/>
        </p:nvSpPr>
        <p:spPr>
          <a:xfrm>
            <a:off x="1366230" y="3022294"/>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9" name="Rounded Rectangle 8">
            <a:extLst>
              <a:ext uri="{FF2B5EF4-FFF2-40B4-BE49-F238E27FC236}">
                <a16:creationId xmlns:a16="http://schemas.microsoft.com/office/drawing/2014/main" id="{4CFEFF01-F2DD-604C-8DB0-B8C730BFBE7A}"/>
              </a:ext>
            </a:extLst>
          </p:cNvPr>
          <p:cNvSpPr/>
          <p:nvPr/>
        </p:nvSpPr>
        <p:spPr>
          <a:xfrm>
            <a:off x="3685590" y="5357195"/>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8FE3316-A0C0-A14F-8948-5BB4B1ECB3BF}"/>
              </a:ext>
            </a:extLst>
          </p:cNvPr>
          <p:cNvSpPr/>
          <p:nvPr/>
        </p:nvSpPr>
        <p:spPr>
          <a:xfrm>
            <a:off x="3790372" y="541254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79EFE78-C23F-F948-BB29-6CE873AD9A01}"/>
              </a:ext>
            </a:extLst>
          </p:cNvPr>
          <p:cNvSpPr/>
          <p:nvPr/>
        </p:nvSpPr>
        <p:spPr>
          <a:xfrm>
            <a:off x="4036631" y="541254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4140C96-8FDB-614F-B232-4C978CA3A858}"/>
              </a:ext>
            </a:extLst>
          </p:cNvPr>
          <p:cNvSpPr/>
          <p:nvPr/>
        </p:nvSpPr>
        <p:spPr>
          <a:xfrm>
            <a:off x="4282890" y="541254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0A37992-95ED-884E-91C3-54FFF97C42D8}"/>
              </a:ext>
            </a:extLst>
          </p:cNvPr>
          <p:cNvSpPr/>
          <p:nvPr/>
        </p:nvSpPr>
        <p:spPr>
          <a:xfrm>
            <a:off x="4534759" y="541254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E08365D-9D01-6040-9B6E-CB7F527EBFB5}"/>
              </a:ext>
            </a:extLst>
          </p:cNvPr>
          <p:cNvSpPr/>
          <p:nvPr/>
        </p:nvSpPr>
        <p:spPr>
          <a:xfrm>
            <a:off x="3790372" y="310572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DB2328-D354-5841-8708-6E52A84BCD07}"/>
              </a:ext>
            </a:extLst>
          </p:cNvPr>
          <p:cNvSpPr/>
          <p:nvPr/>
        </p:nvSpPr>
        <p:spPr>
          <a:xfrm>
            <a:off x="4036631" y="310572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EB52018-F610-1844-AC38-6A7DE76D9D42}"/>
              </a:ext>
            </a:extLst>
          </p:cNvPr>
          <p:cNvSpPr/>
          <p:nvPr/>
        </p:nvSpPr>
        <p:spPr>
          <a:xfrm>
            <a:off x="4282890" y="310572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0831EDD-4DAD-FA4A-AC26-F7AE32834045}"/>
              </a:ext>
            </a:extLst>
          </p:cNvPr>
          <p:cNvSpPr/>
          <p:nvPr/>
        </p:nvSpPr>
        <p:spPr>
          <a:xfrm>
            <a:off x="4534759" y="310572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962C4E63-A095-3C42-9BD9-79DA9EF7FAEC}"/>
              </a:ext>
            </a:extLst>
          </p:cNvPr>
          <p:cNvSpPr/>
          <p:nvPr/>
        </p:nvSpPr>
        <p:spPr>
          <a:xfrm>
            <a:off x="3569437" y="4198277"/>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E6E82A1-A6B1-5343-A6A5-FABB5B978E32}"/>
              </a:ext>
            </a:extLst>
          </p:cNvPr>
          <p:cNvSpPr/>
          <p:nvPr/>
        </p:nvSpPr>
        <p:spPr>
          <a:xfrm>
            <a:off x="3653987" y="425154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4414FC2-E069-1B49-A78A-29DECA7EE84E}"/>
              </a:ext>
            </a:extLst>
          </p:cNvPr>
          <p:cNvSpPr/>
          <p:nvPr/>
        </p:nvSpPr>
        <p:spPr>
          <a:xfrm>
            <a:off x="3900246" y="425154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5B70286-938C-8C48-B099-F4894B6F584B}"/>
              </a:ext>
            </a:extLst>
          </p:cNvPr>
          <p:cNvSpPr/>
          <p:nvPr/>
        </p:nvSpPr>
        <p:spPr>
          <a:xfrm>
            <a:off x="4146505" y="425154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1E96222-1106-414A-9611-6B5201DDEA5F}"/>
              </a:ext>
            </a:extLst>
          </p:cNvPr>
          <p:cNvSpPr/>
          <p:nvPr/>
        </p:nvSpPr>
        <p:spPr>
          <a:xfrm>
            <a:off x="4398374" y="425154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BEE79A2-6EE2-B14C-9D5F-07CE995C8771}"/>
              </a:ext>
            </a:extLst>
          </p:cNvPr>
          <p:cNvSpPr/>
          <p:nvPr/>
        </p:nvSpPr>
        <p:spPr>
          <a:xfrm>
            <a:off x="4656370" y="425382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6E1B7B62-CF8D-0C4D-9C0B-DC18DD7ED931}"/>
              </a:ext>
            </a:extLst>
          </p:cNvPr>
          <p:cNvSpPr/>
          <p:nvPr/>
        </p:nvSpPr>
        <p:spPr>
          <a:xfrm>
            <a:off x="3704680" y="3058705"/>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4F38F4DA-B3DE-0047-BF61-2665370E8A3B}"/>
              </a:ext>
            </a:extLst>
          </p:cNvPr>
          <p:cNvSpPr/>
          <p:nvPr/>
        </p:nvSpPr>
        <p:spPr>
          <a:xfrm rot="16200000">
            <a:off x="4010301" y="357612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2AD9780E-8867-4E46-9E24-698D2912A2AE}"/>
              </a:ext>
            </a:extLst>
          </p:cNvPr>
          <p:cNvSpPr/>
          <p:nvPr/>
        </p:nvSpPr>
        <p:spPr>
          <a:xfrm rot="16200000">
            <a:off x="4031861" y="474526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B6F11FA9-DF41-0948-9487-50695930D5BD}"/>
              </a:ext>
            </a:extLst>
          </p:cNvPr>
          <p:cNvSpPr/>
          <p:nvPr/>
        </p:nvSpPr>
        <p:spPr>
          <a:xfrm>
            <a:off x="6371065" y="5351424"/>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90D627F-ED01-A44E-8BB0-B4F87BA0157B}"/>
              </a:ext>
            </a:extLst>
          </p:cNvPr>
          <p:cNvSpPr/>
          <p:nvPr/>
        </p:nvSpPr>
        <p:spPr>
          <a:xfrm>
            <a:off x="6475847" y="540677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164A3F-52EB-754B-988D-1FC64EF15986}"/>
              </a:ext>
            </a:extLst>
          </p:cNvPr>
          <p:cNvSpPr/>
          <p:nvPr/>
        </p:nvSpPr>
        <p:spPr>
          <a:xfrm>
            <a:off x="6722106" y="540677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BE602E0-C218-3942-A165-39D09BEFCC19}"/>
              </a:ext>
            </a:extLst>
          </p:cNvPr>
          <p:cNvSpPr/>
          <p:nvPr/>
        </p:nvSpPr>
        <p:spPr>
          <a:xfrm>
            <a:off x="6968365" y="540677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1A0CA07-AA16-3446-8ABA-A700EEBACE25}"/>
              </a:ext>
            </a:extLst>
          </p:cNvPr>
          <p:cNvSpPr/>
          <p:nvPr/>
        </p:nvSpPr>
        <p:spPr>
          <a:xfrm>
            <a:off x="7220234" y="540677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6E319D7-BB47-804E-8680-D8D6DBC4A696}"/>
              </a:ext>
            </a:extLst>
          </p:cNvPr>
          <p:cNvSpPr/>
          <p:nvPr/>
        </p:nvSpPr>
        <p:spPr>
          <a:xfrm>
            <a:off x="6475847" y="309995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D448F95-548E-AD40-BAB7-503BA29B3529}"/>
              </a:ext>
            </a:extLst>
          </p:cNvPr>
          <p:cNvSpPr/>
          <p:nvPr/>
        </p:nvSpPr>
        <p:spPr>
          <a:xfrm>
            <a:off x="6722106" y="309995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4ECFD93-E620-0443-9D48-CA9B74EBBDAF}"/>
              </a:ext>
            </a:extLst>
          </p:cNvPr>
          <p:cNvSpPr/>
          <p:nvPr/>
        </p:nvSpPr>
        <p:spPr>
          <a:xfrm>
            <a:off x="6968365" y="309995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AF05E32-5518-CC4C-A15E-52CBB094105D}"/>
              </a:ext>
            </a:extLst>
          </p:cNvPr>
          <p:cNvSpPr/>
          <p:nvPr/>
        </p:nvSpPr>
        <p:spPr>
          <a:xfrm>
            <a:off x="7220234" y="309995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C40AA310-85EA-AF46-A0F0-B37B1D85E73A}"/>
              </a:ext>
            </a:extLst>
          </p:cNvPr>
          <p:cNvSpPr/>
          <p:nvPr/>
        </p:nvSpPr>
        <p:spPr>
          <a:xfrm>
            <a:off x="6254912" y="4192506"/>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972897-7642-B044-ACC3-A8F476258B82}"/>
              </a:ext>
            </a:extLst>
          </p:cNvPr>
          <p:cNvSpPr/>
          <p:nvPr/>
        </p:nvSpPr>
        <p:spPr>
          <a:xfrm>
            <a:off x="6339462" y="424577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1D16C46-32BC-CF49-959D-98C2C0275E93}"/>
              </a:ext>
            </a:extLst>
          </p:cNvPr>
          <p:cNvSpPr/>
          <p:nvPr/>
        </p:nvSpPr>
        <p:spPr>
          <a:xfrm>
            <a:off x="6585721" y="424577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AA322DC-BCD4-F94B-8B27-58CC452F514C}"/>
              </a:ext>
            </a:extLst>
          </p:cNvPr>
          <p:cNvSpPr/>
          <p:nvPr/>
        </p:nvSpPr>
        <p:spPr>
          <a:xfrm>
            <a:off x="6831980" y="424577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81EBDA5-F384-3345-AA95-536545C4902D}"/>
              </a:ext>
            </a:extLst>
          </p:cNvPr>
          <p:cNvSpPr/>
          <p:nvPr/>
        </p:nvSpPr>
        <p:spPr>
          <a:xfrm>
            <a:off x="7083849" y="424577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90A8FD9-6699-0F43-9245-FEB62F1E20FB}"/>
              </a:ext>
            </a:extLst>
          </p:cNvPr>
          <p:cNvSpPr/>
          <p:nvPr/>
        </p:nvSpPr>
        <p:spPr>
          <a:xfrm>
            <a:off x="7341845" y="4248057"/>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7A1B2F5D-1E7B-6048-8384-C6EADAE227A9}"/>
              </a:ext>
            </a:extLst>
          </p:cNvPr>
          <p:cNvSpPr/>
          <p:nvPr/>
        </p:nvSpPr>
        <p:spPr>
          <a:xfrm>
            <a:off x="6390155" y="3052934"/>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a:extLst>
              <a:ext uri="{FF2B5EF4-FFF2-40B4-BE49-F238E27FC236}">
                <a16:creationId xmlns:a16="http://schemas.microsoft.com/office/drawing/2014/main" id="{B43A5F22-32BB-8C49-A229-E4A5AE6A52AF}"/>
              </a:ext>
            </a:extLst>
          </p:cNvPr>
          <p:cNvSpPr/>
          <p:nvPr/>
        </p:nvSpPr>
        <p:spPr>
          <a:xfrm rot="16200000">
            <a:off x="6695776" y="3570349"/>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a:extLst>
              <a:ext uri="{FF2B5EF4-FFF2-40B4-BE49-F238E27FC236}">
                <a16:creationId xmlns:a16="http://schemas.microsoft.com/office/drawing/2014/main" id="{E9AA820E-1DFD-5643-A2AF-98A58CBF72F3}"/>
              </a:ext>
            </a:extLst>
          </p:cNvPr>
          <p:cNvSpPr/>
          <p:nvPr/>
        </p:nvSpPr>
        <p:spPr>
          <a:xfrm rot="16200000">
            <a:off x="6717336" y="473949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5BFC9F01-5F75-4D49-95C9-1B1CE85CEDE9}"/>
                  </a:ext>
                </a:extLst>
              </p:cNvPr>
              <p:cNvSpPr txBox="1">
                <a:spLocks/>
              </p:cNvSpPr>
              <p:nvPr/>
            </p:nvSpPr>
            <p:spPr>
              <a:xfrm>
                <a:off x="4060835" y="5636932"/>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49" name="Content Placeholder 2">
                <a:extLst>
                  <a:ext uri="{FF2B5EF4-FFF2-40B4-BE49-F238E27FC236}">
                    <a16:creationId xmlns:a16="http://schemas.microsoft.com/office/drawing/2014/main" id="{5BFC9F01-5F75-4D49-95C9-1B1CE85CEDE9}"/>
                  </a:ext>
                </a:extLst>
              </p:cNvPr>
              <p:cNvSpPr txBox="1">
                <a:spLocks noRot="1" noChangeAspect="1" noMove="1" noResize="1" noEditPoints="1" noAdjustHandles="1" noChangeArrowheads="1" noChangeShapeType="1" noTextEdit="1"/>
              </p:cNvSpPr>
              <p:nvPr/>
            </p:nvSpPr>
            <p:spPr>
              <a:xfrm>
                <a:off x="4060835" y="5636932"/>
                <a:ext cx="466367" cy="503588"/>
              </a:xfrm>
              <a:prstGeom prst="rect">
                <a:avLst/>
              </a:prstGeom>
              <a:blipFill>
                <a:blip r:embed="rId2"/>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ontent Placeholder 2">
                <a:extLst>
                  <a:ext uri="{FF2B5EF4-FFF2-40B4-BE49-F238E27FC236}">
                    <a16:creationId xmlns:a16="http://schemas.microsoft.com/office/drawing/2014/main" id="{DB43EA21-731F-4841-B53A-EE38D2BE7B46}"/>
                  </a:ext>
                </a:extLst>
              </p:cNvPr>
              <p:cNvSpPr txBox="1">
                <a:spLocks/>
              </p:cNvSpPr>
              <p:nvPr/>
            </p:nvSpPr>
            <p:spPr>
              <a:xfrm>
                <a:off x="6850665" y="563223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50" name="Content Placeholder 2">
                <a:extLst>
                  <a:ext uri="{FF2B5EF4-FFF2-40B4-BE49-F238E27FC236}">
                    <a16:creationId xmlns:a16="http://schemas.microsoft.com/office/drawing/2014/main" id="{DB43EA21-731F-4841-B53A-EE38D2BE7B46}"/>
                  </a:ext>
                </a:extLst>
              </p:cNvPr>
              <p:cNvSpPr txBox="1">
                <a:spLocks noRot="1" noChangeAspect="1" noMove="1" noResize="1" noEditPoints="1" noAdjustHandles="1" noChangeArrowheads="1" noChangeShapeType="1" noTextEdit="1"/>
              </p:cNvSpPr>
              <p:nvPr/>
            </p:nvSpPr>
            <p:spPr>
              <a:xfrm>
                <a:off x="6850665" y="5632233"/>
                <a:ext cx="466367" cy="503588"/>
              </a:xfrm>
              <a:prstGeom prst="rect">
                <a:avLst/>
              </a:prstGeom>
              <a:blipFill>
                <a:blip r:embed="rId3"/>
                <a:stretch>
                  <a:fillRect l="-2632"/>
                </a:stretch>
              </a:blipFill>
            </p:spPr>
            <p:txBody>
              <a:bodyPr/>
              <a:lstStyle/>
              <a:p>
                <a:r>
                  <a:rPr lang="en-US">
                    <a:noFill/>
                  </a:rPr>
                  <a:t> </a:t>
                </a:r>
              </a:p>
            </p:txBody>
          </p:sp>
        </mc:Fallback>
      </mc:AlternateContent>
      <p:sp>
        <p:nvSpPr>
          <p:cNvPr id="51" name="Right Arrow 50">
            <a:extLst>
              <a:ext uri="{FF2B5EF4-FFF2-40B4-BE49-F238E27FC236}">
                <a16:creationId xmlns:a16="http://schemas.microsoft.com/office/drawing/2014/main" id="{E8246122-DB8C-4445-B358-05D09878617A}"/>
              </a:ext>
            </a:extLst>
          </p:cNvPr>
          <p:cNvSpPr/>
          <p:nvPr/>
        </p:nvSpPr>
        <p:spPr>
          <a:xfrm>
            <a:off x="4976720" y="4055941"/>
            <a:ext cx="1217729"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BD2B7BC1-25AA-AA47-A967-83FEE6386846}"/>
                  </a:ext>
                </a:extLst>
              </p:cNvPr>
              <p:cNvSpPr txBox="1">
                <a:spLocks/>
              </p:cNvSpPr>
              <p:nvPr/>
            </p:nvSpPr>
            <p:spPr>
              <a:xfrm>
                <a:off x="5208759" y="45271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52" name="Content Placeholder 2">
                <a:extLst>
                  <a:ext uri="{FF2B5EF4-FFF2-40B4-BE49-F238E27FC236}">
                    <a16:creationId xmlns:a16="http://schemas.microsoft.com/office/drawing/2014/main" id="{BD2B7BC1-25AA-AA47-A967-83FEE6386846}"/>
                  </a:ext>
                </a:extLst>
              </p:cNvPr>
              <p:cNvSpPr txBox="1">
                <a:spLocks noRot="1" noChangeAspect="1" noMove="1" noResize="1" noEditPoints="1" noAdjustHandles="1" noChangeArrowheads="1" noChangeShapeType="1" noTextEdit="1"/>
              </p:cNvSpPr>
              <p:nvPr/>
            </p:nvSpPr>
            <p:spPr>
              <a:xfrm>
                <a:off x="5208759" y="4527124"/>
                <a:ext cx="701328" cy="503588"/>
              </a:xfrm>
              <a:prstGeom prst="rect">
                <a:avLst/>
              </a:prstGeom>
              <a:blipFill>
                <a:blip r:embed="rId4"/>
                <a:stretch>
                  <a:fillRect/>
                </a:stretch>
              </a:blipFill>
            </p:spPr>
            <p:txBody>
              <a:bodyPr/>
              <a:lstStyle/>
              <a:p>
                <a:r>
                  <a:rPr lang="en-US">
                    <a:noFill/>
                  </a:rPr>
                  <a:t> </a:t>
                </a:r>
              </a:p>
            </p:txBody>
          </p:sp>
        </mc:Fallback>
      </mc:AlternateContent>
      <p:sp>
        <p:nvSpPr>
          <p:cNvPr id="58" name="Right Arrow 57">
            <a:extLst>
              <a:ext uri="{FF2B5EF4-FFF2-40B4-BE49-F238E27FC236}">
                <a16:creationId xmlns:a16="http://schemas.microsoft.com/office/drawing/2014/main" id="{70F5E577-AC3E-684B-BD03-EA932D16124D}"/>
              </a:ext>
            </a:extLst>
          </p:cNvPr>
          <p:cNvSpPr/>
          <p:nvPr/>
        </p:nvSpPr>
        <p:spPr>
          <a:xfrm>
            <a:off x="4976720" y="4362383"/>
            <a:ext cx="1217729"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Content Placeholder 2">
                <a:extLst>
                  <a:ext uri="{FF2B5EF4-FFF2-40B4-BE49-F238E27FC236}">
                    <a16:creationId xmlns:a16="http://schemas.microsoft.com/office/drawing/2014/main" id="{7D838809-7D4D-354C-AEA2-926C9889384E}"/>
                  </a:ext>
                </a:extLst>
              </p:cNvPr>
              <p:cNvSpPr txBox="1">
                <a:spLocks/>
              </p:cNvSpPr>
              <p:nvPr/>
            </p:nvSpPr>
            <p:spPr>
              <a:xfrm>
                <a:off x="5244662" y="371709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59" name="Content Placeholder 2">
                <a:extLst>
                  <a:ext uri="{FF2B5EF4-FFF2-40B4-BE49-F238E27FC236}">
                    <a16:creationId xmlns:a16="http://schemas.microsoft.com/office/drawing/2014/main" id="{7D838809-7D4D-354C-AEA2-926C9889384E}"/>
                  </a:ext>
                </a:extLst>
              </p:cNvPr>
              <p:cNvSpPr txBox="1">
                <a:spLocks noRot="1" noChangeAspect="1" noMove="1" noResize="1" noEditPoints="1" noAdjustHandles="1" noChangeArrowheads="1" noChangeShapeType="1" noTextEdit="1"/>
              </p:cNvSpPr>
              <p:nvPr/>
            </p:nvSpPr>
            <p:spPr>
              <a:xfrm>
                <a:off x="5244662" y="3717094"/>
                <a:ext cx="701328" cy="503588"/>
              </a:xfrm>
              <a:prstGeom prst="rect">
                <a:avLst/>
              </a:prstGeom>
              <a:blipFill>
                <a:blip r:embed="rId5"/>
                <a:stretch>
                  <a:fillRect/>
                </a:stretch>
              </a:blipFill>
            </p:spPr>
            <p:txBody>
              <a:bodyPr/>
              <a:lstStyle/>
              <a:p>
                <a:r>
                  <a:rPr lang="en-US">
                    <a:noFill/>
                  </a:rPr>
                  <a:t> </a:t>
                </a:r>
              </a:p>
            </p:txBody>
          </p:sp>
        </mc:Fallback>
      </mc:AlternateContent>
      <p:sp>
        <p:nvSpPr>
          <p:cNvPr id="87" name="Rounded Rectangle 86">
            <a:extLst>
              <a:ext uri="{FF2B5EF4-FFF2-40B4-BE49-F238E27FC236}">
                <a16:creationId xmlns:a16="http://schemas.microsoft.com/office/drawing/2014/main" id="{D0FD61DB-354B-C34D-8E75-48135EA24D58}"/>
              </a:ext>
            </a:extLst>
          </p:cNvPr>
          <p:cNvSpPr/>
          <p:nvPr/>
        </p:nvSpPr>
        <p:spPr>
          <a:xfrm>
            <a:off x="9072991" y="5351424"/>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332BC9B-D32F-694A-8998-142D9B1D0FCB}"/>
              </a:ext>
            </a:extLst>
          </p:cNvPr>
          <p:cNvSpPr/>
          <p:nvPr/>
        </p:nvSpPr>
        <p:spPr>
          <a:xfrm>
            <a:off x="9177773" y="540677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1487F54-76BF-F047-8AB4-AA5385716E66}"/>
              </a:ext>
            </a:extLst>
          </p:cNvPr>
          <p:cNvSpPr/>
          <p:nvPr/>
        </p:nvSpPr>
        <p:spPr>
          <a:xfrm>
            <a:off x="9424032" y="540677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915815C-2D8E-1E46-B457-7A5AE947C495}"/>
              </a:ext>
            </a:extLst>
          </p:cNvPr>
          <p:cNvSpPr/>
          <p:nvPr/>
        </p:nvSpPr>
        <p:spPr>
          <a:xfrm>
            <a:off x="9670291" y="540677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1058310E-01BA-5B43-BD1A-E18589D98F7E}"/>
              </a:ext>
            </a:extLst>
          </p:cNvPr>
          <p:cNvSpPr/>
          <p:nvPr/>
        </p:nvSpPr>
        <p:spPr>
          <a:xfrm>
            <a:off x="9922160" y="540677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993CC0D-A3C4-E44B-9B06-CF1AA6FC59BD}"/>
              </a:ext>
            </a:extLst>
          </p:cNvPr>
          <p:cNvSpPr/>
          <p:nvPr/>
        </p:nvSpPr>
        <p:spPr>
          <a:xfrm>
            <a:off x="9177773" y="309995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1131CFBB-00B7-3F49-8154-EE183552D27F}"/>
              </a:ext>
            </a:extLst>
          </p:cNvPr>
          <p:cNvSpPr/>
          <p:nvPr/>
        </p:nvSpPr>
        <p:spPr>
          <a:xfrm>
            <a:off x="9424032" y="309995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F507CCFB-516F-6D4B-8186-A082A92A1EEB}"/>
              </a:ext>
            </a:extLst>
          </p:cNvPr>
          <p:cNvSpPr/>
          <p:nvPr/>
        </p:nvSpPr>
        <p:spPr>
          <a:xfrm>
            <a:off x="9670291" y="309995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290D4D7-E58E-A844-B51C-56954611F2D4}"/>
              </a:ext>
            </a:extLst>
          </p:cNvPr>
          <p:cNvSpPr/>
          <p:nvPr/>
        </p:nvSpPr>
        <p:spPr>
          <a:xfrm>
            <a:off x="9922160" y="309995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a:extLst>
              <a:ext uri="{FF2B5EF4-FFF2-40B4-BE49-F238E27FC236}">
                <a16:creationId xmlns:a16="http://schemas.microsoft.com/office/drawing/2014/main" id="{70436397-386F-004D-8246-0A8BBF2748DD}"/>
              </a:ext>
            </a:extLst>
          </p:cNvPr>
          <p:cNvSpPr/>
          <p:nvPr/>
        </p:nvSpPr>
        <p:spPr>
          <a:xfrm>
            <a:off x="8956838" y="4192506"/>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6335E64-05F4-9348-BF04-AD67D040C1A8}"/>
              </a:ext>
            </a:extLst>
          </p:cNvPr>
          <p:cNvSpPr/>
          <p:nvPr/>
        </p:nvSpPr>
        <p:spPr>
          <a:xfrm>
            <a:off x="9041388" y="424577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384F4B6-DD7E-F045-808E-F181FD3E6697}"/>
              </a:ext>
            </a:extLst>
          </p:cNvPr>
          <p:cNvSpPr/>
          <p:nvPr/>
        </p:nvSpPr>
        <p:spPr>
          <a:xfrm>
            <a:off x="9287647" y="424577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35763F7E-0C4F-9E41-B313-EA6F469EDCFB}"/>
              </a:ext>
            </a:extLst>
          </p:cNvPr>
          <p:cNvSpPr/>
          <p:nvPr/>
        </p:nvSpPr>
        <p:spPr>
          <a:xfrm>
            <a:off x="9533906" y="424577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8C7D600-C766-B74C-8841-CA55EFCEAC6B}"/>
              </a:ext>
            </a:extLst>
          </p:cNvPr>
          <p:cNvSpPr/>
          <p:nvPr/>
        </p:nvSpPr>
        <p:spPr>
          <a:xfrm>
            <a:off x="9785775" y="424577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85485AA-85D5-5C47-AFD3-8E975D6FD177}"/>
              </a:ext>
            </a:extLst>
          </p:cNvPr>
          <p:cNvSpPr/>
          <p:nvPr/>
        </p:nvSpPr>
        <p:spPr>
          <a:xfrm>
            <a:off x="10043771" y="4248057"/>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a:extLst>
              <a:ext uri="{FF2B5EF4-FFF2-40B4-BE49-F238E27FC236}">
                <a16:creationId xmlns:a16="http://schemas.microsoft.com/office/drawing/2014/main" id="{50577D50-65AD-B247-BD7A-D5C2AFEDA56C}"/>
              </a:ext>
            </a:extLst>
          </p:cNvPr>
          <p:cNvSpPr/>
          <p:nvPr/>
        </p:nvSpPr>
        <p:spPr>
          <a:xfrm>
            <a:off x="9092081" y="3052934"/>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ight Arrow 102">
            <a:extLst>
              <a:ext uri="{FF2B5EF4-FFF2-40B4-BE49-F238E27FC236}">
                <a16:creationId xmlns:a16="http://schemas.microsoft.com/office/drawing/2014/main" id="{FB812569-0CB5-E94C-BDEA-5B4837BAA05B}"/>
              </a:ext>
            </a:extLst>
          </p:cNvPr>
          <p:cNvSpPr/>
          <p:nvPr/>
        </p:nvSpPr>
        <p:spPr>
          <a:xfrm rot="16200000">
            <a:off x="9397702" y="3570349"/>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ight Arrow 103">
            <a:extLst>
              <a:ext uri="{FF2B5EF4-FFF2-40B4-BE49-F238E27FC236}">
                <a16:creationId xmlns:a16="http://schemas.microsoft.com/office/drawing/2014/main" id="{C52E3728-F065-9949-BAF0-723290EEEEBC}"/>
              </a:ext>
            </a:extLst>
          </p:cNvPr>
          <p:cNvSpPr/>
          <p:nvPr/>
        </p:nvSpPr>
        <p:spPr>
          <a:xfrm rot="16200000">
            <a:off x="9419262" y="473949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5" name="Content Placeholder 2">
                <a:extLst>
                  <a:ext uri="{FF2B5EF4-FFF2-40B4-BE49-F238E27FC236}">
                    <a16:creationId xmlns:a16="http://schemas.microsoft.com/office/drawing/2014/main" id="{6005417E-1086-5A45-8D76-AD1F3B30E794}"/>
                  </a:ext>
                </a:extLst>
              </p:cNvPr>
              <p:cNvSpPr txBox="1">
                <a:spLocks/>
              </p:cNvSpPr>
              <p:nvPr/>
            </p:nvSpPr>
            <p:spPr>
              <a:xfrm>
                <a:off x="9552591" y="563223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05" name="Content Placeholder 2">
                <a:extLst>
                  <a:ext uri="{FF2B5EF4-FFF2-40B4-BE49-F238E27FC236}">
                    <a16:creationId xmlns:a16="http://schemas.microsoft.com/office/drawing/2014/main" id="{6005417E-1086-5A45-8D76-AD1F3B30E794}"/>
                  </a:ext>
                </a:extLst>
              </p:cNvPr>
              <p:cNvSpPr txBox="1">
                <a:spLocks noRot="1" noChangeAspect="1" noMove="1" noResize="1" noEditPoints="1" noAdjustHandles="1" noChangeArrowheads="1" noChangeShapeType="1" noTextEdit="1"/>
              </p:cNvSpPr>
              <p:nvPr/>
            </p:nvSpPr>
            <p:spPr>
              <a:xfrm>
                <a:off x="9552591" y="5632233"/>
                <a:ext cx="466367" cy="503588"/>
              </a:xfrm>
              <a:prstGeom prst="rect">
                <a:avLst/>
              </a:prstGeom>
              <a:blipFill>
                <a:blip r:embed="rId6"/>
                <a:stretch>
                  <a:fillRect l="-5263"/>
                </a:stretch>
              </a:blipFill>
            </p:spPr>
            <p:txBody>
              <a:bodyPr/>
              <a:lstStyle/>
              <a:p>
                <a:r>
                  <a:rPr lang="en-US">
                    <a:noFill/>
                  </a:rPr>
                  <a:t> </a:t>
                </a:r>
              </a:p>
            </p:txBody>
          </p:sp>
        </mc:Fallback>
      </mc:AlternateContent>
      <p:sp>
        <p:nvSpPr>
          <p:cNvPr id="106" name="Right Arrow 105">
            <a:extLst>
              <a:ext uri="{FF2B5EF4-FFF2-40B4-BE49-F238E27FC236}">
                <a16:creationId xmlns:a16="http://schemas.microsoft.com/office/drawing/2014/main" id="{89C9459F-0C1F-BC42-B56F-C59D8C38E70C}"/>
              </a:ext>
            </a:extLst>
          </p:cNvPr>
          <p:cNvSpPr/>
          <p:nvPr/>
        </p:nvSpPr>
        <p:spPr>
          <a:xfrm>
            <a:off x="7678646" y="4055941"/>
            <a:ext cx="1217729"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Content Placeholder 2">
                <a:extLst>
                  <a:ext uri="{FF2B5EF4-FFF2-40B4-BE49-F238E27FC236}">
                    <a16:creationId xmlns:a16="http://schemas.microsoft.com/office/drawing/2014/main" id="{6DA6119C-0246-984A-BA78-FC4EC64A8139}"/>
                  </a:ext>
                </a:extLst>
              </p:cNvPr>
              <p:cNvSpPr txBox="1">
                <a:spLocks/>
              </p:cNvSpPr>
              <p:nvPr/>
            </p:nvSpPr>
            <p:spPr>
              <a:xfrm>
                <a:off x="7910685" y="45271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2</m:t>
                          </m:r>
                        </m:sup>
                      </m:sSup>
                    </m:oMath>
                  </m:oMathPara>
                </a14:m>
                <a:endParaRPr lang="en-US" sz="2400" dirty="0">
                  <a:solidFill>
                    <a:srgbClr val="7030A0"/>
                  </a:solidFill>
                  <a:latin typeface="Avenir Light" panose="020B0402020203020204" pitchFamily="34" charset="77"/>
                </a:endParaRPr>
              </a:p>
            </p:txBody>
          </p:sp>
        </mc:Choice>
        <mc:Fallback xmlns="">
          <p:sp>
            <p:nvSpPr>
              <p:cNvPr id="107" name="Content Placeholder 2">
                <a:extLst>
                  <a:ext uri="{FF2B5EF4-FFF2-40B4-BE49-F238E27FC236}">
                    <a16:creationId xmlns:a16="http://schemas.microsoft.com/office/drawing/2014/main" id="{6DA6119C-0246-984A-BA78-FC4EC64A8139}"/>
                  </a:ext>
                </a:extLst>
              </p:cNvPr>
              <p:cNvSpPr txBox="1">
                <a:spLocks noRot="1" noChangeAspect="1" noMove="1" noResize="1" noEditPoints="1" noAdjustHandles="1" noChangeArrowheads="1" noChangeShapeType="1" noTextEdit="1"/>
              </p:cNvSpPr>
              <p:nvPr/>
            </p:nvSpPr>
            <p:spPr>
              <a:xfrm>
                <a:off x="7910685" y="4527124"/>
                <a:ext cx="701328" cy="503588"/>
              </a:xfrm>
              <a:prstGeom prst="rect">
                <a:avLst/>
              </a:prstGeom>
              <a:blipFill>
                <a:blip r:embed="rId7"/>
                <a:stretch>
                  <a:fillRect/>
                </a:stretch>
              </a:blipFill>
            </p:spPr>
            <p:txBody>
              <a:bodyPr/>
              <a:lstStyle/>
              <a:p>
                <a:r>
                  <a:rPr lang="en-US">
                    <a:noFill/>
                  </a:rPr>
                  <a:t> </a:t>
                </a:r>
              </a:p>
            </p:txBody>
          </p:sp>
        </mc:Fallback>
      </mc:AlternateContent>
      <p:sp>
        <p:nvSpPr>
          <p:cNvPr id="108" name="Right Arrow 107">
            <a:extLst>
              <a:ext uri="{FF2B5EF4-FFF2-40B4-BE49-F238E27FC236}">
                <a16:creationId xmlns:a16="http://schemas.microsoft.com/office/drawing/2014/main" id="{92FEEA74-BE3A-C941-BC42-5EC52FDD98D3}"/>
              </a:ext>
            </a:extLst>
          </p:cNvPr>
          <p:cNvSpPr/>
          <p:nvPr/>
        </p:nvSpPr>
        <p:spPr>
          <a:xfrm>
            <a:off x="7678646" y="4362383"/>
            <a:ext cx="1217729"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9" name="Content Placeholder 2">
                <a:extLst>
                  <a:ext uri="{FF2B5EF4-FFF2-40B4-BE49-F238E27FC236}">
                    <a16:creationId xmlns:a16="http://schemas.microsoft.com/office/drawing/2014/main" id="{D42EE05C-B9E5-4C4F-83AA-AD02277D626D}"/>
                  </a:ext>
                </a:extLst>
              </p:cNvPr>
              <p:cNvSpPr txBox="1">
                <a:spLocks/>
              </p:cNvSpPr>
              <p:nvPr/>
            </p:nvSpPr>
            <p:spPr>
              <a:xfrm>
                <a:off x="7946588" y="371709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2</m:t>
                          </m:r>
                        </m:sup>
                      </m:sSup>
                    </m:oMath>
                  </m:oMathPara>
                </a14:m>
                <a:endParaRPr lang="en-US" sz="2400" dirty="0">
                  <a:solidFill>
                    <a:srgbClr val="7030A0"/>
                  </a:solidFill>
                  <a:latin typeface="Avenir Light" panose="020B0402020203020204" pitchFamily="34" charset="77"/>
                </a:endParaRPr>
              </a:p>
            </p:txBody>
          </p:sp>
        </mc:Choice>
        <mc:Fallback xmlns="">
          <p:sp>
            <p:nvSpPr>
              <p:cNvPr id="109" name="Content Placeholder 2">
                <a:extLst>
                  <a:ext uri="{FF2B5EF4-FFF2-40B4-BE49-F238E27FC236}">
                    <a16:creationId xmlns:a16="http://schemas.microsoft.com/office/drawing/2014/main" id="{D42EE05C-B9E5-4C4F-83AA-AD02277D626D}"/>
                  </a:ext>
                </a:extLst>
              </p:cNvPr>
              <p:cNvSpPr txBox="1">
                <a:spLocks noRot="1" noChangeAspect="1" noMove="1" noResize="1" noEditPoints="1" noAdjustHandles="1" noChangeArrowheads="1" noChangeShapeType="1" noTextEdit="1"/>
              </p:cNvSpPr>
              <p:nvPr/>
            </p:nvSpPr>
            <p:spPr>
              <a:xfrm>
                <a:off x="7946588" y="3717094"/>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itle 1">
                <a:extLst>
                  <a:ext uri="{FF2B5EF4-FFF2-40B4-BE49-F238E27FC236}">
                    <a16:creationId xmlns:a16="http://schemas.microsoft.com/office/drawing/2014/main" id="{EBAAB170-83EA-B447-9025-28D5F6121620}"/>
                  </a:ext>
                </a:extLst>
              </p:cNvPr>
              <p:cNvSpPr txBox="1">
                <a:spLocks/>
              </p:cNvSpPr>
              <p:nvPr/>
            </p:nvSpPr>
            <p:spPr>
              <a:xfrm>
                <a:off x="1664357" y="1491576"/>
                <a:ext cx="9181110" cy="116259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14:m>
                  <m:oMath xmlns:m="http://schemas.openxmlformats.org/officeDocument/2006/math">
                    <m:r>
                      <a:rPr lang="en-US" sz="2400" i="1" smtClean="0">
                        <a:solidFill>
                          <a:srgbClr val="7030A0"/>
                        </a:solidFill>
                        <a:latin typeface="Cambria Math" panose="02040503050406030204" pitchFamily="18" charset="0"/>
                      </a:rPr>
                      <m:t>𝐶</m:t>
                    </m:r>
                  </m:oMath>
                </a14:m>
                <a:r>
                  <a:rPr lang="en-US" sz="2400" dirty="0"/>
                  <a:t> and </a:t>
                </a:r>
                <a14:m>
                  <m:oMath xmlns:m="http://schemas.openxmlformats.org/officeDocument/2006/math">
                    <m:r>
                      <a:rPr lang="en-US" sz="2400" b="0" i="1" smtClean="0">
                        <a:solidFill>
                          <a:srgbClr val="7030A0"/>
                        </a:solidFill>
                        <a:latin typeface="Cambria Math" panose="02040503050406030204" pitchFamily="18" charset="0"/>
                      </a:rPr>
                      <m:t>𝐻</m:t>
                    </m:r>
                  </m:oMath>
                </a14:m>
                <a:r>
                  <a:rPr lang="en-US" sz="2400" dirty="0"/>
                  <a:t> relay long- and short-term memory to the hidden layer, respectively. Inside the hidden layer, there are many weights.</a:t>
                </a:r>
              </a:p>
            </p:txBody>
          </p:sp>
        </mc:Choice>
        <mc:Fallback xmlns="">
          <p:sp>
            <p:nvSpPr>
              <p:cNvPr id="110" name="Title 1">
                <a:extLst>
                  <a:ext uri="{FF2B5EF4-FFF2-40B4-BE49-F238E27FC236}">
                    <a16:creationId xmlns:a16="http://schemas.microsoft.com/office/drawing/2014/main" id="{EBAAB170-83EA-B447-9025-28D5F6121620}"/>
                  </a:ext>
                </a:extLst>
              </p:cNvPr>
              <p:cNvSpPr txBox="1">
                <a:spLocks noRot="1" noChangeAspect="1" noMove="1" noResize="1" noEditPoints="1" noAdjustHandles="1" noChangeArrowheads="1" noChangeShapeType="1" noTextEdit="1"/>
              </p:cNvSpPr>
              <p:nvPr/>
            </p:nvSpPr>
            <p:spPr>
              <a:xfrm>
                <a:off x="1664357" y="1491576"/>
                <a:ext cx="9181110" cy="1162592"/>
              </a:xfrm>
              <a:prstGeom prst="rect">
                <a:avLst/>
              </a:prstGeom>
              <a:blipFill>
                <a:blip r:embed="rId9"/>
                <a:stretch>
                  <a:fillRect l="-967" t="-6452"/>
                </a:stretch>
              </a:blipFill>
            </p:spPr>
            <p:txBody>
              <a:bodyPr/>
              <a:lstStyle/>
              <a:p>
                <a:r>
                  <a:rPr lang="en-US">
                    <a:noFill/>
                  </a:rPr>
                  <a:t> </a:t>
                </a:r>
              </a:p>
            </p:txBody>
          </p:sp>
        </mc:Fallback>
      </mc:AlternateContent>
      <p:sp>
        <p:nvSpPr>
          <p:cNvPr id="72" name="Slide Number Placeholder 9">
            <a:extLst>
              <a:ext uri="{FF2B5EF4-FFF2-40B4-BE49-F238E27FC236}">
                <a16:creationId xmlns:a16="http://schemas.microsoft.com/office/drawing/2014/main" id="{48003D10-0646-5942-B8FD-C58DEBC97C67}"/>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49</a:t>
            </a:fld>
            <a:endParaRPr lang="en-US" dirty="0"/>
          </a:p>
        </p:txBody>
      </p:sp>
    </p:spTree>
    <p:extLst>
      <p:ext uri="{BB962C8B-B14F-4D97-AF65-F5344CB8AC3E}">
        <p14:creationId xmlns:p14="http://schemas.microsoft.com/office/powerpoint/2010/main" val="2101122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L4</a:t>
            </a:r>
          </a:p>
        </p:txBody>
      </p:sp>
      <p:sp>
        <p:nvSpPr>
          <p:cNvPr id="10" name="Content Placeholder 2">
            <a:extLst>
              <a:ext uri="{FF2B5EF4-FFF2-40B4-BE49-F238E27FC236}">
                <a16:creationId xmlns:a16="http://schemas.microsoft.com/office/drawing/2014/main" id="{D5F44EC8-2B40-0143-8A2A-67937AD44C36}"/>
              </a:ext>
            </a:extLst>
          </p:cNvPr>
          <p:cNvSpPr txBox="1">
            <a:spLocks/>
          </p:cNvSpPr>
          <p:nvPr/>
        </p:nvSpPr>
        <p:spPr>
          <a:xfrm>
            <a:off x="908050" y="1180168"/>
            <a:ext cx="10375900" cy="3729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3000"/>
              </a:spcBef>
              <a:buNone/>
            </a:pPr>
            <a:r>
              <a:rPr lang="en-US" sz="2400" b="1" dirty="0">
                <a:latin typeface="Avenir Light" panose="020B0402020203020204" pitchFamily="34" charset="77"/>
              </a:rPr>
              <a:t>An </a:t>
            </a:r>
            <a:r>
              <a:rPr lang="en-US" sz="2400" b="1" dirty="0">
                <a:solidFill>
                  <a:srgbClr val="C00000"/>
                </a:solidFill>
                <a:latin typeface="Avenir Light" panose="020B0402020203020204" pitchFamily="34" charset="77"/>
              </a:rPr>
              <a:t>auto-regressive LM</a:t>
            </a:r>
            <a:r>
              <a:rPr lang="en-US" sz="2400" b="1" dirty="0">
                <a:latin typeface="Avenir Light" panose="020B0402020203020204" pitchFamily="34" charset="77"/>
              </a:rPr>
              <a:t> is one that only has access to the previous tokens (and the outputs become the inputs).</a:t>
            </a:r>
            <a:br>
              <a:rPr lang="en-US" sz="2400" b="1" dirty="0">
                <a:latin typeface="Avenir Light" panose="020B0402020203020204" pitchFamily="34" charset="77"/>
              </a:rPr>
            </a:br>
            <a:r>
              <a:rPr lang="en-US" sz="2400" b="1" dirty="0">
                <a:latin typeface="Avenir Light" panose="020B0402020203020204" pitchFamily="34" charset="77"/>
              </a:rPr>
              <a:t>Evaluation: Perplexity</a:t>
            </a:r>
          </a:p>
          <a:p>
            <a:pPr marL="0" indent="0">
              <a:lnSpc>
                <a:spcPct val="100000"/>
              </a:lnSpc>
              <a:buNone/>
            </a:pPr>
            <a:endParaRPr lang="en-US" sz="2400" b="1" dirty="0">
              <a:latin typeface="Avenir Light" panose="020B0402020203020204" pitchFamily="34" charset="77"/>
            </a:endParaRPr>
          </a:p>
          <a:p>
            <a:pPr marL="0" indent="0">
              <a:lnSpc>
                <a:spcPct val="150000"/>
              </a:lnSpc>
              <a:spcBef>
                <a:spcPts val="0"/>
              </a:spcBef>
              <a:buNone/>
            </a:pPr>
            <a:r>
              <a:rPr lang="en-US" sz="2400" b="1" dirty="0">
                <a:latin typeface="Avenir Light" panose="020B0402020203020204" pitchFamily="34" charset="77"/>
              </a:rPr>
              <a:t>A </a:t>
            </a:r>
            <a:r>
              <a:rPr lang="en-US" sz="2400" b="1" dirty="0">
                <a:solidFill>
                  <a:srgbClr val="C00000"/>
                </a:solidFill>
                <a:latin typeface="Avenir Light" panose="020B0402020203020204" pitchFamily="34" charset="77"/>
              </a:rPr>
              <a:t>masked LM</a:t>
            </a:r>
            <a:r>
              <a:rPr lang="en-US" sz="2400" b="1" dirty="0">
                <a:latin typeface="Avenir Light" panose="020B0402020203020204" pitchFamily="34" charset="77"/>
              </a:rPr>
              <a:t> can peak ahead, too. It “masks” a word within the context (i.e., center word).</a:t>
            </a:r>
          </a:p>
          <a:p>
            <a:pPr marL="0" indent="0">
              <a:lnSpc>
                <a:spcPct val="150000"/>
              </a:lnSpc>
              <a:spcBef>
                <a:spcPts val="0"/>
              </a:spcBef>
              <a:buNone/>
            </a:pPr>
            <a:r>
              <a:rPr lang="en-US" sz="2400" b="1" dirty="0">
                <a:latin typeface="Avenir Light" panose="020B0402020203020204" pitchFamily="34" charset="77"/>
              </a:rPr>
              <a:t>Evaluation: downstream NLP tasks that uses the learned embeddings.</a:t>
            </a:r>
          </a:p>
        </p:txBody>
      </p:sp>
      <p:sp>
        <p:nvSpPr>
          <p:cNvPr id="11" name="Slide Number Placeholder 9">
            <a:extLst>
              <a:ext uri="{FF2B5EF4-FFF2-40B4-BE49-F238E27FC236}">
                <a16:creationId xmlns:a16="http://schemas.microsoft.com/office/drawing/2014/main" id="{F8AC2E6C-D570-244C-9805-794D8A1BE112}"/>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a:t>
            </a:fld>
            <a:endParaRPr lang="en-US" dirty="0"/>
          </a:p>
        </p:txBody>
      </p:sp>
      <p:sp>
        <p:nvSpPr>
          <p:cNvPr id="2" name="Rectangle 1">
            <a:extLst>
              <a:ext uri="{FF2B5EF4-FFF2-40B4-BE49-F238E27FC236}">
                <a16:creationId xmlns:a16="http://schemas.microsoft.com/office/drawing/2014/main" id="{CA5A6E9D-E823-7F47-88DF-B6896070796D}"/>
              </a:ext>
            </a:extLst>
          </p:cNvPr>
          <p:cNvSpPr/>
          <p:nvPr/>
        </p:nvSpPr>
        <p:spPr>
          <a:xfrm>
            <a:off x="1973718" y="4995081"/>
            <a:ext cx="8559779" cy="682751"/>
          </a:xfrm>
          <a:prstGeom prst="rect">
            <a:avLst/>
          </a:prstGeom>
        </p:spPr>
        <p:txBody>
          <a:bodyPr wrap="none">
            <a:spAutoFit/>
          </a:bodyPr>
          <a:lstStyle/>
          <a:p>
            <a:pPr>
              <a:lnSpc>
                <a:spcPct val="150000"/>
              </a:lnSpc>
              <a:spcBef>
                <a:spcPts val="3000"/>
              </a:spcBef>
            </a:pPr>
            <a:r>
              <a:rPr lang="en-US" sz="2800" b="1" dirty="0">
                <a:solidFill>
                  <a:srgbClr val="0070C0"/>
                </a:solidFill>
                <a:latin typeface="Avenir Light" panose="020B0402020203020204" pitchFamily="34" charset="77"/>
              </a:rPr>
              <a:t>Both of these can produce useful word embeddings</a:t>
            </a:r>
            <a:r>
              <a:rPr lang="en-US" sz="2800" b="1" dirty="0">
                <a:latin typeface="Avenir Light" panose="020B0402020203020204" pitchFamily="34" charset="77"/>
              </a:rPr>
              <a:t>.</a:t>
            </a:r>
          </a:p>
        </p:txBody>
      </p:sp>
    </p:spTree>
    <p:extLst>
      <p:ext uri="{BB962C8B-B14F-4D97-AF65-F5344CB8AC3E}">
        <p14:creationId xmlns:p14="http://schemas.microsoft.com/office/powerpoint/2010/main" val="1098732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LSTM</a:t>
            </a:r>
          </a:p>
        </p:txBody>
      </p:sp>
      <p:pic>
        <p:nvPicPr>
          <p:cNvPr id="2" name="Picture 1">
            <a:extLst>
              <a:ext uri="{FF2B5EF4-FFF2-40B4-BE49-F238E27FC236}">
                <a16:creationId xmlns:a16="http://schemas.microsoft.com/office/drawing/2014/main" id="{8F9FAAB5-8058-6B45-9B72-D22715C73A76}"/>
              </a:ext>
            </a:extLst>
          </p:cNvPr>
          <p:cNvPicPr>
            <a:picLocks noChangeAspect="1"/>
          </p:cNvPicPr>
          <p:nvPr/>
        </p:nvPicPr>
        <p:blipFill>
          <a:blip r:embed="rId3"/>
          <a:stretch>
            <a:fillRect/>
          </a:stretch>
        </p:blipFill>
        <p:spPr>
          <a:xfrm>
            <a:off x="565311" y="1165828"/>
            <a:ext cx="10931489" cy="4307976"/>
          </a:xfrm>
          <a:prstGeom prst="rect">
            <a:avLst/>
          </a:prstGeom>
        </p:spPr>
      </p:pic>
      <p:pic>
        <p:nvPicPr>
          <p:cNvPr id="3" name="Picture 2">
            <a:extLst>
              <a:ext uri="{FF2B5EF4-FFF2-40B4-BE49-F238E27FC236}">
                <a16:creationId xmlns:a16="http://schemas.microsoft.com/office/drawing/2014/main" id="{0EBD1637-4855-CF46-8271-D67C4664EEDA}"/>
              </a:ext>
            </a:extLst>
          </p:cNvPr>
          <p:cNvPicPr>
            <a:picLocks noChangeAspect="1"/>
          </p:cNvPicPr>
          <p:nvPr/>
        </p:nvPicPr>
        <p:blipFill>
          <a:blip r:embed="rId4"/>
          <a:stretch>
            <a:fillRect/>
          </a:stretch>
        </p:blipFill>
        <p:spPr>
          <a:xfrm>
            <a:off x="6832600" y="5683920"/>
            <a:ext cx="5181600" cy="993604"/>
          </a:xfrm>
          <a:prstGeom prst="rect">
            <a:avLst/>
          </a:prstGeom>
        </p:spPr>
      </p:pic>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789E0697-3EC6-0146-B28E-05989C609A7B}"/>
                  </a:ext>
                </a:extLst>
              </p:cNvPr>
              <p:cNvSpPr txBox="1">
                <a:spLocks/>
              </p:cNvSpPr>
              <p:nvPr/>
            </p:nvSpPr>
            <p:spPr>
              <a:xfrm>
                <a:off x="3593662" y="418417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789E0697-3EC6-0146-B28E-05989C609A7B}"/>
                  </a:ext>
                </a:extLst>
              </p:cNvPr>
              <p:cNvSpPr txBox="1">
                <a:spLocks noRot="1" noChangeAspect="1" noMove="1" noResize="1" noEditPoints="1" noAdjustHandles="1" noChangeArrowheads="1" noChangeShapeType="1" noTextEdit="1"/>
              </p:cNvSpPr>
              <p:nvPr/>
            </p:nvSpPr>
            <p:spPr>
              <a:xfrm>
                <a:off x="3593662" y="4184176"/>
                <a:ext cx="701328" cy="503588"/>
              </a:xfrm>
              <a:prstGeom prst="rect">
                <a:avLst/>
              </a:prstGeom>
              <a:blipFill>
                <a:blip r:embed="rId5"/>
                <a:stretch>
                  <a:fillRect l="-1786"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8C3D55DD-E971-DC47-B5FB-B671ED67B992}"/>
                  </a:ext>
                </a:extLst>
              </p:cNvPr>
              <p:cNvSpPr txBox="1">
                <a:spLocks/>
              </p:cNvSpPr>
              <p:nvPr/>
            </p:nvSpPr>
            <p:spPr>
              <a:xfrm>
                <a:off x="3593662" y="232842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8C3D55DD-E971-DC47-B5FB-B671ED67B992}"/>
                  </a:ext>
                </a:extLst>
              </p:cNvPr>
              <p:cNvSpPr txBox="1">
                <a:spLocks noRot="1" noChangeAspect="1" noMove="1" noResize="1" noEditPoints="1" noAdjustHandles="1" noChangeArrowheads="1" noChangeShapeType="1" noTextEdit="1"/>
              </p:cNvSpPr>
              <p:nvPr/>
            </p:nvSpPr>
            <p:spPr>
              <a:xfrm>
                <a:off x="3593662" y="2328420"/>
                <a:ext cx="701328" cy="503588"/>
              </a:xfrm>
              <a:prstGeom prst="rect">
                <a:avLst/>
              </a:prstGeom>
              <a:blipFill>
                <a:blip r:embed="rId6"/>
                <a:stretch>
                  <a:fillRect l="-1786" r="-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D8FBCF0F-67F3-4448-B328-5E7F8AF0A22F}"/>
                  </a:ext>
                </a:extLst>
              </p:cNvPr>
              <p:cNvSpPr txBox="1">
                <a:spLocks/>
              </p:cNvSpPr>
              <p:nvPr/>
            </p:nvSpPr>
            <p:spPr>
              <a:xfrm>
                <a:off x="7194567" y="428999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sup>
                      </m:sSup>
                    </m:oMath>
                  </m:oMathPara>
                </a14:m>
                <a:endParaRPr lang="en-US" sz="2400" dirty="0">
                  <a:solidFill>
                    <a:srgbClr val="7030A0"/>
                  </a:solidFill>
                  <a:latin typeface="Avenir Light" panose="020B0402020203020204" pitchFamily="34" charset="77"/>
                </a:endParaRPr>
              </a:p>
            </p:txBody>
          </p:sp>
        </mc:Choice>
        <mc:Fallback xmlns="">
          <p:sp>
            <p:nvSpPr>
              <p:cNvPr id="77" name="Content Placeholder 2">
                <a:extLst>
                  <a:ext uri="{FF2B5EF4-FFF2-40B4-BE49-F238E27FC236}">
                    <a16:creationId xmlns:a16="http://schemas.microsoft.com/office/drawing/2014/main" id="{D8FBCF0F-67F3-4448-B328-5E7F8AF0A22F}"/>
                  </a:ext>
                </a:extLst>
              </p:cNvPr>
              <p:cNvSpPr txBox="1">
                <a:spLocks noRot="1" noChangeAspect="1" noMove="1" noResize="1" noEditPoints="1" noAdjustHandles="1" noChangeArrowheads="1" noChangeShapeType="1" noTextEdit="1"/>
              </p:cNvSpPr>
              <p:nvPr/>
            </p:nvSpPr>
            <p:spPr>
              <a:xfrm>
                <a:off x="7194567" y="4289992"/>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Content Placeholder 2">
                <a:extLst>
                  <a:ext uri="{FF2B5EF4-FFF2-40B4-BE49-F238E27FC236}">
                    <a16:creationId xmlns:a16="http://schemas.microsoft.com/office/drawing/2014/main" id="{6AD62CD9-83B4-D445-9DEA-AE7E030C6CB4}"/>
                  </a:ext>
                </a:extLst>
              </p:cNvPr>
              <p:cNvSpPr txBox="1">
                <a:spLocks/>
              </p:cNvSpPr>
              <p:nvPr/>
            </p:nvSpPr>
            <p:spPr>
              <a:xfrm>
                <a:off x="7315200" y="21337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sup>
                      </m:sSup>
                    </m:oMath>
                  </m:oMathPara>
                </a14:m>
                <a:endParaRPr lang="en-US" sz="2400" dirty="0">
                  <a:solidFill>
                    <a:srgbClr val="7030A0"/>
                  </a:solidFill>
                  <a:latin typeface="Avenir Light" panose="020B0402020203020204" pitchFamily="34" charset="77"/>
                </a:endParaRPr>
              </a:p>
            </p:txBody>
          </p:sp>
        </mc:Choice>
        <mc:Fallback xmlns="">
          <p:sp>
            <p:nvSpPr>
              <p:cNvPr id="78" name="Content Placeholder 2">
                <a:extLst>
                  <a:ext uri="{FF2B5EF4-FFF2-40B4-BE49-F238E27FC236}">
                    <a16:creationId xmlns:a16="http://schemas.microsoft.com/office/drawing/2014/main" id="{6AD62CD9-83B4-D445-9DEA-AE7E030C6CB4}"/>
                  </a:ext>
                </a:extLst>
              </p:cNvPr>
              <p:cNvSpPr txBox="1">
                <a:spLocks noRot="1" noChangeAspect="1" noMove="1" noResize="1" noEditPoints="1" noAdjustHandles="1" noChangeArrowheads="1" noChangeShapeType="1" noTextEdit="1"/>
              </p:cNvSpPr>
              <p:nvPr/>
            </p:nvSpPr>
            <p:spPr>
              <a:xfrm>
                <a:off x="7315200" y="2133762"/>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Content Placeholder 2">
                <a:extLst>
                  <a:ext uri="{FF2B5EF4-FFF2-40B4-BE49-F238E27FC236}">
                    <a16:creationId xmlns:a16="http://schemas.microsoft.com/office/drawing/2014/main" id="{329277C2-9AD3-C343-8169-A2F68F842E6D}"/>
                  </a:ext>
                </a:extLst>
              </p:cNvPr>
              <p:cNvSpPr txBox="1">
                <a:spLocks/>
              </p:cNvSpPr>
              <p:nvPr/>
            </p:nvSpPr>
            <p:spPr>
              <a:xfrm>
                <a:off x="10795472" y="428999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9" name="Content Placeholder 2">
                <a:extLst>
                  <a:ext uri="{FF2B5EF4-FFF2-40B4-BE49-F238E27FC236}">
                    <a16:creationId xmlns:a16="http://schemas.microsoft.com/office/drawing/2014/main" id="{329277C2-9AD3-C343-8169-A2F68F842E6D}"/>
                  </a:ext>
                </a:extLst>
              </p:cNvPr>
              <p:cNvSpPr txBox="1">
                <a:spLocks noRot="1" noChangeAspect="1" noMove="1" noResize="1" noEditPoints="1" noAdjustHandles="1" noChangeArrowheads="1" noChangeShapeType="1" noTextEdit="1"/>
              </p:cNvSpPr>
              <p:nvPr/>
            </p:nvSpPr>
            <p:spPr>
              <a:xfrm>
                <a:off x="10795472" y="4289992"/>
                <a:ext cx="701328" cy="503588"/>
              </a:xfrm>
              <a:prstGeom prst="rect">
                <a:avLst/>
              </a:prstGeom>
              <a:blipFill>
                <a:blip r:embed="rId9"/>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Content Placeholder 2">
                <a:extLst>
                  <a:ext uri="{FF2B5EF4-FFF2-40B4-BE49-F238E27FC236}">
                    <a16:creationId xmlns:a16="http://schemas.microsoft.com/office/drawing/2014/main" id="{DE8070BE-E505-1847-9B2C-5F903B505AB8}"/>
                  </a:ext>
                </a:extLst>
              </p:cNvPr>
              <p:cNvSpPr txBox="1">
                <a:spLocks/>
              </p:cNvSpPr>
              <p:nvPr/>
            </p:nvSpPr>
            <p:spPr>
              <a:xfrm>
                <a:off x="11027338" y="21466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80" name="Content Placeholder 2">
                <a:extLst>
                  <a:ext uri="{FF2B5EF4-FFF2-40B4-BE49-F238E27FC236}">
                    <a16:creationId xmlns:a16="http://schemas.microsoft.com/office/drawing/2014/main" id="{DE8070BE-E505-1847-9B2C-5F903B505AB8}"/>
                  </a:ext>
                </a:extLst>
              </p:cNvPr>
              <p:cNvSpPr txBox="1">
                <a:spLocks noRot="1" noChangeAspect="1" noMove="1" noResize="1" noEditPoints="1" noAdjustHandles="1" noChangeArrowheads="1" noChangeShapeType="1" noTextEdit="1"/>
              </p:cNvSpPr>
              <p:nvPr/>
            </p:nvSpPr>
            <p:spPr>
              <a:xfrm>
                <a:off x="11027338" y="2146624"/>
                <a:ext cx="701328" cy="503588"/>
              </a:xfrm>
              <a:prstGeom prst="rect">
                <a:avLst/>
              </a:prstGeom>
              <a:blipFill>
                <a:blip r:embed="rId10"/>
                <a:stretch>
                  <a:fillRect r="-7018"/>
                </a:stretch>
              </a:blipFill>
            </p:spPr>
            <p:txBody>
              <a:bodyPr/>
              <a:lstStyle/>
              <a:p>
                <a:r>
                  <a:rPr lang="en-US">
                    <a:noFill/>
                  </a:rPr>
                  <a:t> </a:t>
                </a:r>
              </a:p>
            </p:txBody>
          </p:sp>
        </mc:Fallback>
      </mc:AlternateContent>
      <p:sp>
        <p:nvSpPr>
          <p:cNvPr id="82" name="Rectangle 81">
            <a:extLst>
              <a:ext uri="{FF2B5EF4-FFF2-40B4-BE49-F238E27FC236}">
                <a16:creationId xmlns:a16="http://schemas.microsoft.com/office/drawing/2014/main" id="{0288FF63-547C-924B-99E1-C99900092C20}"/>
              </a:ext>
            </a:extLst>
          </p:cNvPr>
          <p:cNvSpPr/>
          <p:nvPr/>
        </p:nvSpPr>
        <p:spPr>
          <a:xfrm>
            <a:off x="266954" y="6305952"/>
            <a:ext cx="5388398" cy="307777"/>
          </a:xfrm>
          <a:prstGeom prst="rect">
            <a:avLst/>
          </a:prstGeom>
        </p:spPr>
        <p:txBody>
          <a:bodyPr wrap="none">
            <a:spAutoFit/>
          </a:bodyPr>
          <a:lstStyle/>
          <a:p>
            <a:r>
              <a:rPr lang="en-US" sz="1400" dirty="0"/>
              <a:t>Diagram: </a:t>
            </a:r>
            <a:r>
              <a:rPr lang="en-US" sz="1400" dirty="0">
                <a:hlinkClick r:id="rId11"/>
              </a:rPr>
              <a:t>https://colah.github.io/posts/2015-08-Understanding-LSTMs/</a:t>
            </a:r>
            <a:endParaRPr lang="en-US" sz="1400" dirty="0"/>
          </a:p>
        </p:txBody>
      </p:sp>
      <p:sp>
        <p:nvSpPr>
          <p:cNvPr id="12" name="Slide Number Placeholder 9">
            <a:extLst>
              <a:ext uri="{FF2B5EF4-FFF2-40B4-BE49-F238E27FC236}">
                <a16:creationId xmlns:a16="http://schemas.microsoft.com/office/drawing/2014/main" id="{2CA7F793-828A-864B-B8D7-1FD7E47141B8}"/>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50</a:t>
            </a:fld>
            <a:endParaRPr lang="en-US" dirty="0"/>
          </a:p>
        </p:txBody>
      </p:sp>
    </p:spTree>
    <p:extLst>
      <p:ext uri="{BB962C8B-B14F-4D97-AF65-F5344CB8AC3E}">
        <p14:creationId xmlns:p14="http://schemas.microsoft.com/office/powerpoint/2010/main" val="1860474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LSTM</a:t>
            </a:r>
          </a:p>
        </p:txBody>
      </p:sp>
      <p:pic>
        <p:nvPicPr>
          <p:cNvPr id="2" name="Picture 1">
            <a:extLst>
              <a:ext uri="{FF2B5EF4-FFF2-40B4-BE49-F238E27FC236}">
                <a16:creationId xmlns:a16="http://schemas.microsoft.com/office/drawing/2014/main" id="{8F9FAAB5-8058-6B45-9B72-D22715C73A76}"/>
              </a:ext>
            </a:extLst>
          </p:cNvPr>
          <p:cNvPicPr>
            <a:picLocks noChangeAspect="1"/>
          </p:cNvPicPr>
          <p:nvPr/>
        </p:nvPicPr>
        <p:blipFill>
          <a:blip r:embed="rId2"/>
          <a:stretch>
            <a:fillRect/>
          </a:stretch>
        </p:blipFill>
        <p:spPr>
          <a:xfrm>
            <a:off x="565311" y="1165828"/>
            <a:ext cx="10931489" cy="4307976"/>
          </a:xfrm>
          <a:prstGeom prst="rect">
            <a:avLst/>
          </a:prstGeom>
        </p:spPr>
      </p:pic>
      <p:pic>
        <p:nvPicPr>
          <p:cNvPr id="3" name="Picture 2">
            <a:extLst>
              <a:ext uri="{FF2B5EF4-FFF2-40B4-BE49-F238E27FC236}">
                <a16:creationId xmlns:a16="http://schemas.microsoft.com/office/drawing/2014/main" id="{0EBD1637-4855-CF46-8271-D67C4664EEDA}"/>
              </a:ext>
            </a:extLst>
          </p:cNvPr>
          <p:cNvPicPr>
            <a:picLocks noChangeAspect="1"/>
          </p:cNvPicPr>
          <p:nvPr/>
        </p:nvPicPr>
        <p:blipFill>
          <a:blip r:embed="rId3"/>
          <a:stretch>
            <a:fillRect/>
          </a:stretch>
        </p:blipFill>
        <p:spPr>
          <a:xfrm>
            <a:off x="6832600" y="5683920"/>
            <a:ext cx="5181600" cy="993604"/>
          </a:xfrm>
          <a:prstGeom prst="rect">
            <a:avLst/>
          </a:prstGeom>
        </p:spPr>
      </p:pic>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789E0697-3EC6-0146-B28E-05989C609A7B}"/>
                  </a:ext>
                </a:extLst>
              </p:cNvPr>
              <p:cNvSpPr txBox="1">
                <a:spLocks/>
              </p:cNvSpPr>
              <p:nvPr/>
            </p:nvSpPr>
            <p:spPr>
              <a:xfrm>
                <a:off x="3593662" y="418417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789E0697-3EC6-0146-B28E-05989C609A7B}"/>
                  </a:ext>
                </a:extLst>
              </p:cNvPr>
              <p:cNvSpPr txBox="1">
                <a:spLocks noRot="1" noChangeAspect="1" noMove="1" noResize="1" noEditPoints="1" noAdjustHandles="1" noChangeArrowheads="1" noChangeShapeType="1" noTextEdit="1"/>
              </p:cNvSpPr>
              <p:nvPr/>
            </p:nvSpPr>
            <p:spPr>
              <a:xfrm>
                <a:off x="3593662" y="4184176"/>
                <a:ext cx="701328" cy="503588"/>
              </a:xfrm>
              <a:prstGeom prst="rect">
                <a:avLst/>
              </a:prstGeom>
              <a:blipFill>
                <a:blip r:embed="rId4"/>
                <a:stretch>
                  <a:fillRect l="-1786"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8C3D55DD-E971-DC47-B5FB-B671ED67B992}"/>
                  </a:ext>
                </a:extLst>
              </p:cNvPr>
              <p:cNvSpPr txBox="1">
                <a:spLocks/>
              </p:cNvSpPr>
              <p:nvPr/>
            </p:nvSpPr>
            <p:spPr>
              <a:xfrm>
                <a:off x="3593662" y="232842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8C3D55DD-E971-DC47-B5FB-B671ED67B992}"/>
                  </a:ext>
                </a:extLst>
              </p:cNvPr>
              <p:cNvSpPr txBox="1">
                <a:spLocks noRot="1" noChangeAspect="1" noMove="1" noResize="1" noEditPoints="1" noAdjustHandles="1" noChangeArrowheads="1" noChangeShapeType="1" noTextEdit="1"/>
              </p:cNvSpPr>
              <p:nvPr/>
            </p:nvSpPr>
            <p:spPr>
              <a:xfrm>
                <a:off x="3593662" y="2328420"/>
                <a:ext cx="701328" cy="503588"/>
              </a:xfrm>
              <a:prstGeom prst="rect">
                <a:avLst/>
              </a:prstGeom>
              <a:blipFill>
                <a:blip r:embed="rId5"/>
                <a:stretch>
                  <a:fillRect l="-1786" r="-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D8FBCF0F-67F3-4448-B328-5E7F8AF0A22F}"/>
                  </a:ext>
                </a:extLst>
              </p:cNvPr>
              <p:cNvSpPr txBox="1">
                <a:spLocks/>
              </p:cNvSpPr>
              <p:nvPr/>
            </p:nvSpPr>
            <p:spPr>
              <a:xfrm>
                <a:off x="7194567" y="428999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sup>
                      </m:sSup>
                    </m:oMath>
                  </m:oMathPara>
                </a14:m>
                <a:endParaRPr lang="en-US" sz="2400" dirty="0">
                  <a:solidFill>
                    <a:srgbClr val="7030A0"/>
                  </a:solidFill>
                  <a:latin typeface="Avenir Light" panose="020B0402020203020204" pitchFamily="34" charset="77"/>
                </a:endParaRPr>
              </a:p>
            </p:txBody>
          </p:sp>
        </mc:Choice>
        <mc:Fallback xmlns="">
          <p:sp>
            <p:nvSpPr>
              <p:cNvPr id="77" name="Content Placeholder 2">
                <a:extLst>
                  <a:ext uri="{FF2B5EF4-FFF2-40B4-BE49-F238E27FC236}">
                    <a16:creationId xmlns:a16="http://schemas.microsoft.com/office/drawing/2014/main" id="{D8FBCF0F-67F3-4448-B328-5E7F8AF0A22F}"/>
                  </a:ext>
                </a:extLst>
              </p:cNvPr>
              <p:cNvSpPr txBox="1">
                <a:spLocks noRot="1" noChangeAspect="1" noMove="1" noResize="1" noEditPoints="1" noAdjustHandles="1" noChangeArrowheads="1" noChangeShapeType="1" noTextEdit="1"/>
              </p:cNvSpPr>
              <p:nvPr/>
            </p:nvSpPr>
            <p:spPr>
              <a:xfrm>
                <a:off x="7194567" y="428999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Content Placeholder 2">
                <a:extLst>
                  <a:ext uri="{FF2B5EF4-FFF2-40B4-BE49-F238E27FC236}">
                    <a16:creationId xmlns:a16="http://schemas.microsoft.com/office/drawing/2014/main" id="{6AD62CD9-83B4-D445-9DEA-AE7E030C6CB4}"/>
                  </a:ext>
                </a:extLst>
              </p:cNvPr>
              <p:cNvSpPr txBox="1">
                <a:spLocks/>
              </p:cNvSpPr>
              <p:nvPr/>
            </p:nvSpPr>
            <p:spPr>
              <a:xfrm>
                <a:off x="7315200" y="21337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sup>
                      </m:sSup>
                    </m:oMath>
                  </m:oMathPara>
                </a14:m>
                <a:endParaRPr lang="en-US" sz="2400" dirty="0">
                  <a:solidFill>
                    <a:srgbClr val="7030A0"/>
                  </a:solidFill>
                  <a:latin typeface="Avenir Light" panose="020B0402020203020204" pitchFamily="34" charset="77"/>
                </a:endParaRPr>
              </a:p>
            </p:txBody>
          </p:sp>
        </mc:Choice>
        <mc:Fallback xmlns="">
          <p:sp>
            <p:nvSpPr>
              <p:cNvPr id="78" name="Content Placeholder 2">
                <a:extLst>
                  <a:ext uri="{FF2B5EF4-FFF2-40B4-BE49-F238E27FC236}">
                    <a16:creationId xmlns:a16="http://schemas.microsoft.com/office/drawing/2014/main" id="{6AD62CD9-83B4-D445-9DEA-AE7E030C6CB4}"/>
                  </a:ext>
                </a:extLst>
              </p:cNvPr>
              <p:cNvSpPr txBox="1">
                <a:spLocks noRot="1" noChangeAspect="1" noMove="1" noResize="1" noEditPoints="1" noAdjustHandles="1" noChangeArrowheads="1" noChangeShapeType="1" noTextEdit="1"/>
              </p:cNvSpPr>
              <p:nvPr/>
            </p:nvSpPr>
            <p:spPr>
              <a:xfrm>
                <a:off x="7315200" y="2133762"/>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Content Placeholder 2">
                <a:extLst>
                  <a:ext uri="{FF2B5EF4-FFF2-40B4-BE49-F238E27FC236}">
                    <a16:creationId xmlns:a16="http://schemas.microsoft.com/office/drawing/2014/main" id="{329277C2-9AD3-C343-8169-A2F68F842E6D}"/>
                  </a:ext>
                </a:extLst>
              </p:cNvPr>
              <p:cNvSpPr txBox="1">
                <a:spLocks/>
              </p:cNvSpPr>
              <p:nvPr/>
            </p:nvSpPr>
            <p:spPr>
              <a:xfrm>
                <a:off x="10795472" y="428999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9" name="Content Placeholder 2">
                <a:extLst>
                  <a:ext uri="{FF2B5EF4-FFF2-40B4-BE49-F238E27FC236}">
                    <a16:creationId xmlns:a16="http://schemas.microsoft.com/office/drawing/2014/main" id="{329277C2-9AD3-C343-8169-A2F68F842E6D}"/>
                  </a:ext>
                </a:extLst>
              </p:cNvPr>
              <p:cNvSpPr txBox="1">
                <a:spLocks noRot="1" noChangeAspect="1" noMove="1" noResize="1" noEditPoints="1" noAdjustHandles="1" noChangeArrowheads="1" noChangeShapeType="1" noTextEdit="1"/>
              </p:cNvSpPr>
              <p:nvPr/>
            </p:nvSpPr>
            <p:spPr>
              <a:xfrm>
                <a:off x="10795472" y="4289992"/>
                <a:ext cx="701328" cy="503588"/>
              </a:xfrm>
              <a:prstGeom prst="rect">
                <a:avLst/>
              </a:prstGeom>
              <a:blipFill>
                <a:blip r:embed="rId8"/>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Content Placeholder 2">
                <a:extLst>
                  <a:ext uri="{FF2B5EF4-FFF2-40B4-BE49-F238E27FC236}">
                    <a16:creationId xmlns:a16="http://schemas.microsoft.com/office/drawing/2014/main" id="{DE8070BE-E505-1847-9B2C-5F903B505AB8}"/>
                  </a:ext>
                </a:extLst>
              </p:cNvPr>
              <p:cNvSpPr txBox="1">
                <a:spLocks/>
              </p:cNvSpPr>
              <p:nvPr/>
            </p:nvSpPr>
            <p:spPr>
              <a:xfrm>
                <a:off x="11027338" y="21466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80" name="Content Placeholder 2">
                <a:extLst>
                  <a:ext uri="{FF2B5EF4-FFF2-40B4-BE49-F238E27FC236}">
                    <a16:creationId xmlns:a16="http://schemas.microsoft.com/office/drawing/2014/main" id="{DE8070BE-E505-1847-9B2C-5F903B505AB8}"/>
                  </a:ext>
                </a:extLst>
              </p:cNvPr>
              <p:cNvSpPr txBox="1">
                <a:spLocks noRot="1" noChangeAspect="1" noMove="1" noResize="1" noEditPoints="1" noAdjustHandles="1" noChangeArrowheads="1" noChangeShapeType="1" noTextEdit="1"/>
              </p:cNvSpPr>
              <p:nvPr/>
            </p:nvSpPr>
            <p:spPr>
              <a:xfrm>
                <a:off x="11027338" y="2146624"/>
                <a:ext cx="701328" cy="503588"/>
              </a:xfrm>
              <a:prstGeom prst="rect">
                <a:avLst/>
              </a:prstGeom>
              <a:blipFill>
                <a:blip r:embed="rId9"/>
                <a:stretch>
                  <a:fillRect r="-7018"/>
                </a:stretch>
              </a:blipFill>
            </p:spPr>
            <p:txBody>
              <a:bodyPr/>
              <a:lstStyle/>
              <a:p>
                <a:r>
                  <a:rPr lang="en-US">
                    <a:noFill/>
                  </a:rPr>
                  <a:t> </a:t>
                </a:r>
              </a:p>
            </p:txBody>
          </p:sp>
        </mc:Fallback>
      </mc:AlternateContent>
      <p:sp>
        <p:nvSpPr>
          <p:cNvPr id="13" name="Rectangular Callout 12">
            <a:extLst>
              <a:ext uri="{FF2B5EF4-FFF2-40B4-BE49-F238E27FC236}">
                <a16:creationId xmlns:a16="http://schemas.microsoft.com/office/drawing/2014/main" id="{319DA659-5FE1-5547-A898-77ADC4E61D77}"/>
              </a:ext>
            </a:extLst>
          </p:cNvPr>
          <p:cNvSpPr/>
          <p:nvPr/>
        </p:nvSpPr>
        <p:spPr>
          <a:xfrm flipH="1">
            <a:off x="1196563" y="1553163"/>
            <a:ext cx="4463889" cy="1097049"/>
          </a:xfrm>
          <a:custGeom>
            <a:avLst/>
            <a:gdLst>
              <a:gd name="connsiteX0" fmla="*/ 0 w 5699688"/>
              <a:gd name="connsiteY0" fmla="*/ 0 h 760666"/>
              <a:gd name="connsiteX1" fmla="*/ 949948 w 5699688"/>
              <a:gd name="connsiteY1" fmla="*/ 0 h 760666"/>
              <a:gd name="connsiteX2" fmla="*/ 949948 w 5699688"/>
              <a:gd name="connsiteY2" fmla="*/ 0 h 760666"/>
              <a:gd name="connsiteX3" fmla="*/ 2374870 w 5699688"/>
              <a:gd name="connsiteY3" fmla="*/ 0 h 760666"/>
              <a:gd name="connsiteX4" fmla="*/ 5699688 w 5699688"/>
              <a:gd name="connsiteY4" fmla="*/ 0 h 760666"/>
              <a:gd name="connsiteX5" fmla="*/ 5699688 w 5699688"/>
              <a:gd name="connsiteY5" fmla="*/ 443722 h 760666"/>
              <a:gd name="connsiteX6" fmla="*/ 5699688 w 5699688"/>
              <a:gd name="connsiteY6" fmla="*/ 443722 h 760666"/>
              <a:gd name="connsiteX7" fmla="*/ 5699688 w 5699688"/>
              <a:gd name="connsiteY7" fmla="*/ 633888 h 760666"/>
              <a:gd name="connsiteX8" fmla="*/ 5699688 w 5699688"/>
              <a:gd name="connsiteY8" fmla="*/ 760666 h 760666"/>
              <a:gd name="connsiteX9" fmla="*/ 2374870 w 5699688"/>
              <a:gd name="connsiteY9" fmla="*/ 760666 h 760666"/>
              <a:gd name="connsiteX10" fmla="*/ 1662428 w 5699688"/>
              <a:gd name="connsiteY10" fmla="*/ 855749 h 760666"/>
              <a:gd name="connsiteX11" fmla="*/ 949948 w 5699688"/>
              <a:gd name="connsiteY11" fmla="*/ 760666 h 760666"/>
              <a:gd name="connsiteX12" fmla="*/ 0 w 5699688"/>
              <a:gd name="connsiteY12" fmla="*/ 760666 h 760666"/>
              <a:gd name="connsiteX13" fmla="*/ 0 w 5699688"/>
              <a:gd name="connsiteY13" fmla="*/ 633888 h 760666"/>
              <a:gd name="connsiteX14" fmla="*/ 0 w 5699688"/>
              <a:gd name="connsiteY14" fmla="*/ 443722 h 760666"/>
              <a:gd name="connsiteX15" fmla="*/ 0 w 5699688"/>
              <a:gd name="connsiteY15" fmla="*/ 443722 h 760666"/>
              <a:gd name="connsiteX16" fmla="*/ 0 w 5699688"/>
              <a:gd name="connsiteY16" fmla="*/ 0 h 760666"/>
              <a:gd name="connsiteX0" fmla="*/ 0 w 5699688"/>
              <a:gd name="connsiteY0" fmla="*/ 0 h 855749"/>
              <a:gd name="connsiteX1" fmla="*/ 949948 w 5699688"/>
              <a:gd name="connsiteY1" fmla="*/ 0 h 855749"/>
              <a:gd name="connsiteX2" fmla="*/ 949948 w 5699688"/>
              <a:gd name="connsiteY2" fmla="*/ 0 h 855749"/>
              <a:gd name="connsiteX3" fmla="*/ 2374870 w 5699688"/>
              <a:gd name="connsiteY3" fmla="*/ 0 h 855749"/>
              <a:gd name="connsiteX4" fmla="*/ 5699688 w 5699688"/>
              <a:gd name="connsiteY4" fmla="*/ 0 h 855749"/>
              <a:gd name="connsiteX5" fmla="*/ 5699688 w 5699688"/>
              <a:gd name="connsiteY5" fmla="*/ 443722 h 855749"/>
              <a:gd name="connsiteX6" fmla="*/ 5699688 w 5699688"/>
              <a:gd name="connsiteY6" fmla="*/ 443722 h 855749"/>
              <a:gd name="connsiteX7" fmla="*/ 5699688 w 5699688"/>
              <a:gd name="connsiteY7" fmla="*/ 633888 h 855749"/>
              <a:gd name="connsiteX8" fmla="*/ 5699688 w 5699688"/>
              <a:gd name="connsiteY8" fmla="*/ 760666 h 855749"/>
              <a:gd name="connsiteX9" fmla="*/ 1435070 w 5699688"/>
              <a:gd name="connsiteY9" fmla="*/ 786066 h 855749"/>
              <a:gd name="connsiteX10" fmla="*/ 1662428 w 5699688"/>
              <a:gd name="connsiteY10" fmla="*/ 855749 h 855749"/>
              <a:gd name="connsiteX11" fmla="*/ 949948 w 5699688"/>
              <a:gd name="connsiteY11" fmla="*/ 760666 h 855749"/>
              <a:gd name="connsiteX12" fmla="*/ 0 w 5699688"/>
              <a:gd name="connsiteY12" fmla="*/ 760666 h 855749"/>
              <a:gd name="connsiteX13" fmla="*/ 0 w 5699688"/>
              <a:gd name="connsiteY13" fmla="*/ 633888 h 855749"/>
              <a:gd name="connsiteX14" fmla="*/ 0 w 5699688"/>
              <a:gd name="connsiteY14" fmla="*/ 443722 h 855749"/>
              <a:gd name="connsiteX15" fmla="*/ 0 w 5699688"/>
              <a:gd name="connsiteY15" fmla="*/ 443722 h 855749"/>
              <a:gd name="connsiteX16" fmla="*/ 0 w 5699688"/>
              <a:gd name="connsiteY16" fmla="*/ 0 h 855749"/>
              <a:gd name="connsiteX0" fmla="*/ 0 w 5699688"/>
              <a:gd name="connsiteY0" fmla="*/ 0 h 1097049"/>
              <a:gd name="connsiteX1" fmla="*/ 949948 w 5699688"/>
              <a:gd name="connsiteY1" fmla="*/ 0 h 1097049"/>
              <a:gd name="connsiteX2" fmla="*/ 949948 w 5699688"/>
              <a:gd name="connsiteY2" fmla="*/ 0 h 1097049"/>
              <a:gd name="connsiteX3" fmla="*/ 2374870 w 5699688"/>
              <a:gd name="connsiteY3" fmla="*/ 0 h 1097049"/>
              <a:gd name="connsiteX4" fmla="*/ 5699688 w 5699688"/>
              <a:gd name="connsiteY4" fmla="*/ 0 h 1097049"/>
              <a:gd name="connsiteX5" fmla="*/ 5699688 w 5699688"/>
              <a:gd name="connsiteY5" fmla="*/ 443722 h 1097049"/>
              <a:gd name="connsiteX6" fmla="*/ 5699688 w 5699688"/>
              <a:gd name="connsiteY6" fmla="*/ 443722 h 1097049"/>
              <a:gd name="connsiteX7" fmla="*/ 5699688 w 5699688"/>
              <a:gd name="connsiteY7" fmla="*/ 633888 h 1097049"/>
              <a:gd name="connsiteX8" fmla="*/ 5699688 w 5699688"/>
              <a:gd name="connsiteY8" fmla="*/ 760666 h 1097049"/>
              <a:gd name="connsiteX9" fmla="*/ 1435070 w 5699688"/>
              <a:gd name="connsiteY9" fmla="*/ 786066 h 1097049"/>
              <a:gd name="connsiteX10" fmla="*/ 1256028 w 5699688"/>
              <a:gd name="connsiteY10" fmla="*/ 1097049 h 1097049"/>
              <a:gd name="connsiteX11" fmla="*/ 949948 w 5699688"/>
              <a:gd name="connsiteY11" fmla="*/ 760666 h 1097049"/>
              <a:gd name="connsiteX12" fmla="*/ 0 w 5699688"/>
              <a:gd name="connsiteY12" fmla="*/ 760666 h 1097049"/>
              <a:gd name="connsiteX13" fmla="*/ 0 w 5699688"/>
              <a:gd name="connsiteY13" fmla="*/ 633888 h 1097049"/>
              <a:gd name="connsiteX14" fmla="*/ 0 w 5699688"/>
              <a:gd name="connsiteY14" fmla="*/ 443722 h 1097049"/>
              <a:gd name="connsiteX15" fmla="*/ 0 w 5699688"/>
              <a:gd name="connsiteY15" fmla="*/ 443722 h 1097049"/>
              <a:gd name="connsiteX16" fmla="*/ 0 w 5699688"/>
              <a:gd name="connsiteY16" fmla="*/ 0 h 10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99688" h="1097049">
                <a:moveTo>
                  <a:pt x="0" y="0"/>
                </a:moveTo>
                <a:lnTo>
                  <a:pt x="949948" y="0"/>
                </a:lnTo>
                <a:lnTo>
                  <a:pt x="949948" y="0"/>
                </a:lnTo>
                <a:lnTo>
                  <a:pt x="2374870" y="0"/>
                </a:lnTo>
                <a:lnTo>
                  <a:pt x="5699688" y="0"/>
                </a:lnTo>
                <a:lnTo>
                  <a:pt x="5699688" y="443722"/>
                </a:lnTo>
                <a:lnTo>
                  <a:pt x="5699688" y="443722"/>
                </a:lnTo>
                <a:lnTo>
                  <a:pt x="5699688" y="633888"/>
                </a:lnTo>
                <a:lnTo>
                  <a:pt x="5699688" y="760666"/>
                </a:lnTo>
                <a:lnTo>
                  <a:pt x="1435070" y="786066"/>
                </a:lnTo>
                <a:lnTo>
                  <a:pt x="1256028" y="1097049"/>
                </a:lnTo>
                <a:lnTo>
                  <a:pt x="949948" y="760666"/>
                </a:lnTo>
                <a:lnTo>
                  <a:pt x="0" y="760666"/>
                </a:lnTo>
                <a:lnTo>
                  <a:pt x="0" y="633888"/>
                </a:lnTo>
                <a:lnTo>
                  <a:pt x="0" y="443722"/>
                </a:lnTo>
                <a:lnTo>
                  <a:pt x="0" y="443722"/>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venir Book" panose="02000503020000020003" pitchFamily="2" charset="0"/>
            </a:endParaRPr>
          </a:p>
        </p:txBody>
      </p:sp>
      <p:sp>
        <p:nvSpPr>
          <p:cNvPr id="14" name="Title 1">
            <a:extLst>
              <a:ext uri="{FF2B5EF4-FFF2-40B4-BE49-F238E27FC236}">
                <a16:creationId xmlns:a16="http://schemas.microsoft.com/office/drawing/2014/main" id="{9268BA06-7CE1-394A-A6F7-FFC746C9FEC0}"/>
              </a:ext>
            </a:extLst>
          </p:cNvPr>
          <p:cNvSpPr txBox="1">
            <a:spLocks/>
          </p:cNvSpPr>
          <p:nvPr/>
        </p:nvSpPr>
        <p:spPr>
          <a:xfrm>
            <a:off x="1230917" y="1771474"/>
            <a:ext cx="4458683" cy="5280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000" dirty="0"/>
              <a:t>some old memories are “forgotten”</a:t>
            </a:r>
          </a:p>
        </p:txBody>
      </p:sp>
      <p:sp>
        <p:nvSpPr>
          <p:cNvPr id="16" name="Rectangle 15">
            <a:extLst>
              <a:ext uri="{FF2B5EF4-FFF2-40B4-BE49-F238E27FC236}">
                <a16:creationId xmlns:a16="http://schemas.microsoft.com/office/drawing/2014/main" id="{B0B5F5E2-FE99-6247-85E5-F2A66212B623}"/>
              </a:ext>
            </a:extLst>
          </p:cNvPr>
          <p:cNvSpPr/>
          <p:nvPr/>
        </p:nvSpPr>
        <p:spPr>
          <a:xfrm>
            <a:off x="266954" y="6305952"/>
            <a:ext cx="5388398" cy="307777"/>
          </a:xfrm>
          <a:prstGeom prst="rect">
            <a:avLst/>
          </a:prstGeom>
        </p:spPr>
        <p:txBody>
          <a:bodyPr wrap="none">
            <a:spAutoFit/>
          </a:bodyPr>
          <a:lstStyle/>
          <a:p>
            <a:r>
              <a:rPr lang="en-US" sz="1400" dirty="0"/>
              <a:t>Diagram: </a:t>
            </a:r>
            <a:r>
              <a:rPr lang="en-US" sz="1400" dirty="0">
                <a:hlinkClick r:id="rId10"/>
              </a:rPr>
              <a:t>https://colah.github.io/posts/2015-08-Understanding-LSTMs/</a:t>
            </a:r>
            <a:endParaRPr lang="en-US" sz="1400" dirty="0"/>
          </a:p>
        </p:txBody>
      </p:sp>
      <p:sp>
        <p:nvSpPr>
          <p:cNvPr id="15" name="Slide Number Placeholder 9">
            <a:extLst>
              <a:ext uri="{FF2B5EF4-FFF2-40B4-BE49-F238E27FC236}">
                <a16:creationId xmlns:a16="http://schemas.microsoft.com/office/drawing/2014/main" id="{FCEC05F4-4720-C843-ADCF-B88F70B8221F}"/>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51</a:t>
            </a:fld>
            <a:endParaRPr lang="en-US" dirty="0"/>
          </a:p>
        </p:txBody>
      </p:sp>
    </p:spTree>
    <p:extLst>
      <p:ext uri="{BB962C8B-B14F-4D97-AF65-F5344CB8AC3E}">
        <p14:creationId xmlns:p14="http://schemas.microsoft.com/office/powerpoint/2010/main" val="1260639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LSTM</a:t>
            </a:r>
          </a:p>
        </p:txBody>
      </p:sp>
      <p:pic>
        <p:nvPicPr>
          <p:cNvPr id="2" name="Picture 1">
            <a:extLst>
              <a:ext uri="{FF2B5EF4-FFF2-40B4-BE49-F238E27FC236}">
                <a16:creationId xmlns:a16="http://schemas.microsoft.com/office/drawing/2014/main" id="{8F9FAAB5-8058-6B45-9B72-D22715C73A76}"/>
              </a:ext>
            </a:extLst>
          </p:cNvPr>
          <p:cNvPicPr>
            <a:picLocks noChangeAspect="1"/>
          </p:cNvPicPr>
          <p:nvPr/>
        </p:nvPicPr>
        <p:blipFill>
          <a:blip r:embed="rId2"/>
          <a:stretch>
            <a:fillRect/>
          </a:stretch>
        </p:blipFill>
        <p:spPr>
          <a:xfrm>
            <a:off x="565311" y="1165828"/>
            <a:ext cx="10931489" cy="4307976"/>
          </a:xfrm>
          <a:prstGeom prst="rect">
            <a:avLst/>
          </a:prstGeom>
        </p:spPr>
      </p:pic>
      <p:pic>
        <p:nvPicPr>
          <p:cNvPr id="3" name="Picture 2">
            <a:extLst>
              <a:ext uri="{FF2B5EF4-FFF2-40B4-BE49-F238E27FC236}">
                <a16:creationId xmlns:a16="http://schemas.microsoft.com/office/drawing/2014/main" id="{0EBD1637-4855-CF46-8271-D67C4664EEDA}"/>
              </a:ext>
            </a:extLst>
          </p:cNvPr>
          <p:cNvPicPr>
            <a:picLocks noChangeAspect="1"/>
          </p:cNvPicPr>
          <p:nvPr/>
        </p:nvPicPr>
        <p:blipFill>
          <a:blip r:embed="rId3"/>
          <a:stretch>
            <a:fillRect/>
          </a:stretch>
        </p:blipFill>
        <p:spPr>
          <a:xfrm>
            <a:off x="6832600" y="5683920"/>
            <a:ext cx="5181600" cy="993604"/>
          </a:xfrm>
          <a:prstGeom prst="rect">
            <a:avLst/>
          </a:prstGeom>
        </p:spPr>
      </p:pic>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789E0697-3EC6-0146-B28E-05989C609A7B}"/>
                  </a:ext>
                </a:extLst>
              </p:cNvPr>
              <p:cNvSpPr txBox="1">
                <a:spLocks/>
              </p:cNvSpPr>
              <p:nvPr/>
            </p:nvSpPr>
            <p:spPr>
              <a:xfrm>
                <a:off x="3593662" y="418417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789E0697-3EC6-0146-B28E-05989C609A7B}"/>
                  </a:ext>
                </a:extLst>
              </p:cNvPr>
              <p:cNvSpPr txBox="1">
                <a:spLocks noRot="1" noChangeAspect="1" noMove="1" noResize="1" noEditPoints="1" noAdjustHandles="1" noChangeArrowheads="1" noChangeShapeType="1" noTextEdit="1"/>
              </p:cNvSpPr>
              <p:nvPr/>
            </p:nvSpPr>
            <p:spPr>
              <a:xfrm>
                <a:off x="3593662" y="4184176"/>
                <a:ext cx="701328" cy="503588"/>
              </a:xfrm>
              <a:prstGeom prst="rect">
                <a:avLst/>
              </a:prstGeom>
              <a:blipFill>
                <a:blip r:embed="rId4"/>
                <a:stretch>
                  <a:fillRect l="-1786"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8C3D55DD-E971-DC47-B5FB-B671ED67B992}"/>
                  </a:ext>
                </a:extLst>
              </p:cNvPr>
              <p:cNvSpPr txBox="1">
                <a:spLocks/>
              </p:cNvSpPr>
              <p:nvPr/>
            </p:nvSpPr>
            <p:spPr>
              <a:xfrm>
                <a:off x="3593662" y="232842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8C3D55DD-E971-DC47-B5FB-B671ED67B992}"/>
                  </a:ext>
                </a:extLst>
              </p:cNvPr>
              <p:cNvSpPr txBox="1">
                <a:spLocks noRot="1" noChangeAspect="1" noMove="1" noResize="1" noEditPoints="1" noAdjustHandles="1" noChangeArrowheads="1" noChangeShapeType="1" noTextEdit="1"/>
              </p:cNvSpPr>
              <p:nvPr/>
            </p:nvSpPr>
            <p:spPr>
              <a:xfrm>
                <a:off x="3593662" y="2328420"/>
                <a:ext cx="701328" cy="503588"/>
              </a:xfrm>
              <a:prstGeom prst="rect">
                <a:avLst/>
              </a:prstGeom>
              <a:blipFill>
                <a:blip r:embed="rId5"/>
                <a:stretch>
                  <a:fillRect l="-1786" r="-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D8FBCF0F-67F3-4448-B328-5E7F8AF0A22F}"/>
                  </a:ext>
                </a:extLst>
              </p:cNvPr>
              <p:cNvSpPr txBox="1">
                <a:spLocks/>
              </p:cNvSpPr>
              <p:nvPr/>
            </p:nvSpPr>
            <p:spPr>
              <a:xfrm>
                <a:off x="7194567" y="428999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sup>
                      </m:sSup>
                    </m:oMath>
                  </m:oMathPara>
                </a14:m>
                <a:endParaRPr lang="en-US" sz="2400" dirty="0">
                  <a:solidFill>
                    <a:srgbClr val="7030A0"/>
                  </a:solidFill>
                  <a:latin typeface="Avenir Light" panose="020B0402020203020204" pitchFamily="34" charset="77"/>
                </a:endParaRPr>
              </a:p>
            </p:txBody>
          </p:sp>
        </mc:Choice>
        <mc:Fallback xmlns="">
          <p:sp>
            <p:nvSpPr>
              <p:cNvPr id="77" name="Content Placeholder 2">
                <a:extLst>
                  <a:ext uri="{FF2B5EF4-FFF2-40B4-BE49-F238E27FC236}">
                    <a16:creationId xmlns:a16="http://schemas.microsoft.com/office/drawing/2014/main" id="{D8FBCF0F-67F3-4448-B328-5E7F8AF0A22F}"/>
                  </a:ext>
                </a:extLst>
              </p:cNvPr>
              <p:cNvSpPr txBox="1">
                <a:spLocks noRot="1" noChangeAspect="1" noMove="1" noResize="1" noEditPoints="1" noAdjustHandles="1" noChangeArrowheads="1" noChangeShapeType="1" noTextEdit="1"/>
              </p:cNvSpPr>
              <p:nvPr/>
            </p:nvSpPr>
            <p:spPr>
              <a:xfrm>
                <a:off x="7194567" y="428999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Content Placeholder 2">
                <a:extLst>
                  <a:ext uri="{FF2B5EF4-FFF2-40B4-BE49-F238E27FC236}">
                    <a16:creationId xmlns:a16="http://schemas.microsoft.com/office/drawing/2014/main" id="{6AD62CD9-83B4-D445-9DEA-AE7E030C6CB4}"/>
                  </a:ext>
                </a:extLst>
              </p:cNvPr>
              <p:cNvSpPr txBox="1">
                <a:spLocks/>
              </p:cNvSpPr>
              <p:nvPr/>
            </p:nvSpPr>
            <p:spPr>
              <a:xfrm>
                <a:off x="7315200" y="21337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sup>
                      </m:sSup>
                    </m:oMath>
                  </m:oMathPara>
                </a14:m>
                <a:endParaRPr lang="en-US" sz="2400" dirty="0">
                  <a:solidFill>
                    <a:srgbClr val="7030A0"/>
                  </a:solidFill>
                  <a:latin typeface="Avenir Light" panose="020B0402020203020204" pitchFamily="34" charset="77"/>
                </a:endParaRPr>
              </a:p>
            </p:txBody>
          </p:sp>
        </mc:Choice>
        <mc:Fallback xmlns="">
          <p:sp>
            <p:nvSpPr>
              <p:cNvPr id="78" name="Content Placeholder 2">
                <a:extLst>
                  <a:ext uri="{FF2B5EF4-FFF2-40B4-BE49-F238E27FC236}">
                    <a16:creationId xmlns:a16="http://schemas.microsoft.com/office/drawing/2014/main" id="{6AD62CD9-83B4-D445-9DEA-AE7E030C6CB4}"/>
                  </a:ext>
                </a:extLst>
              </p:cNvPr>
              <p:cNvSpPr txBox="1">
                <a:spLocks noRot="1" noChangeAspect="1" noMove="1" noResize="1" noEditPoints="1" noAdjustHandles="1" noChangeArrowheads="1" noChangeShapeType="1" noTextEdit="1"/>
              </p:cNvSpPr>
              <p:nvPr/>
            </p:nvSpPr>
            <p:spPr>
              <a:xfrm>
                <a:off x="7315200" y="2133762"/>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Content Placeholder 2">
                <a:extLst>
                  <a:ext uri="{FF2B5EF4-FFF2-40B4-BE49-F238E27FC236}">
                    <a16:creationId xmlns:a16="http://schemas.microsoft.com/office/drawing/2014/main" id="{329277C2-9AD3-C343-8169-A2F68F842E6D}"/>
                  </a:ext>
                </a:extLst>
              </p:cNvPr>
              <p:cNvSpPr txBox="1">
                <a:spLocks/>
              </p:cNvSpPr>
              <p:nvPr/>
            </p:nvSpPr>
            <p:spPr>
              <a:xfrm>
                <a:off x="10795472" y="428999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9" name="Content Placeholder 2">
                <a:extLst>
                  <a:ext uri="{FF2B5EF4-FFF2-40B4-BE49-F238E27FC236}">
                    <a16:creationId xmlns:a16="http://schemas.microsoft.com/office/drawing/2014/main" id="{329277C2-9AD3-C343-8169-A2F68F842E6D}"/>
                  </a:ext>
                </a:extLst>
              </p:cNvPr>
              <p:cNvSpPr txBox="1">
                <a:spLocks noRot="1" noChangeAspect="1" noMove="1" noResize="1" noEditPoints="1" noAdjustHandles="1" noChangeArrowheads="1" noChangeShapeType="1" noTextEdit="1"/>
              </p:cNvSpPr>
              <p:nvPr/>
            </p:nvSpPr>
            <p:spPr>
              <a:xfrm>
                <a:off x="10795472" y="4289992"/>
                <a:ext cx="701328" cy="503588"/>
              </a:xfrm>
              <a:prstGeom prst="rect">
                <a:avLst/>
              </a:prstGeom>
              <a:blipFill>
                <a:blip r:embed="rId8"/>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Content Placeholder 2">
                <a:extLst>
                  <a:ext uri="{FF2B5EF4-FFF2-40B4-BE49-F238E27FC236}">
                    <a16:creationId xmlns:a16="http://schemas.microsoft.com/office/drawing/2014/main" id="{DE8070BE-E505-1847-9B2C-5F903B505AB8}"/>
                  </a:ext>
                </a:extLst>
              </p:cNvPr>
              <p:cNvSpPr txBox="1">
                <a:spLocks/>
              </p:cNvSpPr>
              <p:nvPr/>
            </p:nvSpPr>
            <p:spPr>
              <a:xfrm>
                <a:off x="11027338" y="21466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80" name="Content Placeholder 2">
                <a:extLst>
                  <a:ext uri="{FF2B5EF4-FFF2-40B4-BE49-F238E27FC236}">
                    <a16:creationId xmlns:a16="http://schemas.microsoft.com/office/drawing/2014/main" id="{DE8070BE-E505-1847-9B2C-5F903B505AB8}"/>
                  </a:ext>
                </a:extLst>
              </p:cNvPr>
              <p:cNvSpPr txBox="1">
                <a:spLocks noRot="1" noChangeAspect="1" noMove="1" noResize="1" noEditPoints="1" noAdjustHandles="1" noChangeArrowheads="1" noChangeShapeType="1" noTextEdit="1"/>
              </p:cNvSpPr>
              <p:nvPr/>
            </p:nvSpPr>
            <p:spPr>
              <a:xfrm>
                <a:off x="11027338" y="2146624"/>
                <a:ext cx="701328" cy="503588"/>
              </a:xfrm>
              <a:prstGeom prst="rect">
                <a:avLst/>
              </a:prstGeom>
              <a:blipFill>
                <a:blip r:embed="rId9"/>
                <a:stretch>
                  <a:fillRect r="-7018"/>
                </a:stretch>
              </a:blipFill>
            </p:spPr>
            <p:txBody>
              <a:bodyPr/>
              <a:lstStyle/>
              <a:p>
                <a:r>
                  <a:rPr lang="en-US">
                    <a:noFill/>
                  </a:rPr>
                  <a:t> </a:t>
                </a:r>
              </a:p>
            </p:txBody>
          </p:sp>
        </mc:Fallback>
      </mc:AlternateContent>
      <p:sp>
        <p:nvSpPr>
          <p:cNvPr id="13" name="Rectangular Callout 12">
            <a:extLst>
              <a:ext uri="{FF2B5EF4-FFF2-40B4-BE49-F238E27FC236}">
                <a16:creationId xmlns:a16="http://schemas.microsoft.com/office/drawing/2014/main" id="{319DA659-5FE1-5547-A898-77ADC4E61D77}"/>
              </a:ext>
            </a:extLst>
          </p:cNvPr>
          <p:cNvSpPr/>
          <p:nvPr/>
        </p:nvSpPr>
        <p:spPr>
          <a:xfrm flipH="1">
            <a:off x="1196563" y="1553163"/>
            <a:ext cx="4463889" cy="1097049"/>
          </a:xfrm>
          <a:custGeom>
            <a:avLst/>
            <a:gdLst>
              <a:gd name="connsiteX0" fmla="*/ 0 w 5699688"/>
              <a:gd name="connsiteY0" fmla="*/ 0 h 760666"/>
              <a:gd name="connsiteX1" fmla="*/ 949948 w 5699688"/>
              <a:gd name="connsiteY1" fmla="*/ 0 h 760666"/>
              <a:gd name="connsiteX2" fmla="*/ 949948 w 5699688"/>
              <a:gd name="connsiteY2" fmla="*/ 0 h 760666"/>
              <a:gd name="connsiteX3" fmla="*/ 2374870 w 5699688"/>
              <a:gd name="connsiteY3" fmla="*/ 0 h 760666"/>
              <a:gd name="connsiteX4" fmla="*/ 5699688 w 5699688"/>
              <a:gd name="connsiteY4" fmla="*/ 0 h 760666"/>
              <a:gd name="connsiteX5" fmla="*/ 5699688 w 5699688"/>
              <a:gd name="connsiteY5" fmla="*/ 443722 h 760666"/>
              <a:gd name="connsiteX6" fmla="*/ 5699688 w 5699688"/>
              <a:gd name="connsiteY6" fmla="*/ 443722 h 760666"/>
              <a:gd name="connsiteX7" fmla="*/ 5699688 w 5699688"/>
              <a:gd name="connsiteY7" fmla="*/ 633888 h 760666"/>
              <a:gd name="connsiteX8" fmla="*/ 5699688 w 5699688"/>
              <a:gd name="connsiteY8" fmla="*/ 760666 h 760666"/>
              <a:gd name="connsiteX9" fmla="*/ 2374870 w 5699688"/>
              <a:gd name="connsiteY9" fmla="*/ 760666 h 760666"/>
              <a:gd name="connsiteX10" fmla="*/ 1662428 w 5699688"/>
              <a:gd name="connsiteY10" fmla="*/ 855749 h 760666"/>
              <a:gd name="connsiteX11" fmla="*/ 949948 w 5699688"/>
              <a:gd name="connsiteY11" fmla="*/ 760666 h 760666"/>
              <a:gd name="connsiteX12" fmla="*/ 0 w 5699688"/>
              <a:gd name="connsiteY12" fmla="*/ 760666 h 760666"/>
              <a:gd name="connsiteX13" fmla="*/ 0 w 5699688"/>
              <a:gd name="connsiteY13" fmla="*/ 633888 h 760666"/>
              <a:gd name="connsiteX14" fmla="*/ 0 w 5699688"/>
              <a:gd name="connsiteY14" fmla="*/ 443722 h 760666"/>
              <a:gd name="connsiteX15" fmla="*/ 0 w 5699688"/>
              <a:gd name="connsiteY15" fmla="*/ 443722 h 760666"/>
              <a:gd name="connsiteX16" fmla="*/ 0 w 5699688"/>
              <a:gd name="connsiteY16" fmla="*/ 0 h 760666"/>
              <a:gd name="connsiteX0" fmla="*/ 0 w 5699688"/>
              <a:gd name="connsiteY0" fmla="*/ 0 h 855749"/>
              <a:gd name="connsiteX1" fmla="*/ 949948 w 5699688"/>
              <a:gd name="connsiteY1" fmla="*/ 0 h 855749"/>
              <a:gd name="connsiteX2" fmla="*/ 949948 w 5699688"/>
              <a:gd name="connsiteY2" fmla="*/ 0 h 855749"/>
              <a:gd name="connsiteX3" fmla="*/ 2374870 w 5699688"/>
              <a:gd name="connsiteY3" fmla="*/ 0 h 855749"/>
              <a:gd name="connsiteX4" fmla="*/ 5699688 w 5699688"/>
              <a:gd name="connsiteY4" fmla="*/ 0 h 855749"/>
              <a:gd name="connsiteX5" fmla="*/ 5699688 w 5699688"/>
              <a:gd name="connsiteY5" fmla="*/ 443722 h 855749"/>
              <a:gd name="connsiteX6" fmla="*/ 5699688 w 5699688"/>
              <a:gd name="connsiteY6" fmla="*/ 443722 h 855749"/>
              <a:gd name="connsiteX7" fmla="*/ 5699688 w 5699688"/>
              <a:gd name="connsiteY7" fmla="*/ 633888 h 855749"/>
              <a:gd name="connsiteX8" fmla="*/ 5699688 w 5699688"/>
              <a:gd name="connsiteY8" fmla="*/ 760666 h 855749"/>
              <a:gd name="connsiteX9" fmla="*/ 1435070 w 5699688"/>
              <a:gd name="connsiteY9" fmla="*/ 786066 h 855749"/>
              <a:gd name="connsiteX10" fmla="*/ 1662428 w 5699688"/>
              <a:gd name="connsiteY10" fmla="*/ 855749 h 855749"/>
              <a:gd name="connsiteX11" fmla="*/ 949948 w 5699688"/>
              <a:gd name="connsiteY11" fmla="*/ 760666 h 855749"/>
              <a:gd name="connsiteX12" fmla="*/ 0 w 5699688"/>
              <a:gd name="connsiteY12" fmla="*/ 760666 h 855749"/>
              <a:gd name="connsiteX13" fmla="*/ 0 w 5699688"/>
              <a:gd name="connsiteY13" fmla="*/ 633888 h 855749"/>
              <a:gd name="connsiteX14" fmla="*/ 0 w 5699688"/>
              <a:gd name="connsiteY14" fmla="*/ 443722 h 855749"/>
              <a:gd name="connsiteX15" fmla="*/ 0 w 5699688"/>
              <a:gd name="connsiteY15" fmla="*/ 443722 h 855749"/>
              <a:gd name="connsiteX16" fmla="*/ 0 w 5699688"/>
              <a:gd name="connsiteY16" fmla="*/ 0 h 855749"/>
              <a:gd name="connsiteX0" fmla="*/ 0 w 5699688"/>
              <a:gd name="connsiteY0" fmla="*/ 0 h 1097049"/>
              <a:gd name="connsiteX1" fmla="*/ 949948 w 5699688"/>
              <a:gd name="connsiteY1" fmla="*/ 0 h 1097049"/>
              <a:gd name="connsiteX2" fmla="*/ 949948 w 5699688"/>
              <a:gd name="connsiteY2" fmla="*/ 0 h 1097049"/>
              <a:gd name="connsiteX3" fmla="*/ 2374870 w 5699688"/>
              <a:gd name="connsiteY3" fmla="*/ 0 h 1097049"/>
              <a:gd name="connsiteX4" fmla="*/ 5699688 w 5699688"/>
              <a:gd name="connsiteY4" fmla="*/ 0 h 1097049"/>
              <a:gd name="connsiteX5" fmla="*/ 5699688 w 5699688"/>
              <a:gd name="connsiteY5" fmla="*/ 443722 h 1097049"/>
              <a:gd name="connsiteX6" fmla="*/ 5699688 w 5699688"/>
              <a:gd name="connsiteY6" fmla="*/ 443722 h 1097049"/>
              <a:gd name="connsiteX7" fmla="*/ 5699688 w 5699688"/>
              <a:gd name="connsiteY7" fmla="*/ 633888 h 1097049"/>
              <a:gd name="connsiteX8" fmla="*/ 5699688 w 5699688"/>
              <a:gd name="connsiteY8" fmla="*/ 760666 h 1097049"/>
              <a:gd name="connsiteX9" fmla="*/ 1435070 w 5699688"/>
              <a:gd name="connsiteY9" fmla="*/ 786066 h 1097049"/>
              <a:gd name="connsiteX10" fmla="*/ 1256028 w 5699688"/>
              <a:gd name="connsiteY10" fmla="*/ 1097049 h 1097049"/>
              <a:gd name="connsiteX11" fmla="*/ 949948 w 5699688"/>
              <a:gd name="connsiteY11" fmla="*/ 760666 h 1097049"/>
              <a:gd name="connsiteX12" fmla="*/ 0 w 5699688"/>
              <a:gd name="connsiteY12" fmla="*/ 760666 h 1097049"/>
              <a:gd name="connsiteX13" fmla="*/ 0 w 5699688"/>
              <a:gd name="connsiteY13" fmla="*/ 633888 h 1097049"/>
              <a:gd name="connsiteX14" fmla="*/ 0 w 5699688"/>
              <a:gd name="connsiteY14" fmla="*/ 443722 h 1097049"/>
              <a:gd name="connsiteX15" fmla="*/ 0 w 5699688"/>
              <a:gd name="connsiteY15" fmla="*/ 443722 h 1097049"/>
              <a:gd name="connsiteX16" fmla="*/ 0 w 5699688"/>
              <a:gd name="connsiteY16" fmla="*/ 0 h 10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99688" h="1097049">
                <a:moveTo>
                  <a:pt x="0" y="0"/>
                </a:moveTo>
                <a:lnTo>
                  <a:pt x="949948" y="0"/>
                </a:lnTo>
                <a:lnTo>
                  <a:pt x="949948" y="0"/>
                </a:lnTo>
                <a:lnTo>
                  <a:pt x="2374870" y="0"/>
                </a:lnTo>
                <a:lnTo>
                  <a:pt x="5699688" y="0"/>
                </a:lnTo>
                <a:lnTo>
                  <a:pt x="5699688" y="443722"/>
                </a:lnTo>
                <a:lnTo>
                  <a:pt x="5699688" y="443722"/>
                </a:lnTo>
                <a:lnTo>
                  <a:pt x="5699688" y="633888"/>
                </a:lnTo>
                <a:lnTo>
                  <a:pt x="5699688" y="760666"/>
                </a:lnTo>
                <a:lnTo>
                  <a:pt x="1435070" y="786066"/>
                </a:lnTo>
                <a:lnTo>
                  <a:pt x="1256028" y="1097049"/>
                </a:lnTo>
                <a:lnTo>
                  <a:pt x="949948" y="760666"/>
                </a:lnTo>
                <a:lnTo>
                  <a:pt x="0" y="760666"/>
                </a:lnTo>
                <a:lnTo>
                  <a:pt x="0" y="633888"/>
                </a:lnTo>
                <a:lnTo>
                  <a:pt x="0" y="443722"/>
                </a:lnTo>
                <a:lnTo>
                  <a:pt x="0" y="443722"/>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venir Book" panose="02000503020000020003" pitchFamily="2" charset="0"/>
            </a:endParaRPr>
          </a:p>
        </p:txBody>
      </p:sp>
      <p:sp>
        <p:nvSpPr>
          <p:cNvPr id="14" name="Title 1">
            <a:extLst>
              <a:ext uri="{FF2B5EF4-FFF2-40B4-BE49-F238E27FC236}">
                <a16:creationId xmlns:a16="http://schemas.microsoft.com/office/drawing/2014/main" id="{9268BA06-7CE1-394A-A6F7-FFC746C9FEC0}"/>
              </a:ext>
            </a:extLst>
          </p:cNvPr>
          <p:cNvSpPr txBox="1">
            <a:spLocks/>
          </p:cNvSpPr>
          <p:nvPr/>
        </p:nvSpPr>
        <p:spPr>
          <a:xfrm>
            <a:off x="1230917" y="1771474"/>
            <a:ext cx="4458683" cy="5280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000" dirty="0"/>
              <a:t>some old memories are “forgotten”</a:t>
            </a:r>
          </a:p>
        </p:txBody>
      </p:sp>
      <p:sp>
        <p:nvSpPr>
          <p:cNvPr id="15" name="Rectangular Callout 12">
            <a:extLst>
              <a:ext uri="{FF2B5EF4-FFF2-40B4-BE49-F238E27FC236}">
                <a16:creationId xmlns:a16="http://schemas.microsoft.com/office/drawing/2014/main" id="{54C918B6-AD90-C24D-BBB3-3593119440F1}"/>
              </a:ext>
            </a:extLst>
          </p:cNvPr>
          <p:cNvSpPr/>
          <p:nvPr/>
        </p:nvSpPr>
        <p:spPr>
          <a:xfrm>
            <a:off x="5828147" y="1540301"/>
            <a:ext cx="4001653" cy="1071649"/>
          </a:xfrm>
          <a:custGeom>
            <a:avLst/>
            <a:gdLst>
              <a:gd name="connsiteX0" fmla="*/ 0 w 5699688"/>
              <a:gd name="connsiteY0" fmla="*/ 0 h 760666"/>
              <a:gd name="connsiteX1" fmla="*/ 949948 w 5699688"/>
              <a:gd name="connsiteY1" fmla="*/ 0 h 760666"/>
              <a:gd name="connsiteX2" fmla="*/ 949948 w 5699688"/>
              <a:gd name="connsiteY2" fmla="*/ 0 h 760666"/>
              <a:gd name="connsiteX3" fmla="*/ 2374870 w 5699688"/>
              <a:gd name="connsiteY3" fmla="*/ 0 h 760666"/>
              <a:gd name="connsiteX4" fmla="*/ 5699688 w 5699688"/>
              <a:gd name="connsiteY4" fmla="*/ 0 h 760666"/>
              <a:gd name="connsiteX5" fmla="*/ 5699688 w 5699688"/>
              <a:gd name="connsiteY5" fmla="*/ 443722 h 760666"/>
              <a:gd name="connsiteX6" fmla="*/ 5699688 w 5699688"/>
              <a:gd name="connsiteY6" fmla="*/ 443722 h 760666"/>
              <a:gd name="connsiteX7" fmla="*/ 5699688 w 5699688"/>
              <a:gd name="connsiteY7" fmla="*/ 633888 h 760666"/>
              <a:gd name="connsiteX8" fmla="*/ 5699688 w 5699688"/>
              <a:gd name="connsiteY8" fmla="*/ 760666 h 760666"/>
              <a:gd name="connsiteX9" fmla="*/ 2374870 w 5699688"/>
              <a:gd name="connsiteY9" fmla="*/ 760666 h 760666"/>
              <a:gd name="connsiteX10" fmla="*/ 1662428 w 5699688"/>
              <a:gd name="connsiteY10" fmla="*/ 855749 h 760666"/>
              <a:gd name="connsiteX11" fmla="*/ 949948 w 5699688"/>
              <a:gd name="connsiteY11" fmla="*/ 760666 h 760666"/>
              <a:gd name="connsiteX12" fmla="*/ 0 w 5699688"/>
              <a:gd name="connsiteY12" fmla="*/ 760666 h 760666"/>
              <a:gd name="connsiteX13" fmla="*/ 0 w 5699688"/>
              <a:gd name="connsiteY13" fmla="*/ 633888 h 760666"/>
              <a:gd name="connsiteX14" fmla="*/ 0 w 5699688"/>
              <a:gd name="connsiteY14" fmla="*/ 443722 h 760666"/>
              <a:gd name="connsiteX15" fmla="*/ 0 w 5699688"/>
              <a:gd name="connsiteY15" fmla="*/ 443722 h 760666"/>
              <a:gd name="connsiteX16" fmla="*/ 0 w 5699688"/>
              <a:gd name="connsiteY16" fmla="*/ 0 h 760666"/>
              <a:gd name="connsiteX0" fmla="*/ 0 w 5699688"/>
              <a:gd name="connsiteY0" fmla="*/ 0 h 855749"/>
              <a:gd name="connsiteX1" fmla="*/ 949948 w 5699688"/>
              <a:gd name="connsiteY1" fmla="*/ 0 h 855749"/>
              <a:gd name="connsiteX2" fmla="*/ 949948 w 5699688"/>
              <a:gd name="connsiteY2" fmla="*/ 0 h 855749"/>
              <a:gd name="connsiteX3" fmla="*/ 2374870 w 5699688"/>
              <a:gd name="connsiteY3" fmla="*/ 0 h 855749"/>
              <a:gd name="connsiteX4" fmla="*/ 5699688 w 5699688"/>
              <a:gd name="connsiteY4" fmla="*/ 0 h 855749"/>
              <a:gd name="connsiteX5" fmla="*/ 5699688 w 5699688"/>
              <a:gd name="connsiteY5" fmla="*/ 443722 h 855749"/>
              <a:gd name="connsiteX6" fmla="*/ 5699688 w 5699688"/>
              <a:gd name="connsiteY6" fmla="*/ 443722 h 855749"/>
              <a:gd name="connsiteX7" fmla="*/ 5699688 w 5699688"/>
              <a:gd name="connsiteY7" fmla="*/ 633888 h 855749"/>
              <a:gd name="connsiteX8" fmla="*/ 5699688 w 5699688"/>
              <a:gd name="connsiteY8" fmla="*/ 760666 h 855749"/>
              <a:gd name="connsiteX9" fmla="*/ 1435070 w 5699688"/>
              <a:gd name="connsiteY9" fmla="*/ 786066 h 855749"/>
              <a:gd name="connsiteX10" fmla="*/ 1662428 w 5699688"/>
              <a:gd name="connsiteY10" fmla="*/ 855749 h 855749"/>
              <a:gd name="connsiteX11" fmla="*/ 949948 w 5699688"/>
              <a:gd name="connsiteY11" fmla="*/ 760666 h 855749"/>
              <a:gd name="connsiteX12" fmla="*/ 0 w 5699688"/>
              <a:gd name="connsiteY12" fmla="*/ 760666 h 855749"/>
              <a:gd name="connsiteX13" fmla="*/ 0 w 5699688"/>
              <a:gd name="connsiteY13" fmla="*/ 633888 h 855749"/>
              <a:gd name="connsiteX14" fmla="*/ 0 w 5699688"/>
              <a:gd name="connsiteY14" fmla="*/ 443722 h 855749"/>
              <a:gd name="connsiteX15" fmla="*/ 0 w 5699688"/>
              <a:gd name="connsiteY15" fmla="*/ 443722 h 855749"/>
              <a:gd name="connsiteX16" fmla="*/ 0 w 5699688"/>
              <a:gd name="connsiteY16" fmla="*/ 0 h 855749"/>
              <a:gd name="connsiteX0" fmla="*/ 0 w 5699688"/>
              <a:gd name="connsiteY0" fmla="*/ 0 h 1097049"/>
              <a:gd name="connsiteX1" fmla="*/ 949948 w 5699688"/>
              <a:gd name="connsiteY1" fmla="*/ 0 h 1097049"/>
              <a:gd name="connsiteX2" fmla="*/ 949948 w 5699688"/>
              <a:gd name="connsiteY2" fmla="*/ 0 h 1097049"/>
              <a:gd name="connsiteX3" fmla="*/ 2374870 w 5699688"/>
              <a:gd name="connsiteY3" fmla="*/ 0 h 1097049"/>
              <a:gd name="connsiteX4" fmla="*/ 5699688 w 5699688"/>
              <a:gd name="connsiteY4" fmla="*/ 0 h 1097049"/>
              <a:gd name="connsiteX5" fmla="*/ 5699688 w 5699688"/>
              <a:gd name="connsiteY5" fmla="*/ 443722 h 1097049"/>
              <a:gd name="connsiteX6" fmla="*/ 5699688 w 5699688"/>
              <a:gd name="connsiteY6" fmla="*/ 443722 h 1097049"/>
              <a:gd name="connsiteX7" fmla="*/ 5699688 w 5699688"/>
              <a:gd name="connsiteY7" fmla="*/ 633888 h 1097049"/>
              <a:gd name="connsiteX8" fmla="*/ 5699688 w 5699688"/>
              <a:gd name="connsiteY8" fmla="*/ 760666 h 1097049"/>
              <a:gd name="connsiteX9" fmla="*/ 1435070 w 5699688"/>
              <a:gd name="connsiteY9" fmla="*/ 786066 h 1097049"/>
              <a:gd name="connsiteX10" fmla="*/ 1256028 w 5699688"/>
              <a:gd name="connsiteY10" fmla="*/ 1097049 h 1097049"/>
              <a:gd name="connsiteX11" fmla="*/ 949948 w 5699688"/>
              <a:gd name="connsiteY11" fmla="*/ 760666 h 1097049"/>
              <a:gd name="connsiteX12" fmla="*/ 0 w 5699688"/>
              <a:gd name="connsiteY12" fmla="*/ 760666 h 1097049"/>
              <a:gd name="connsiteX13" fmla="*/ 0 w 5699688"/>
              <a:gd name="connsiteY13" fmla="*/ 633888 h 1097049"/>
              <a:gd name="connsiteX14" fmla="*/ 0 w 5699688"/>
              <a:gd name="connsiteY14" fmla="*/ 443722 h 1097049"/>
              <a:gd name="connsiteX15" fmla="*/ 0 w 5699688"/>
              <a:gd name="connsiteY15" fmla="*/ 443722 h 1097049"/>
              <a:gd name="connsiteX16" fmla="*/ 0 w 5699688"/>
              <a:gd name="connsiteY16" fmla="*/ 0 h 1097049"/>
              <a:gd name="connsiteX0" fmla="*/ 66418 w 5766106"/>
              <a:gd name="connsiteY0" fmla="*/ 0 h 1071649"/>
              <a:gd name="connsiteX1" fmla="*/ 1016366 w 5766106"/>
              <a:gd name="connsiteY1" fmla="*/ 0 h 1071649"/>
              <a:gd name="connsiteX2" fmla="*/ 1016366 w 5766106"/>
              <a:gd name="connsiteY2" fmla="*/ 0 h 1071649"/>
              <a:gd name="connsiteX3" fmla="*/ 2441288 w 5766106"/>
              <a:gd name="connsiteY3" fmla="*/ 0 h 1071649"/>
              <a:gd name="connsiteX4" fmla="*/ 5766106 w 5766106"/>
              <a:gd name="connsiteY4" fmla="*/ 0 h 1071649"/>
              <a:gd name="connsiteX5" fmla="*/ 5766106 w 5766106"/>
              <a:gd name="connsiteY5" fmla="*/ 443722 h 1071649"/>
              <a:gd name="connsiteX6" fmla="*/ 5766106 w 5766106"/>
              <a:gd name="connsiteY6" fmla="*/ 443722 h 1071649"/>
              <a:gd name="connsiteX7" fmla="*/ 5766106 w 5766106"/>
              <a:gd name="connsiteY7" fmla="*/ 633888 h 1071649"/>
              <a:gd name="connsiteX8" fmla="*/ 5766106 w 5766106"/>
              <a:gd name="connsiteY8" fmla="*/ 760666 h 1071649"/>
              <a:gd name="connsiteX9" fmla="*/ 1501488 w 5766106"/>
              <a:gd name="connsiteY9" fmla="*/ 786066 h 1071649"/>
              <a:gd name="connsiteX10" fmla="*/ 0 w 5766106"/>
              <a:gd name="connsiteY10" fmla="*/ 1071649 h 1071649"/>
              <a:gd name="connsiteX11" fmla="*/ 1016366 w 5766106"/>
              <a:gd name="connsiteY11" fmla="*/ 760666 h 1071649"/>
              <a:gd name="connsiteX12" fmla="*/ 66418 w 5766106"/>
              <a:gd name="connsiteY12" fmla="*/ 760666 h 1071649"/>
              <a:gd name="connsiteX13" fmla="*/ 66418 w 5766106"/>
              <a:gd name="connsiteY13" fmla="*/ 633888 h 1071649"/>
              <a:gd name="connsiteX14" fmla="*/ 66418 w 5766106"/>
              <a:gd name="connsiteY14" fmla="*/ 443722 h 1071649"/>
              <a:gd name="connsiteX15" fmla="*/ 66418 w 5766106"/>
              <a:gd name="connsiteY15" fmla="*/ 443722 h 1071649"/>
              <a:gd name="connsiteX16" fmla="*/ 66418 w 5766106"/>
              <a:gd name="connsiteY16" fmla="*/ 0 h 1071649"/>
              <a:gd name="connsiteX0" fmla="*/ 66418 w 5766106"/>
              <a:gd name="connsiteY0" fmla="*/ 0 h 1071649"/>
              <a:gd name="connsiteX1" fmla="*/ 1016366 w 5766106"/>
              <a:gd name="connsiteY1" fmla="*/ 0 h 1071649"/>
              <a:gd name="connsiteX2" fmla="*/ 1016366 w 5766106"/>
              <a:gd name="connsiteY2" fmla="*/ 0 h 1071649"/>
              <a:gd name="connsiteX3" fmla="*/ 2441288 w 5766106"/>
              <a:gd name="connsiteY3" fmla="*/ 0 h 1071649"/>
              <a:gd name="connsiteX4" fmla="*/ 5766106 w 5766106"/>
              <a:gd name="connsiteY4" fmla="*/ 0 h 1071649"/>
              <a:gd name="connsiteX5" fmla="*/ 5766106 w 5766106"/>
              <a:gd name="connsiteY5" fmla="*/ 443722 h 1071649"/>
              <a:gd name="connsiteX6" fmla="*/ 5766106 w 5766106"/>
              <a:gd name="connsiteY6" fmla="*/ 443722 h 1071649"/>
              <a:gd name="connsiteX7" fmla="*/ 5766106 w 5766106"/>
              <a:gd name="connsiteY7" fmla="*/ 633888 h 1071649"/>
              <a:gd name="connsiteX8" fmla="*/ 5766106 w 5766106"/>
              <a:gd name="connsiteY8" fmla="*/ 760666 h 1071649"/>
              <a:gd name="connsiteX9" fmla="*/ 1501488 w 5766106"/>
              <a:gd name="connsiteY9" fmla="*/ 786066 h 1071649"/>
              <a:gd name="connsiteX10" fmla="*/ 0 w 5766106"/>
              <a:gd name="connsiteY10" fmla="*/ 1071649 h 1071649"/>
              <a:gd name="connsiteX11" fmla="*/ 547112 w 5766106"/>
              <a:gd name="connsiteY11" fmla="*/ 747966 h 1071649"/>
              <a:gd name="connsiteX12" fmla="*/ 66418 w 5766106"/>
              <a:gd name="connsiteY12" fmla="*/ 760666 h 1071649"/>
              <a:gd name="connsiteX13" fmla="*/ 66418 w 5766106"/>
              <a:gd name="connsiteY13" fmla="*/ 633888 h 1071649"/>
              <a:gd name="connsiteX14" fmla="*/ 66418 w 5766106"/>
              <a:gd name="connsiteY14" fmla="*/ 443722 h 1071649"/>
              <a:gd name="connsiteX15" fmla="*/ 66418 w 5766106"/>
              <a:gd name="connsiteY15" fmla="*/ 443722 h 1071649"/>
              <a:gd name="connsiteX16" fmla="*/ 66418 w 5766106"/>
              <a:gd name="connsiteY16" fmla="*/ 0 h 107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6106" h="1071649">
                <a:moveTo>
                  <a:pt x="66418" y="0"/>
                </a:moveTo>
                <a:lnTo>
                  <a:pt x="1016366" y="0"/>
                </a:lnTo>
                <a:lnTo>
                  <a:pt x="1016366" y="0"/>
                </a:lnTo>
                <a:lnTo>
                  <a:pt x="2441288" y="0"/>
                </a:lnTo>
                <a:lnTo>
                  <a:pt x="5766106" y="0"/>
                </a:lnTo>
                <a:lnTo>
                  <a:pt x="5766106" y="443722"/>
                </a:lnTo>
                <a:lnTo>
                  <a:pt x="5766106" y="443722"/>
                </a:lnTo>
                <a:lnTo>
                  <a:pt x="5766106" y="633888"/>
                </a:lnTo>
                <a:lnTo>
                  <a:pt x="5766106" y="760666"/>
                </a:lnTo>
                <a:lnTo>
                  <a:pt x="1501488" y="786066"/>
                </a:lnTo>
                <a:lnTo>
                  <a:pt x="0" y="1071649"/>
                </a:lnTo>
                <a:lnTo>
                  <a:pt x="547112" y="747966"/>
                </a:lnTo>
                <a:lnTo>
                  <a:pt x="66418" y="760666"/>
                </a:lnTo>
                <a:lnTo>
                  <a:pt x="66418" y="633888"/>
                </a:lnTo>
                <a:lnTo>
                  <a:pt x="66418" y="443722"/>
                </a:lnTo>
                <a:lnTo>
                  <a:pt x="66418" y="443722"/>
                </a:lnTo>
                <a:lnTo>
                  <a:pt x="66418"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venir Book" panose="02000503020000020003" pitchFamily="2" charset="0"/>
            </a:endParaRPr>
          </a:p>
        </p:txBody>
      </p:sp>
      <p:sp>
        <p:nvSpPr>
          <p:cNvPr id="16" name="Title 1">
            <a:extLst>
              <a:ext uri="{FF2B5EF4-FFF2-40B4-BE49-F238E27FC236}">
                <a16:creationId xmlns:a16="http://schemas.microsoft.com/office/drawing/2014/main" id="{569CEDE2-16B6-8642-8EF5-296E1C36B850}"/>
              </a:ext>
            </a:extLst>
          </p:cNvPr>
          <p:cNvSpPr txBox="1">
            <a:spLocks/>
          </p:cNvSpPr>
          <p:nvPr/>
        </p:nvSpPr>
        <p:spPr>
          <a:xfrm>
            <a:off x="6070600" y="1771474"/>
            <a:ext cx="4724871" cy="5280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000" dirty="0"/>
              <a:t>some new memories are made</a:t>
            </a:r>
          </a:p>
        </p:txBody>
      </p:sp>
      <p:sp>
        <p:nvSpPr>
          <p:cNvPr id="17" name="Rectangle 16">
            <a:extLst>
              <a:ext uri="{FF2B5EF4-FFF2-40B4-BE49-F238E27FC236}">
                <a16:creationId xmlns:a16="http://schemas.microsoft.com/office/drawing/2014/main" id="{69BCA9B9-259C-2A48-99F2-0BAE5BC1AE15}"/>
              </a:ext>
            </a:extLst>
          </p:cNvPr>
          <p:cNvSpPr/>
          <p:nvPr/>
        </p:nvSpPr>
        <p:spPr>
          <a:xfrm>
            <a:off x="266954" y="6305952"/>
            <a:ext cx="5388398" cy="307777"/>
          </a:xfrm>
          <a:prstGeom prst="rect">
            <a:avLst/>
          </a:prstGeom>
        </p:spPr>
        <p:txBody>
          <a:bodyPr wrap="none">
            <a:spAutoFit/>
          </a:bodyPr>
          <a:lstStyle/>
          <a:p>
            <a:r>
              <a:rPr lang="en-US" sz="1400" dirty="0"/>
              <a:t>Diagram: </a:t>
            </a:r>
            <a:r>
              <a:rPr lang="en-US" sz="1400" dirty="0">
                <a:hlinkClick r:id="rId10"/>
              </a:rPr>
              <a:t>https://colah.github.io/posts/2015-08-Understanding-LSTMs/</a:t>
            </a:r>
            <a:endParaRPr lang="en-US" sz="1400" dirty="0"/>
          </a:p>
        </p:txBody>
      </p:sp>
      <p:sp>
        <p:nvSpPr>
          <p:cNvPr id="18" name="Slide Number Placeholder 9">
            <a:extLst>
              <a:ext uri="{FF2B5EF4-FFF2-40B4-BE49-F238E27FC236}">
                <a16:creationId xmlns:a16="http://schemas.microsoft.com/office/drawing/2014/main" id="{09BBBD7E-225B-7F49-A87A-0616F9F078A4}"/>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52</a:t>
            </a:fld>
            <a:endParaRPr lang="en-US" dirty="0"/>
          </a:p>
        </p:txBody>
      </p:sp>
    </p:spTree>
    <p:extLst>
      <p:ext uri="{BB962C8B-B14F-4D97-AF65-F5344CB8AC3E}">
        <p14:creationId xmlns:p14="http://schemas.microsoft.com/office/powerpoint/2010/main" val="2763905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LSTM</a:t>
            </a:r>
          </a:p>
        </p:txBody>
      </p:sp>
      <p:pic>
        <p:nvPicPr>
          <p:cNvPr id="2" name="Picture 1">
            <a:extLst>
              <a:ext uri="{FF2B5EF4-FFF2-40B4-BE49-F238E27FC236}">
                <a16:creationId xmlns:a16="http://schemas.microsoft.com/office/drawing/2014/main" id="{8F9FAAB5-8058-6B45-9B72-D22715C73A76}"/>
              </a:ext>
            </a:extLst>
          </p:cNvPr>
          <p:cNvPicPr>
            <a:picLocks noChangeAspect="1"/>
          </p:cNvPicPr>
          <p:nvPr/>
        </p:nvPicPr>
        <p:blipFill>
          <a:blip r:embed="rId2"/>
          <a:stretch>
            <a:fillRect/>
          </a:stretch>
        </p:blipFill>
        <p:spPr>
          <a:xfrm>
            <a:off x="565311" y="1165828"/>
            <a:ext cx="10931489" cy="4307976"/>
          </a:xfrm>
          <a:prstGeom prst="rect">
            <a:avLst/>
          </a:prstGeom>
        </p:spPr>
      </p:pic>
      <p:pic>
        <p:nvPicPr>
          <p:cNvPr id="3" name="Picture 2">
            <a:extLst>
              <a:ext uri="{FF2B5EF4-FFF2-40B4-BE49-F238E27FC236}">
                <a16:creationId xmlns:a16="http://schemas.microsoft.com/office/drawing/2014/main" id="{0EBD1637-4855-CF46-8271-D67C4664EEDA}"/>
              </a:ext>
            </a:extLst>
          </p:cNvPr>
          <p:cNvPicPr>
            <a:picLocks noChangeAspect="1"/>
          </p:cNvPicPr>
          <p:nvPr/>
        </p:nvPicPr>
        <p:blipFill>
          <a:blip r:embed="rId3"/>
          <a:stretch>
            <a:fillRect/>
          </a:stretch>
        </p:blipFill>
        <p:spPr>
          <a:xfrm>
            <a:off x="6832600" y="5683920"/>
            <a:ext cx="5181600" cy="993604"/>
          </a:xfrm>
          <a:prstGeom prst="rect">
            <a:avLst/>
          </a:prstGeom>
        </p:spPr>
      </p:pic>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789E0697-3EC6-0146-B28E-05989C609A7B}"/>
                  </a:ext>
                </a:extLst>
              </p:cNvPr>
              <p:cNvSpPr txBox="1">
                <a:spLocks/>
              </p:cNvSpPr>
              <p:nvPr/>
            </p:nvSpPr>
            <p:spPr>
              <a:xfrm>
                <a:off x="3593662" y="418417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789E0697-3EC6-0146-B28E-05989C609A7B}"/>
                  </a:ext>
                </a:extLst>
              </p:cNvPr>
              <p:cNvSpPr txBox="1">
                <a:spLocks noRot="1" noChangeAspect="1" noMove="1" noResize="1" noEditPoints="1" noAdjustHandles="1" noChangeArrowheads="1" noChangeShapeType="1" noTextEdit="1"/>
              </p:cNvSpPr>
              <p:nvPr/>
            </p:nvSpPr>
            <p:spPr>
              <a:xfrm>
                <a:off x="3593662" y="4184176"/>
                <a:ext cx="701328" cy="503588"/>
              </a:xfrm>
              <a:prstGeom prst="rect">
                <a:avLst/>
              </a:prstGeom>
              <a:blipFill>
                <a:blip r:embed="rId4"/>
                <a:stretch>
                  <a:fillRect l="-1786"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8C3D55DD-E971-DC47-B5FB-B671ED67B992}"/>
                  </a:ext>
                </a:extLst>
              </p:cNvPr>
              <p:cNvSpPr txBox="1">
                <a:spLocks/>
              </p:cNvSpPr>
              <p:nvPr/>
            </p:nvSpPr>
            <p:spPr>
              <a:xfrm>
                <a:off x="3593662" y="232842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8C3D55DD-E971-DC47-B5FB-B671ED67B992}"/>
                  </a:ext>
                </a:extLst>
              </p:cNvPr>
              <p:cNvSpPr txBox="1">
                <a:spLocks noRot="1" noChangeAspect="1" noMove="1" noResize="1" noEditPoints="1" noAdjustHandles="1" noChangeArrowheads="1" noChangeShapeType="1" noTextEdit="1"/>
              </p:cNvSpPr>
              <p:nvPr/>
            </p:nvSpPr>
            <p:spPr>
              <a:xfrm>
                <a:off x="3593662" y="2328420"/>
                <a:ext cx="701328" cy="503588"/>
              </a:xfrm>
              <a:prstGeom prst="rect">
                <a:avLst/>
              </a:prstGeom>
              <a:blipFill>
                <a:blip r:embed="rId5"/>
                <a:stretch>
                  <a:fillRect l="-1786" r="-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D8FBCF0F-67F3-4448-B328-5E7F8AF0A22F}"/>
                  </a:ext>
                </a:extLst>
              </p:cNvPr>
              <p:cNvSpPr txBox="1">
                <a:spLocks/>
              </p:cNvSpPr>
              <p:nvPr/>
            </p:nvSpPr>
            <p:spPr>
              <a:xfrm>
                <a:off x="7194567" y="428999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sup>
                      </m:sSup>
                    </m:oMath>
                  </m:oMathPara>
                </a14:m>
                <a:endParaRPr lang="en-US" sz="2400" dirty="0">
                  <a:solidFill>
                    <a:srgbClr val="7030A0"/>
                  </a:solidFill>
                  <a:latin typeface="Avenir Light" panose="020B0402020203020204" pitchFamily="34" charset="77"/>
                </a:endParaRPr>
              </a:p>
            </p:txBody>
          </p:sp>
        </mc:Choice>
        <mc:Fallback xmlns="">
          <p:sp>
            <p:nvSpPr>
              <p:cNvPr id="77" name="Content Placeholder 2">
                <a:extLst>
                  <a:ext uri="{FF2B5EF4-FFF2-40B4-BE49-F238E27FC236}">
                    <a16:creationId xmlns:a16="http://schemas.microsoft.com/office/drawing/2014/main" id="{D8FBCF0F-67F3-4448-B328-5E7F8AF0A22F}"/>
                  </a:ext>
                </a:extLst>
              </p:cNvPr>
              <p:cNvSpPr txBox="1">
                <a:spLocks noRot="1" noChangeAspect="1" noMove="1" noResize="1" noEditPoints="1" noAdjustHandles="1" noChangeArrowheads="1" noChangeShapeType="1" noTextEdit="1"/>
              </p:cNvSpPr>
              <p:nvPr/>
            </p:nvSpPr>
            <p:spPr>
              <a:xfrm>
                <a:off x="7194567" y="428999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Content Placeholder 2">
                <a:extLst>
                  <a:ext uri="{FF2B5EF4-FFF2-40B4-BE49-F238E27FC236}">
                    <a16:creationId xmlns:a16="http://schemas.microsoft.com/office/drawing/2014/main" id="{6AD62CD9-83B4-D445-9DEA-AE7E030C6CB4}"/>
                  </a:ext>
                </a:extLst>
              </p:cNvPr>
              <p:cNvSpPr txBox="1">
                <a:spLocks/>
              </p:cNvSpPr>
              <p:nvPr/>
            </p:nvSpPr>
            <p:spPr>
              <a:xfrm>
                <a:off x="7315200" y="21337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sup>
                      </m:sSup>
                    </m:oMath>
                  </m:oMathPara>
                </a14:m>
                <a:endParaRPr lang="en-US" sz="2400" dirty="0">
                  <a:solidFill>
                    <a:srgbClr val="7030A0"/>
                  </a:solidFill>
                  <a:latin typeface="Avenir Light" panose="020B0402020203020204" pitchFamily="34" charset="77"/>
                </a:endParaRPr>
              </a:p>
            </p:txBody>
          </p:sp>
        </mc:Choice>
        <mc:Fallback xmlns="">
          <p:sp>
            <p:nvSpPr>
              <p:cNvPr id="78" name="Content Placeholder 2">
                <a:extLst>
                  <a:ext uri="{FF2B5EF4-FFF2-40B4-BE49-F238E27FC236}">
                    <a16:creationId xmlns:a16="http://schemas.microsoft.com/office/drawing/2014/main" id="{6AD62CD9-83B4-D445-9DEA-AE7E030C6CB4}"/>
                  </a:ext>
                </a:extLst>
              </p:cNvPr>
              <p:cNvSpPr txBox="1">
                <a:spLocks noRot="1" noChangeAspect="1" noMove="1" noResize="1" noEditPoints="1" noAdjustHandles="1" noChangeArrowheads="1" noChangeShapeType="1" noTextEdit="1"/>
              </p:cNvSpPr>
              <p:nvPr/>
            </p:nvSpPr>
            <p:spPr>
              <a:xfrm>
                <a:off x="7315200" y="2133762"/>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Content Placeholder 2">
                <a:extLst>
                  <a:ext uri="{FF2B5EF4-FFF2-40B4-BE49-F238E27FC236}">
                    <a16:creationId xmlns:a16="http://schemas.microsoft.com/office/drawing/2014/main" id="{329277C2-9AD3-C343-8169-A2F68F842E6D}"/>
                  </a:ext>
                </a:extLst>
              </p:cNvPr>
              <p:cNvSpPr txBox="1">
                <a:spLocks/>
              </p:cNvSpPr>
              <p:nvPr/>
            </p:nvSpPr>
            <p:spPr>
              <a:xfrm>
                <a:off x="10795472" y="428999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9" name="Content Placeholder 2">
                <a:extLst>
                  <a:ext uri="{FF2B5EF4-FFF2-40B4-BE49-F238E27FC236}">
                    <a16:creationId xmlns:a16="http://schemas.microsoft.com/office/drawing/2014/main" id="{329277C2-9AD3-C343-8169-A2F68F842E6D}"/>
                  </a:ext>
                </a:extLst>
              </p:cNvPr>
              <p:cNvSpPr txBox="1">
                <a:spLocks noRot="1" noChangeAspect="1" noMove="1" noResize="1" noEditPoints="1" noAdjustHandles="1" noChangeArrowheads="1" noChangeShapeType="1" noTextEdit="1"/>
              </p:cNvSpPr>
              <p:nvPr/>
            </p:nvSpPr>
            <p:spPr>
              <a:xfrm>
                <a:off x="10795472" y="4289992"/>
                <a:ext cx="701328" cy="503588"/>
              </a:xfrm>
              <a:prstGeom prst="rect">
                <a:avLst/>
              </a:prstGeom>
              <a:blipFill>
                <a:blip r:embed="rId8"/>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Content Placeholder 2">
                <a:extLst>
                  <a:ext uri="{FF2B5EF4-FFF2-40B4-BE49-F238E27FC236}">
                    <a16:creationId xmlns:a16="http://schemas.microsoft.com/office/drawing/2014/main" id="{DE8070BE-E505-1847-9B2C-5F903B505AB8}"/>
                  </a:ext>
                </a:extLst>
              </p:cNvPr>
              <p:cNvSpPr txBox="1">
                <a:spLocks/>
              </p:cNvSpPr>
              <p:nvPr/>
            </p:nvSpPr>
            <p:spPr>
              <a:xfrm>
                <a:off x="11027338" y="21466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80" name="Content Placeholder 2">
                <a:extLst>
                  <a:ext uri="{FF2B5EF4-FFF2-40B4-BE49-F238E27FC236}">
                    <a16:creationId xmlns:a16="http://schemas.microsoft.com/office/drawing/2014/main" id="{DE8070BE-E505-1847-9B2C-5F903B505AB8}"/>
                  </a:ext>
                </a:extLst>
              </p:cNvPr>
              <p:cNvSpPr txBox="1">
                <a:spLocks noRot="1" noChangeAspect="1" noMove="1" noResize="1" noEditPoints="1" noAdjustHandles="1" noChangeArrowheads="1" noChangeShapeType="1" noTextEdit="1"/>
              </p:cNvSpPr>
              <p:nvPr/>
            </p:nvSpPr>
            <p:spPr>
              <a:xfrm>
                <a:off x="11027338" y="2146624"/>
                <a:ext cx="701328" cy="503588"/>
              </a:xfrm>
              <a:prstGeom prst="rect">
                <a:avLst/>
              </a:prstGeom>
              <a:blipFill>
                <a:blip r:embed="rId9"/>
                <a:stretch>
                  <a:fillRect r="-7018"/>
                </a:stretch>
              </a:blipFill>
            </p:spPr>
            <p:txBody>
              <a:bodyPr/>
              <a:lstStyle/>
              <a:p>
                <a:r>
                  <a:rPr lang="en-US">
                    <a:noFill/>
                  </a:rPr>
                  <a:t> </a:t>
                </a:r>
              </a:p>
            </p:txBody>
          </p:sp>
        </mc:Fallback>
      </mc:AlternateContent>
      <p:sp>
        <p:nvSpPr>
          <p:cNvPr id="13" name="Rectangular Callout 12">
            <a:extLst>
              <a:ext uri="{FF2B5EF4-FFF2-40B4-BE49-F238E27FC236}">
                <a16:creationId xmlns:a16="http://schemas.microsoft.com/office/drawing/2014/main" id="{319DA659-5FE1-5547-A898-77ADC4E61D77}"/>
              </a:ext>
            </a:extLst>
          </p:cNvPr>
          <p:cNvSpPr/>
          <p:nvPr/>
        </p:nvSpPr>
        <p:spPr>
          <a:xfrm flipH="1">
            <a:off x="1196563" y="1553163"/>
            <a:ext cx="4463889" cy="1097049"/>
          </a:xfrm>
          <a:custGeom>
            <a:avLst/>
            <a:gdLst>
              <a:gd name="connsiteX0" fmla="*/ 0 w 5699688"/>
              <a:gd name="connsiteY0" fmla="*/ 0 h 760666"/>
              <a:gd name="connsiteX1" fmla="*/ 949948 w 5699688"/>
              <a:gd name="connsiteY1" fmla="*/ 0 h 760666"/>
              <a:gd name="connsiteX2" fmla="*/ 949948 w 5699688"/>
              <a:gd name="connsiteY2" fmla="*/ 0 h 760666"/>
              <a:gd name="connsiteX3" fmla="*/ 2374870 w 5699688"/>
              <a:gd name="connsiteY3" fmla="*/ 0 h 760666"/>
              <a:gd name="connsiteX4" fmla="*/ 5699688 w 5699688"/>
              <a:gd name="connsiteY4" fmla="*/ 0 h 760666"/>
              <a:gd name="connsiteX5" fmla="*/ 5699688 w 5699688"/>
              <a:gd name="connsiteY5" fmla="*/ 443722 h 760666"/>
              <a:gd name="connsiteX6" fmla="*/ 5699688 w 5699688"/>
              <a:gd name="connsiteY6" fmla="*/ 443722 h 760666"/>
              <a:gd name="connsiteX7" fmla="*/ 5699688 w 5699688"/>
              <a:gd name="connsiteY7" fmla="*/ 633888 h 760666"/>
              <a:gd name="connsiteX8" fmla="*/ 5699688 w 5699688"/>
              <a:gd name="connsiteY8" fmla="*/ 760666 h 760666"/>
              <a:gd name="connsiteX9" fmla="*/ 2374870 w 5699688"/>
              <a:gd name="connsiteY9" fmla="*/ 760666 h 760666"/>
              <a:gd name="connsiteX10" fmla="*/ 1662428 w 5699688"/>
              <a:gd name="connsiteY10" fmla="*/ 855749 h 760666"/>
              <a:gd name="connsiteX11" fmla="*/ 949948 w 5699688"/>
              <a:gd name="connsiteY11" fmla="*/ 760666 h 760666"/>
              <a:gd name="connsiteX12" fmla="*/ 0 w 5699688"/>
              <a:gd name="connsiteY12" fmla="*/ 760666 h 760666"/>
              <a:gd name="connsiteX13" fmla="*/ 0 w 5699688"/>
              <a:gd name="connsiteY13" fmla="*/ 633888 h 760666"/>
              <a:gd name="connsiteX14" fmla="*/ 0 w 5699688"/>
              <a:gd name="connsiteY14" fmla="*/ 443722 h 760666"/>
              <a:gd name="connsiteX15" fmla="*/ 0 w 5699688"/>
              <a:gd name="connsiteY15" fmla="*/ 443722 h 760666"/>
              <a:gd name="connsiteX16" fmla="*/ 0 w 5699688"/>
              <a:gd name="connsiteY16" fmla="*/ 0 h 760666"/>
              <a:gd name="connsiteX0" fmla="*/ 0 w 5699688"/>
              <a:gd name="connsiteY0" fmla="*/ 0 h 855749"/>
              <a:gd name="connsiteX1" fmla="*/ 949948 w 5699688"/>
              <a:gd name="connsiteY1" fmla="*/ 0 h 855749"/>
              <a:gd name="connsiteX2" fmla="*/ 949948 w 5699688"/>
              <a:gd name="connsiteY2" fmla="*/ 0 h 855749"/>
              <a:gd name="connsiteX3" fmla="*/ 2374870 w 5699688"/>
              <a:gd name="connsiteY3" fmla="*/ 0 h 855749"/>
              <a:gd name="connsiteX4" fmla="*/ 5699688 w 5699688"/>
              <a:gd name="connsiteY4" fmla="*/ 0 h 855749"/>
              <a:gd name="connsiteX5" fmla="*/ 5699688 w 5699688"/>
              <a:gd name="connsiteY5" fmla="*/ 443722 h 855749"/>
              <a:gd name="connsiteX6" fmla="*/ 5699688 w 5699688"/>
              <a:gd name="connsiteY6" fmla="*/ 443722 h 855749"/>
              <a:gd name="connsiteX7" fmla="*/ 5699688 w 5699688"/>
              <a:gd name="connsiteY7" fmla="*/ 633888 h 855749"/>
              <a:gd name="connsiteX8" fmla="*/ 5699688 w 5699688"/>
              <a:gd name="connsiteY8" fmla="*/ 760666 h 855749"/>
              <a:gd name="connsiteX9" fmla="*/ 1435070 w 5699688"/>
              <a:gd name="connsiteY9" fmla="*/ 786066 h 855749"/>
              <a:gd name="connsiteX10" fmla="*/ 1662428 w 5699688"/>
              <a:gd name="connsiteY10" fmla="*/ 855749 h 855749"/>
              <a:gd name="connsiteX11" fmla="*/ 949948 w 5699688"/>
              <a:gd name="connsiteY11" fmla="*/ 760666 h 855749"/>
              <a:gd name="connsiteX12" fmla="*/ 0 w 5699688"/>
              <a:gd name="connsiteY12" fmla="*/ 760666 h 855749"/>
              <a:gd name="connsiteX13" fmla="*/ 0 w 5699688"/>
              <a:gd name="connsiteY13" fmla="*/ 633888 h 855749"/>
              <a:gd name="connsiteX14" fmla="*/ 0 w 5699688"/>
              <a:gd name="connsiteY14" fmla="*/ 443722 h 855749"/>
              <a:gd name="connsiteX15" fmla="*/ 0 w 5699688"/>
              <a:gd name="connsiteY15" fmla="*/ 443722 h 855749"/>
              <a:gd name="connsiteX16" fmla="*/ 0 w 5699688"/>
              <a:gd name="connsiteY16" fmla="*/ 0 h 855749"/>
              <a:gd name="connsiteX0" fmla="*/ 0 w 5699688"/>
              <a:gd name="connsiteY0" fmla="*/ 0 h 1097049"/>
              <a:gd name="connsiteX1" fmla="*/ 949948 w 5699688"/>
              <a:gd name="connsiteY1" fmla="*/ 0 h 1097049"/>
              <a:gd name="connsiteX2" fmla="*/ 949948 w 5699688"/>
              <a:gd name="connsiteY2" fmla="*/ 0 h 1097049"/>
              <a:gd name="connsiteX3" fmla="*/ 2374870 w 5699688"/>
              <a:gd name="connsiteY3" fmla="*/ 0 h 1097049"/>
              <a:gd name="connsiteX4" fmla="*/ 5699688 w 5699688"/>
              <a:gd name="connsiteY4" fmla="*/ 0 h 1097049"/>
              <a:gd name="connsiteX5" fmla="*/ 5699688 w 5699688"/>
              <a:gd name="connsiteY5" fmla="*/ 443722 h 1097049"/>
              <a:gd name="connsiteX6" fmla="*/ 5699688 w 5699688"/>
              <a:gd name="connsiteY6" fmla="*/ 443722 h 1097049"/>
              <a:gd name="connsiteX7" fmla="*/ 5699688 w 5699688"/>
              <a:gd name="connsiteY7" fmla="*/ 633888 h 1097049"/>
              <a:gd name="connsiteX8" fmla="*/ 5699688 w 5699688"/>
              <a:gd name="connsiteY8" fmla="*/ 760666 h 1097049"/>
              <a:gd name="connsiteX9" fmla="*/ 1435070 w 5699688"/>
              <a:gd name="connsiteY9" fmla="*/ 786066 h 1097049"/>
              <a:gd name="connsiteX10" fmla="*/ 1256028 w 5699688"/>
              <a:gd name="connsiteY10" fmla="*/ 1097049 h 1097049"/>
              <a:gd name="connsiteX11" fmla="*/ 949948 w 5699688"/>
              <a:gd name="connsiteY11" fmla="*/ 760666 h 1097049"/>
              <a:gd name="connsiteX12" fmla="*/ 0 w 5699688"/>
              <a:gd name="connsiteY12" fmla="*/ 760666 h 1097049"/>
              <a:gd name="connsiteX13" fmla="*/ 0 w 5699688"/>
              <a:gd name="connsiteY13" fmla="*/ 633888 h 1097049"/>
              <a:gd name="connsiteX14" fmla="*/ 0 w 5699688"/>
              <a:gd name="connsiteY14" fmla="*/ 443722 h 1097049"/>
              <a:gd name="connsiteX15" fmla="*/ 0 w 5699688"/>
              <a:gd name="connsiteY15" fmla="*/ 443722 h 1097049"/>
              <a:gd name="connsiteX16" fmla="*/ 0 w 5699688"/>
              <a:gd name="connsiteY16" fmla="*/ 0 h 10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99688" h="1097049">
                <a:moveTo>
                  <a:pt x="0" y="0"/>
                </a:moveTo>
                <a:lnTo>
                  <a:pt x="949948" y="0"/>
                </a:lnTo>
                <a:lnTo>
                  <a:pt x="949948" y="0"/>
                </a:lnTo>
                <a:lnTo>
                  <a:pt x="2374870" y="0"/>
                </a:lnTo>
                <a:lnTo>
                  <a:pt x="5699688" y="0"/>
                </a:lnTo>
                <a:lnTo>
                  <a:pt x="5699688" y="443722"/>
                </a:lnTo>
                <a:lnTo>
                  <a:pt x="5699688" y="443722"/>
                </a:lnTo>
                <a:lnTo>
                  <a:pt x="5699688" y="633888"/>
                </a:lnTo>
                <a:lnTo>
                  <a:pt x="5699688" y="760666"/>
                </a:lnTo>
                <a:lnTo>
                  <a:pt x="1435070" y="786066"/>
                </a:lnTo>
                <a:lnTo>
                  <a:pt x="1256028" y="1097049"/>
                </a:lnTo>
                <a:lnTo>
                  <a:pt x="949948" y="760666"/>
                </a:lnTo>
                <a:lnTo>
                  <a:pt x="0" y="760666"/>
                </a:lnTo>
                <a:lnTo>
                  <a:pt x="0" y="633888"/>
                </a:lnTo>
                <a:lnTo>
                  <a:pt x="0" y="443722"/>
                </a:lnTo>
                <a:lnTo>
                  <a:pt x="0" y="443722"/>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venir Book" panose="02000503020000020003" pitchFamily="2" charset="0"/>
            </a:endParaRPr>
          </a:p>
        </p:txBody>
      </p:sp>
      <p:sp>
        <p:nvSpPr>
          <p:cNvPr id="14" name="Title 1">
            <a:extLst>
              <a:ext uri="{FF2B5EF4-FFF2-40B4-BE49-F238E27FC236}">
                <a16:creationId xmlns:a16="http://schemas.microsoft.com/office/drawing/2014/main" id="{9268BA06-7CE1-394A-A6F7-FFC746C9FEC0}"/>
              </a:ext>
            </a:extLst>
          </p:cNvPr>
          <p:cNvSpPr txBox="1">
            <a:spLocks/>
          </p:cNvSpPr>
          <p:nvPr/>
        </p:nvSpPr>
        <p:spPr>
          <a:xfrm>
            <a:off x="1230917" y="1771474"/>
            <a:ext cx="4458683" cy="5280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000" dirty="0"/>
              <a:t>some old memories are “forgotten”</a:t>
            </a:r>
          </a:p>
        </p:txBody>
      </p:sp>
      <p:sp>
        <p:nvSpPr>
          <p:cNvPr id="15" name="Rectangular Callout 12">
            <a:extLst>
              <a:ext uri="{FF2B5EF4-FFF2-40B4-BE49-F238E27FC236}">
                <a16:creationId xmlns:a16="http://schemas.microsoft.com/office/drawing/2014/main" id="{54C918B6-AD90-C24D-BBB3-3593119440F1}"/>
              </a:ext>
            </a:extLst>
          </p:cNvPr>
          <p:cNvSpPr/>
          <p:nvPr/>
        </p:nvSpPr>
        <p:spPr>
          <a:xfrm>
            <a:off x="5828147" y="1540301"/>
            <a:ext cx="4001653" cy="1071649"/>
          </a:xfrm>
          <a:custGeom>
            <a:avLst/>
            <a:gdLst>
              <a:gd name="connsiteX0" fmla="*/ 0 w 5699688"/>
              <a:gd name="connsiteY0" fmla="*/ 0 h 760666"/>
              <a:gd name="connsiteX1" fmla="*/ 949948 w 5699688"/>
              <a:gd name="connsiteY1" fmla="*/ 0 h 760666"/>
              <a:gd name="connsiteX2" fmla="*/ 949948 w 5699688"/>
              <a:gd name="connsiteY2" fmla="*/ 0 h 760666"/>
              <a:gd name="connsiteX3" fmla="*/ 2374870 w 5699688"/>
              <a:gd name="connsiteY3" fmla="*/ 0 h 760666"/>
              <a:gd name="connsiteX4" fmla="*/ 5699688 w 5699688"/>
              <a:gd name="connsiteY4" fmla="*/ 0 h 760666"/>
              <a:gd name="connsiteX5" fmla="*/ 5699688 w 5699688"/>
              <a:gd name="connsiteY5" fmla="*/ 443722 h 760666"/>
              <a:gd name="connsiteX6" fmla="*/ 5699688 w 5699688"/>
              <a:gd name="connsiteY6" fmla="*/ 443722 h 760666"/>
              <a:gd name="connsiteX7" fmla="*/ 5699688 w 5699688"/>
              <a:gd name="connsiteY7" fmla="*/ 633888 h 760666"/>
              <a:gd name="connsiteX8" fmla="*/ 5699688 w 5699688"/>
              <a:gd name="connsiteY8" fmla="*/ 760666 h 760666"/>
              <a:gd name="connsiteX9" fmla="*/ 2374870 w 5699688"/>
              <a:gd name="connsiteY9" fmla="*/ 760666 h 760666"/>
              <a:gd name="connsiteX10" fmla="*/ 1662428 w 5699688"/>
              <a:gd name="connsiteY10" fmla="*/ 855749 h 760666"/>
              <a:gd name="connsiteX11" fmla="*/ 949948 w 5699688"/>
              <a:gd name="connsiteY11" fmla="*/ 760666 h 760666"/>
              <a:gd name="connsiteX12" fmla="*/ 0 w 5699688"/>
              <a:gd name="connsiteY12" fmla="*/ 760666 h 760666"/>
              <a:gd name="connsiteX13" fmla="*/ 0 w 5699688"/>
              <a:gd name="connsiteY13" fmla="*/ 633888 h 760666"/>
              <a:gd name="connsiteX14" fmla="*/ 0 w 5699688"/>
              <a:gd name="connsiteY14" fmla="*/ 443722 h 760666"/>
              <a:gd name="connsiteX15" fmla="*/ 0 w 5699688"/>
              <a:gd name="connsiteY15" fmla="*/ 443722 h 760666"/>
              <a:gd name="connsiteX16" fmla="*/ 0 w 5699688"/>
              <a:gd name="connsiteY16" fmla="*/ 0 h 760666"/>
              <a:gd name="connsiteX0" fmla="*/ 0 w 5699688"/>
              <a:gd name="connsiteY0" fmla="*/ 0 h 855749"/>
              <a:gd name="connsiteX1" fmla="*/ 949948 w 5699688"/>
              <a:gd name="connsiteY1" fmla="*/ 0 h 855749"/>
              <a:gd name="connsiteX2" fmla="*/ 949948 w 5699688"/>
              <a:gd name="connsiteY2" fmla="*/ 0 h 855749"/>
              <a:gd name="connsiteX3" fmla="*/ 2374870 w 5699688"/>
              <a:gd name="connsiteY3" fmla="*/ 0 h 855749"/>
              <a:gd name="connsiteX4" fmla="*/ 5699688 w 5699688"/>
              <a:gd name="connsiteY4" fmla="*/ 0 h 855749"/>
              <a:gd name="connsiteX5" fmla="*/ 5699688 w 5699688"/>
              <a:gd name="connsiteY5" fmla="*/ 443722 h 855749"/>
              <a:gd name="connsiteX6" fmla="*/ 5699688 w 5699688"/>
              <a:gd name="connsiteY6" fmla="*/ 443722 h 855749"/>
              <a:gd name="connsiteX7" fmla="*/ 5699688 w 5699688"/>
              <a:gd name="connsiteY7" fmla="*/ 633888 h 855749"/>
              <a:gd name="connsiteX8" fmla="*/ 5699688 w 5699688"/>
              <a:gd name="connsiteY8" fmla="*/ 760666 h 855749"/>
              <a:gd name="connsiteX9" fmla="*/ 1435070 w 5699688"/>
              <a:gd name="connsiteY9" fmla="*/ 786066 h 855749"/>
              <a:gd name="connsiteX10" fmla="*/ 1662428 w 5699688"/>
              <a:gd name="connsiteY10" fmla="*/ 855749 h 855749"/>
              <a:gd name="connsiteX11" fmla="*/ 949948 w 5699688"/>
              <a:gd name="connsiteY11" fmla="*/ 760666 h 855749"/>
              <a:gd name="connsiteX12" fmla="*/ 0 w 5699688"/>
              <a:gd name="connsiteY12" fmla="*/ 760666 h 855749"/>
              <a:gd name="connsiteX13" fmla="*/ 0 w 5699688"/>
              <a:gd name="connsiteY13" fmla="*/ 633888 h 855749"/>
              <a:gd name="connsiteX14" fmla="*/ 0 w 5699688"/>
              <a:gd name="connsiteY14" fmla="*/ 443722 h 855749"/>
              <a:gd name="connsiteX15" fmla="*/ 0 w 5699688"/>
              <a:gd name="connsiteY15" fmla="*/ 443722 h 855749"/>
              <a:gd name="connsiteX16" fmla="*/ 0 w 5699688"/>
              <a:gd name="connsiteY16" fmla="*/ 0 h 855749"/>
              <a:gd name="connsiteX0" fmla="*/ 0 w 5699688"/>
              <a:gd name="connsiteY0" fmla="*/ 0 h 1097049"/>
              <a:gd name="connsiteX1" fmla="*/ 949948 w 5699688"/>
              <a:gd name="connsiteY1" fmla="*/ 0 h 1097049"/>
              <a:gd name="connsiteX2" fmla="*/ 949948 w 5699688"/>
              <a:gd name="connsiteY2" fmla="*/ 0 h 1097049"/>
              <a:gd name="connsiteX3" fmla="*/ 2374870 w 5699688"/>
              <a:gd name="connsiteY3" fmla="*/ 0 h 1097049"/>
              <a:gd name="connsiteX4" fmla="*/ 5699688 w 5699688"/>
              <a:gd name="connsiteY4" fmla="*/ 0 h 1097049"/>
              <a:gd name="connsiteX5" fmla="*/ 5699688 w 5699688"/>
              <a:gd name="connsiteY5" fmla="*/ 443722 h 1097049"/>
              <a:gd name="connsiteX6" fmla="*/ 5699688 w 5699688"/>
              <a:gd name="connsiteY6" fmla="*/ 443722 h 1097049"/>
              <a:gd name="connsiteX7" fmla="*/ 5699688 w 5699688"/>
              <a:gd name="connsiteY7" fmla="*/ 633888 h 1097049"/>
              <a:gd name="connsiteX8" fmla="*/ 5699688 w 5699688"/>
              <a:gd name="connsiteY8" fmla="*/ 760666 h 1097049"/>
              <a:gd name="connsiteX9" fmla="*/ 1435070 w 5699688"/>
              <a:gd name="connsiteY9" fmla="*/ 786066 h 1097049"/>
              <a:gd name="connsiteX10" fmla="*/ 1256028 w 5699688"/>
              <a:gd name="connsiteY10" fmla="*/ 1097049 h 1097049"/>
              <a:gd name="connsiteX11" fmla="*/ 949948 w 5699688"/>
              <a:gd name="connsiteY11" fmla="*/ 760666 h 1097049"/>
              <a:gd name="connsiteX12" fmla="*/ 0 w 5699688"/>
              <a:gd name="connsiteY12" fmla="*/ 760666 h 1097049"/>
              <a:gd name="connsiteX13" fmla="*/ 0 w 5699688"/>
              <a:gd name="connsiteY13" fmla="*/ 633888 h 1097049"/>
              <a:gd name="connsiteX14" fmla="*/ 0 w 5699688"/>
              <a:gd name="connsiteY14" fmla="*/ 443722 h 1097049"/>
              <a:gd name="connsiteX15" fmla="*/ 0 w 5699688"/>
              <a:gd name="connsiteY15" fmla="*/ 443722 h 1097049"/>
              <a:gd name="connsiteX16" fmla="*/ 0 w 5699688"/>
              <a:gd name="connsiteY16" fmla="*/ 0 h 1097049"/>
              <a:gd name="connsiteX0" fmla="*/ 66418 w 5766106"/>
              <a:gd name="connsiteY0" fmla="*/ 0 h 1071649"/>
              <a:gd name="connsiteX1" fmla="*/ 1016366 w 5766106"/>
              <a:gd name="connsiteY1" fmla="*/ 0 h 1071649"/>
              <a:gd name="connsiteX2" fmla="*/ 1016366 w 5766106"/>
              <a:gd name="connsiteY2" fmla="*/ 0 h 1071649"/>
              <a:gd name="connsiteX3" fmla="*/ 2441288 w 5766106"/>
              <a:gd name="connsiteY3" fmla="*/ 0 h 1071649"/>
              <a:gd name="connsiteX4" fmla="*/ 5766106 w 5766106"/>
              <a:gd name="connsiteY4" fmla="*/ 0 h 1071649"/>
              <a:gd name="connsiteX5" fmla="*/ 5766106 w 5766106"/>
              <a:gd name="connsiteY5" fmla="*/ 443722 h 1071649"/>
              <a:gd name="connsiteX6" fmla="*/ 5766106 w 5766106"/>
              <a:gd name="connsiteY6" fmla="*/ 443722 h 1071649"/>
              <a:gd name="connsiteX7" fmla="*/ 5766106 w 5766106"/>
              <a:gd name="connsiteY7" fmla="*/ 633888 h 1071649"/>
              <a:gd name="connsiteX8" fmla="*/ 5766106 w 5766106"/>
              <a:gd name="connsiteY8" fmla="*/ 760666 h 1071649"/>
              <a:gd name="connsiteX9" fmla="*/ 1501488 w 5766106"/>
              <a:gd name="connsiteY9" fmla="*/ 786066 h 1071649"/>
              <a:gd name="connsiteX10" fmla="*/ 0 w 5766106"/>
              <a:gd name="connsiteY10" fmla="*/ 1071649 h 1071649"/>
              <a:gd name="connsiteX11" fmla="*/ 1016366 w 5766106"/>
              <a:gd name="connsiteY11" fmla="*/ 760666 h 1071649"/>
              <a:gd name="connsiteX12" fmla="*/ 66418 w 5766106"/>
              <a:gd name="connsiteY12" fmla="*/ 760666 h 1071649"/>
              <a:gd name="connsiteX13" fmla="*/ 66418 w 5766106"/>
              <a:gd name="connsiteY13" fmla="*/ 633888 h 1071649"/>
              <a:gd name="connsiteX14" fmla="*/ 66418 w 5766106"/>
              <a:gd name="connsiteY14" fmla="*/ 443722 h 1071649"/>
              <a:gd name="connsiteX15" fmla="*/ 66418 w 5766106"/>
              <a:gd name="connsiteY15" fmla="*/ 443722 h 1071649"/>
              <a:gd name="connsiteX16" fmla="*/ 66418 w 5766106"/>
              <a:gd name="connsiteY16" fmla="*/ 0 h 1071649"/>
              <a:gd name="connsiteX0" fmla="*/ 66418 w 5766106"/>
              <a:gd name="connsiteY0" fmla="*/ 0 h 1071649"/>
              <a:gd name="connsiteX1" fmla="*/ 1016366 w 5766106"/>
              <a:gd name="connsiteY1" fmla="*/ 0 h 1071649"/>
              <a:gd name="connsiteX2" fmla="*/ 1016366 w 5766106"/>
              <a:gd name="connsiteY2" fmla="*/ 0 h 1071649"/>
              <a:gd name="connsiteX3" fmla="*/ 2441288 w 5766106"/>
              <a:gd name="connsiteY3" fmla="*/ 0 h 1071649"/>
              <a:gd name="connsiteX4" fmla="*/ 5766106 w 5766106"/>
              <a:gd name="connsiteY4" fmla="*/ 0 h 1071649"/>
              <a:gd name="connsiteX5" fmla="*/ 5766106 w 5766106"/>
              <a:gd name="connsiteY5" fmla="*/ 443722 h 1071649"/>
              <a:gd name="connsiteX6" fmla="*/ 5766106 w 5766106"/>
              <a:gd name="connsiteY6" fmla="*/ 443722 h 1071649"/>
              <a:gd name="connsiteX7" fmla="*/ 5766106 w 5766106"/>
              <a:gd name="connsiteY7" fmla="*/ 633888 h 1071649"/>
              <a:gd name="connsiteX8" fmla="*/ 5766106 w 5766106"/>
              <a:gd name="connsiteY8" fmla="*/ 760666 h 1071649"/>
              <a:gd name="connsiteX9" fmla="*/ 1501488 w 5766106"/>
              <a:gd name="connsiteY9" fmla="*/ 786066 h 1071649"/>
              <a:gd name="connsiteX10" fmla="*/ 0 w 5766106"/>
              <a:gd name="connsiteY10" fmla="*/ 1071649 h 1071649"/>
              <a:gd name="connsiteX11" fmla="*/ 547112 w 5766106"/>
              <a:gd name="connsiteY11" fmla="*/ 747966 h 1071649"/>
              <a:gd name="connsiteX12" fmla="*/ 66418 w 5766106"/>
              <a:gd name="connsiteY12" fmla="*/ 760666 h 1071649"/>
              <a:gd name="connsiteX13" fmla="*/ 66418 w 5766106"/>
              <a:gd name="connsiteY13" fmla="*/ 633888 h 1071649"/>
              <a:gd name="connsiteX14" fmla="*/ 66418 w 5766106"/>
              <a:gd name="connsiteY14" fmla="*/ 443722 h 1071649"/>
              <a:gd name="connsiteX15" fmla="*/ 66418 w 5766106"/>
              <a:gd name="connsiteY15" fmla="*/ 443722 h 1071649"/>
              <a:gd name="connsiteX16" fmla="*/ 66418 w 5766106"/>
              <a:gd name="connsiteY16" fmla="*/ 0 h 107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6106" h="1071649">
                <a:moveTo>
                  <a:pt x="66418" y="0"/>
                </a:moveTo>
                <a:lnTo>
                  <a:pt x="1016366" y="0"/>
                </a:lnTo>
                <a:lnTo>
                  <a:pt x="1016366" y="0"/>
                </a:lnTo>
                <a:lnTo>
                  <a:pt x="2441288" y="0"/>
                </a:lnTo>
                <a:lnTo>
                  <a:pt x="5766106" y="0"/>
                </a:lnTo>
                <a:lnTo>
                  <a:pt x="5766106" y="443722"/>
                </a:lnTo>
                <a:lnTo>
                  <a:pt x="5766106" y="443722"/>
                </a:lnTo>
                <a:lnTo>
                  <a:pt x="5766106" y="633888"/>
                </a:lnTo>
                <a:lnTo>
                  <a:pt x="5766106" y="760666"/>
                </a:lnTo>
                <a:lnTo>
                  <a:pt x="1501488" y="786066"/>
                </a:lnTo>
                <a:lnTo>
                  <a:pt x="0" y="1071649"/>
                </a:lnTo>
                <a:lnTo>
                  <a:pt x="547112" y="747966"/>
                </a:lnTo>
                <a:lnTo>
                  <a:pt x="66418" y="760666"/>
                </a:lnTo>
                <a:lnTo>
                  <a:pt x="66418" y="633888"/>
                </a:lnTo>
                <a:lnTo>
                  <a:pt x="66418" y="443722"/>
                </a:lnTo>
                <a:lnTo>
                  <a:pt x="66418" y="443722"/>
                </a:lnTo>
                <a:lnTo>
                  <a:pt x="66418"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venir Book" panose="02000503020000020003" pitchFamily="2" charset="0"/>
            </a:endParaRPr>
          </a:p>
        </p:txBody>
      </p:sp>
      <p:sp>
        <p:nvSpPr>
          <p:cNvPr id="16" name="Title 1">
            <a:extLst>
              <a:ext uri="{FF2B5EF4-FFF2-40B4-BE49-F238E27FC236}">
                <a16:creationId xmlns:a16="http://schemas.microsoft.com/office/drawing/2014/main" id="{569CEDE2-16B6-8642-8EF5-296E1C36B850}"/>
              </a:ext>
            </a:extLst>
          </p:cNvPr>
          <p:cNvSpPr txBox="1">
            <a:spLocks/>
          </p:cNvSpPr>
          <p:nvPr/>
        </p:nvSpPr>
        <p:spPr>
          <a:xfrm>
            <a:off x="6070600" y="1771474"/>
            <a:ext cx="4724871" cy="5280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000" dirty="0"/>
              <a:t>some new memories are made</a:t>
            </a:r>
          </a:p>
        </p:txBody>
      </p:sp>
      <p:sp>
        <p:nvSpPr>
          <p:cNvPr id="17" name="Rectangular Callout 12">
            <a:extLst>
              <a:ext uri="{FF2B5EF4-FFF2-40B4-BE49-F238E27FC236}">
                <a16:creationId xmlns:a16="http://schemas.microsoft.com/office/drawing/2014/main" id="{0654AB75-F23F-5647-B151-CBD5F5A94A4A}"/>
              </a:ext>
            </a:extLst>
          </p:cNvPr>
          <p:cNvSpPr/>
          <p:nvPr/>
        </p:nvSpPr>
        <p:spPr>
          <a:xfrm flipH="1" flipV="1">
            <a:off x="1892299" y="3542352"/>
            <a:ext cx="4721605" cy="2306998"/>
          </a:xfrm>
          <a:custGeom>
            <a:avLst/>
            <a:gdLst>
              <a:gd name="connsiteX0" fmla="*/ 0 w 5699688"/>
              <a:gd name="connsiteY0" fmla="*/ 0 h 760666"/>
              <a:gd name="connsiteX1" fmla="*/ 949948 w 5699688"/>
              <a:gd name="connsiteY1" fmla="*/ 0 h 760666"/>
              <a:gd name="connsiteX2" fmla="*/ 949948 w 5699688"/>
              <a:gd name="connsiteY2" fmla="*/ 0 h 760666"/>
              <a:gd name="connsiteX3" fmla="*/ 2374870 w 5699688"/>
              <a:gd name="connsiteY3" fmla="*/ 0 h 760666"/>
              <a:gd name="connsiteX4" fmla="*/ 5699688 w 5699688"/>
              <a:gd name="connsiteY4" fmla="*/ 0 h 760666"/>
              <a:gd name="connsiteX5" fmla="*/ 5699688 w 5699688"/>
              <a:gd name="connsiteY5" fmla="*/ 443722 h 760666"/>
              <a:gd name="connsiteX6" fmla="*/ 5699688 w 5699688"/>
              <a:gd name="connsiteY6" fmla="*/ 443722 h 760666"/>
              <a:gd name="connsiteX7" fmla="*/ 5699688 w 5699688"/>
              <a:gd name="connsiteY7" fmla="*/ 633888 h 760666"/>
              <a:gd name="connsiteX8" fmla="*/ 5699688 w 5699688"/>
              <a:gd name="connsiteY8" fmla="*/ 760666 h 760666"/>
              <a:gd name="connsiteX9" fmla="*/ 2374870 w 5699688"/>
              <a:gd name="connsiteY9" fmla="*/ 760666 h 760666"/>
              <a:gd name="connsiteX10" fmla="*/ 1662428 w 5699688"/>
              <a:gd name="connsiteY10" fmla="*/ 855749 h 760666"/>
              <a:gd name="connsiteX11" fmla="*/ 949948 w 5699688"/>
              <a:gd name="connsiteY11" fmla="*/ 760666 h 760666"/>
              <a:gd name="connsiteX12" fmla="*/ 0 w 5699688"/>
              <a:gd name="connsiteY12" fmla="*/ 760666 h 760666"/>
              <a:gd name="connsiteX13" fmla="*/ 0 w 5699688"/>
              <a:gd name="connsiteY13" fmla="*/ 633888 h 760666"/>
              <a:gd name="connsiteX14" fmla="*/ 0 w 5699688"/>
              <a:gd name="connsiteY14" fmla="*/ 443722 h 760666"/>
              <a:gd name="connsiteX15" fmla="*/ 0 w 5699688"/>
              <a:gd name="connsiteY15" fmla="*/ 443722 h 760666"/>
              <a:gd name="connsiteX16" fmla="*/ 0 w 5699688"/>
              <a:gd name="connsiteY16" fmla="*/ 0 h 760666"/>
              <a:gd name="connsiteX0" fmla="*/ 0 w 5699688"/>
              <a:gd name="connsiteY0" fmla="*/ 0 h 855749"/>
              <a:gd name="connsiteX1" fmla="*/ 949948 w 5699688"/>
              <a:gd name="connsiteY1" fmla="*/ 0 h 855749"/>
              <a:gd name="connsiteX2" fmla="*/ 949948 w 5699688"/>
              <a:gd name="connsiteY2" fmla="*/ 0 h 855749"/>
              <a:gd name="connsiteX3" fmla="*/ 2374870 w 5699688"/>
              <a:gd name="connsiteY3" fmla="*/ 0 h 855749"/>
              <a:gd name="connsiteX4" fmla="*/ 5699688 w 5699688"/>
              <a:gd name="connsiteY4" fmla="*/ 0 h 855749"/>
              <a:gd name="connsiteX5" fmla="*/ 5699688 w 5699688"/>
              <a:gd name="connsiteY5" fmla="*/ 443722 h 855749"/>
              <a:gd name="connsiteX6" fmla="*/ 5699688 w 5699688"/>
              <a:gd name="connsiteY6" fmla="*/ 443722 h 855749"/>
              <a:gd name="connsiteX7" fmla="*/ 5699688 w 5699688"/>
              <a:gd name="connsiteY7" fmla="*/ 633888 h 855749"/>
              <a:gd name="connsiteX8" fmla="*/ 5699688 w 5699688"/>
              <a:gd name="connsiteY8" fmla="*/ 760666 h 855749"/>
              <a:gd name="connsiteX9" fmla="*/ 1435070 w 5699688"/>
              <a:gd name="connsiteY9" fmla="*/ 786066 h 855749"/>
              <a:gd name="connsiteX10" fmla="*/ 1662428 w 5699688"/>
              <a:gd name="connsiteY10" fmla="*/ 855749 h 855749"/>
              <a:gd name="connsiteX11" fmla="*/ 949948 w 5699688"/>
              <a:gd name="connsiteY11" fmla="*/ 760666 h 855749"/>
              <a:gd name="connsiteX12" fmla="*/ 0 w 5699688"/>
              <a:gd name="connsiteY12" fmla="*/ 760666 h 855749"/>
              <a:gd name="connsiteX13" fmla="*/ 0 w 5699688"/>
              <a:gd name="connsiteY13" fmla="*/ 633888 h 855749"/>
              <a:gd name="connsiteX14" fmla="*/ 0 w 5699688"/>
              <a:gd name="connsiteY14" fmla="*/ 443722 h 855749"/>
              <a:gd name="connsiteX15" fmla="*/ 0 w 5699688"/>
              <a:gd name="connsiteY15" fmla="*/ 443722 h 855749"/>
              <a:gd name="connsiteX16" fmla="*/ 0 w 5699688"/>
              <a:gd name="connsiteY16" fmla="*/ 0 h 855749"/>
              <a:gd name="connsiteX0" fmla="*/ 0 w 5699688"/>
              <a:gd name="connsiteY0" fmla="*/ 0 h 1097049"/>
              <a:gd name="connsiteX1" fmla="*/ 949948 w 5699688"/>
              <a:gd name="connsiteY1" fmla="*/ 0 h 1097049"/>
              <a:gd name="connsiteX2" fmla="*/ 949948 w 5699688"/>
              <a:gd name="connsiteY2" fmla="*/ 0 h 1097049"/>
              <a:gd name="connsiteX3" fmla="*/ 2374870 w 5699688"/>
              <a:gd name="connsiteY3" fmla="*/ 0 h 1097049"/>
              <a:gd name="connsiteX4" fmla="*/ 5699688 w 5699688"/>
              <a:gd name="connsiteY4" fmla="*/ 0 h 1097049"/>
              <a:gd name="connsiteX5" fmla="*/ 5699688 w 5699688"/>
              <a:gd name="connsiteY5" fmla="*/ 443722 h 1097049"/>
              <a:gd name="connsiteX6" fmla="*/ 5699688 w 5699688"/>
              <a:gd name="connsiteY6" fmla="*/ 443722 h 1097049"/>
              <a:gd name="connsiteX7" fmla="*/ 5699688 w 5699688"/>
              <a:gd name="connsiteY7" fmla="*/ 633888 h 1097049"/>
              <a:gd name="connsiteX8" fmla="*/ 5699688 w 5699688"/>
              <a:gd name="connsiteY8" fmla="*/ 760666 h 1097049"/>
              <a:gd name="connsiteX9" fmla="*/ 1435070 w 5699688"/>
              <a:gd name="connsiteY9" fmla="*/ 786066 h 1097049"/>
              <a:gd name="connsiteX10" fmla="*/ 1256028 w 5699688"/>
              <a:gd name="connsiteY10" fmla="*/ 1097049 h 1097049"/>
              <a:gd name="connsiteX11" fmla="*/ 949948 w 5699688"/>
              <a:gd name="connsiteY11" fmla="*/ 760666 h 1097049"/>
              <a:gd name="connsiteX12" fmla="*/ 0 w 5699688"/>
              <a:gd name="connsiteY12" fmla="*/ 760666 h 1097049"/>
              <a:gd name="connsiteX13" fmla="*/ 0 w 5699688"/>
              <a:gd name="connsiteY13" fmla="*/ 633888 h 1097049"/>
              <a:gd name="connsiteX14" fmla="*/ 0 w 5699688"/>
              <a:gd name="connsiteY14" fmla="*/ 443722 h 1097049"/>
              <a:gd name="connsiteX15" fmla="*/ 0 w 5699688"/>
              <a:gd name="connsiteY15" fmla="*/ 443722 h 1097049"/>
              <a:gd name="connsiteX16" fmla="*/ 0 w 5699688"/>
              <a:gd name="connsiteY16" fmla="*/ 0 h 1097049"/>
              <a:gd name="connsiteX0" fmla="*/ 66418 w 5766106"/>
              <a:gd name="connsiteY0" fmla="*/ 0 h 1071649"/>
              <a:gd name="connsiteX1" fmla="*/ 1016366 w 5766106"/>
              <a:gd name="connsiteY1" fmla="*/ 0 h 1071649"/>
              <a:gd name="connsiteX2" fmla="*/ 1016366 w 5766106"/>
              <a:gd name="connsiteY2" fmla="*/ 0 h 1071649"/>
              <a:gd name="connsiteX3" fmla="*/ 2441288 w 5766106"/>
              <a:gd name="connsiteY3" fmla="*/ 0 h 1071649"/>
              <a:gd name="connsiteX4" fmla="*/ 5766106 w 5766106"/>
              <a:gd name="connsiteY4" fmla="*/ 0 h 1071649"/>
              <a:gd name="connsiteX5" fmla="*/ 5766106 w 5766106"/>
              <a:gd name="connsiteY5" fmla="*/ 443722 h 1071649"/>
              <a:gd name="connsiteX6" fmla="*/ 5766106 w 5766106"/>
              <a:gd name="connsiteY6" fmla="*/ 443722 h 1071649"/>
              <a:gd name="connsiteX7" fmla="*/ 5766106 w 5766106"/>
              <a:gd name="connsiteY7" fmla="*/ 633888 h 1071649"/>
              <a:gd name="connsiteX8" fmla="*/ 5766106 w 5766106"/>
              <a:gd name="connsiteY8" fmla="*/ 760666 h 1071649"/>
              <a:gd name="connsiteX9" fmla="*/ 1501488 w 5766106"/>
              <a:gd name="connsiteY9" fmla="*/ 786066 h 1071649"/>
              <a:gd name="connsiteX10" fmla="*/ 0 w 5766106"/>
              <a:gd name="connsiteY10" fmla="*/ 1071649 h 1071649"/>
              <a:gd name="connsiteX11" fmla="*/ 1016366 w 5766106"/>
              <a:gd name="connsiteY11" fmla="*/ 760666 h 1071649"/>
              <a:gd name="connsiteX12" fmla="*/ 66418 w 5766106"/>
              <a:gd name="connsiteY12" fmla="*/ 760666 h 1071649"/>
              <a:gd name="connsiteX13" fmla="*/ 66418 w 5766106"/>
              <a:gd name="connsiteY13" fmla="*/ 633888 h 1071649"/>
              <a:gd name="connsiteX14" fmla="*/ 66418 w 5766106"/>
              <a:gd name="connsiteY14" fmla="*/ 443722 h 1071649"/>
              <a:gd name="connsiteX15" fmla="*/ 66418 w 5766106"/>
              <a:gd name="connsiteY15" fmla="*/ 443722 h 1071649"/>
              <a:gd name="connsiteX16" fmla="*/ 66418 w 5766106"/>
              <a:gd name="connsiteY16" fmla="*/ 0 h 1071649"/>
              <a:gd name="connsiteX0" fmla="*/ 66418 w 5766106"/>
              <a:gd name="connsiteY0" fmla="*/ 0 h 1071649"/>
              <a:gd name="connsiteX1" fmla="*/ 1016366 w 5766106"/>
              <a:gd name="connsiteY1" fmla="*/ 0 h 1071649"/>
              <a:gd name="connsiteX2" fmla="*/ 1016366 w 5766106"/>
              <a:gd name="connsiteY2" fmla="*/ 0 h 1071649"/>
              <a:gd name="connsiteX3" fmla="*/ 2441288 w 5766106"/>
              <a:gd name="connsiteY3" fmla="*/ 0 h 1071649"/>
              <a:gd name="connsiteX4" fmla="*/ 5766106 w 5766106"/>
              <a:gd name="connsiteY4" fmla="*/ 0 h 1071649"/>
              <a:gd name="connsiteX5" fmla="*/ 5766106 w 5766106"/>
              <a:gd name="connsiteY5" fmla="*/ 443722 h 1071649"/>
              <a:gd name="connsiteX6" fmla="*/ 5766106 w 5766106"/>
              <a:gd name="connsiteY6" fmla="*/ 443722 h 1071649"/>
              <a:gd name="connsiteX7" fmla="*/ 5766106 w 5766106"/>
              <a:gd name="connsiteY7" fmla="*/ 633888 h 1071649"/>
              <a:gd name="connsiteX8" fmla="*/ 5766106 w 5766106"/>
              <a:gd name="connsiteY8" fmla="*/ 760666 h 1071649"/>
              <a:gd name="connsiteX9" fmla="*/ 1501488 w 5766106"/>
              <a:gd name="connsiteY9" fmla="*/ 786066 h 1071649"/>
              <a:gd name="connsiteX10" fmla="*/ 0 w 5766106"/>
              <a:gd name="connsiteY10" fmla="*/ 1071649 h 1071649"/>
              <a:gd name="connsiteX11" fmla="*/ 547112 w 5766106"/>
              <a:gd name="connsiteY11" fmla="*/ 747966 h 1071649"/>
              <a:gd name="connsiteX12" fmla="*/ 66418 w 5766106"/>
              <a:gd name="connsiteY12" fmla="*/ 760666 h 1071649"/>
              <a:gd name="connsiteX13" fmla="*/ 66418 w 5766106"/>
              <a:gd name="connsiteY13" fmla="*/ 633888 h 1071649"/>
              <a:gd name="connsiteX14" fmla="*/ 66418 w 5766106"/>
              <a:gd name="connsiteY14" fmla="*/ 443722 h 1071649"/>
              <a:gd name="connsiteX15" fmla="*/ 66418 w 5766106"/>
              <a:gd name="connsiteY15" fmla="*/ 443722 h 1071649"/>
              <a:gd name="connsiteX16" fmla="*/ 66418 w 5766106"/>
              <a:gd name="connsiteY16" fmla="*/ 0 h 1071649"/>
              <a:gd name="connsiteX0" fmla="*/ 280857 w 5980545"/>
              <a:gd name="connsiteY0" fmla="*/ 0 h 1537019"/>
              <a:gd name="connsiteX1" fmla="*/ 1230805 w 5980545"/>
              <a:gd name="connsiteY1" fmla="*/ 0 h 1537019"/>
              <a:gd name="connsiteX2" fmla="*/ 1230805 w 5980545"/>
              <a:gd name="connsiteY2" fmla="*/ 0 h 1537019"/>
              <a:gd name="connsiteX3" fmla="*/ 2655727 w 5980545"/>
              <a:gd name="connsiteY3" fmla="*/ 0 h 1537019"/>
              <a:gd name="connsiteX4" fmla="*/ 5980545 w 5980545"/>
              <a:gd name="connsiteY4" fmla="*/ 0 h 1537019"/>
              <a:gd name="connsiteX5" fmla="*/ 5980545 w 5980545"/>
              <a:gd name="connsiteY5" fmla="*/ 443722 h 1537019"/>
              <a:gd name="connsiteX6" fmla="*/ 5980545 w 5980545"/>
              <a:gd name="connsiteY6" fmla="*/ 443722 h 1537019"/>
              <a:gd name="connsiteX7" fmla="*/ 5980545 w 5980545"/>
              <a:gd name="connsiteY7" fmla="*/ 633888 h 1537019"/>
              <a:gd name="connsiteX8" fmla="*/ 5980545 w 5980545"/>
              <a:gd name="connsiteY8" fmla="*/ 760666 h 1537019"/>
              <a:gd name="connsiteX9" fmla="*/ 1715927 w 5980545"/>
              <a:gd name="connsiteY9" fmla="*/ 786066 h 1537019"/>
              <a:gd name="connsiteX10" fmla="*/ 0 w 5980545"/>
              <a:gd name="connsiteY10" fmla="*/ 1537019 h 1537019"/>
              <a:gd name="connsiteX11" fmla="*/ 761551 w 5980545"/>
              <a:gd name="connsiteY11" fmla="*/ 747966 h 1537019"/>
              <a:gd name="connsiteX12" fmla="*/ 280857 w 5980545"/>
              <a:gd name="connsiteY12" fmla="*/ 760666 h 1537019"/>
              <a:gd name="connsiteX13" fmla="*/ 280857 w 5980545"/>
              <a:gd name="connsiteY13" fmla="*/ 633888 h 1537019"/>
              <a:gd name="connsiteX14" fmla="*/ 280857 w 5980545"/>
              <a:gd name="connsiteY14" fmla="*/ 443722 h 1537019"/>
              <a:gd name="connsiteX15" fmla="*/ 280857 w 5980545"/>
              <a:gd name="connsiteY15" fmla="*/ 443722 h 1537019"/>
              <a:gd name="connsiteX16" fmla="*/ 280857 w 5980545"/>
              <a:gd name="connsiteY16" fmla="*/ 0 h 1537019"/>
              <a:gd name="connsiteX0" fmla="*/ 280857 w 5980545"/>
              <a:gd name="connsiteY0" fmla="*/ 0 h 1537019"/>
              <a:gd name="connsiteX1" fmla="*/ 1230805 w 5980545"/>
              <a:gd name="connsiteY1" fmla="*/ 0 h 1537019"/>
              <a:gd name="connsiteX2" fmla="*/ 1230805 w 5980545"/>
              <a:gd name="connsiteY2" fmla="*/ 0 h 1537019"/>
              <a:gd name="connsiteX3" fmla="*/ 2655727 w 5980545"/>
              <a:gd name="connsiteY3" fmla="*/ 0 h 1537019"/>
              <a:gd name="connsiteX4" fmla="*/ 5980545 w 5980545"/>
              <a:gd name="connsiteY4" fmla="*/ 0 h 1537019"/>
              <a:gd name="connsiteX5" fmla="*/ 5980545 w 5980545"/>
              <a:gd name="connsiteY5" fmla="*/ 443722 h 1537019"/>
              <a:gd name="connsiteX6" fmla="*/ 5980545 w 5980545"/>
              <a:gd name="connsiteY6" fmla="*/ 443722 h 1537019"/>
              <a:gd name="connsiteX7" fmla="*/ 5980545 w 5980545"/>
              <a:gd name="connsiteY7" fmla="*/ 633888 h 1537019"/>
              <a:gd name="connsiteX8" fmla="*/ 5980545 w 5980545"/>
              <a:gd name="connsiteY8" fmla="*/ 760666 h 1537019"/>
              <a:gd name="connsiteX9" fmla="*/ 1715927 w 5980545"/>
              <a:gd name="connsiteY9" fmla="*/ 786066 h 1537019"/>
              <a:gd name="connsiteX10" fmla="*/ 0 w 5980545"/>
              <a:gd name="connsiteY10" fmla="*/ 1537019 h 1537019"/>
              <a:gd name="connsiteX11" fmla="*/ 725811 w 5980545"/>
              <a:gd name="connsiteY11" fmla="*/ 773350 h 1537019"/>
              <a:gd name="connsiteX12" fmla="*/ 280857 w 5980545"/>
              <a:gd name="connsiteY12" fmla="*/ 760666 h 1537019"/>
              <a:gd name="connsiteX13" fmla="*/ 280857 w 5980545"/>
              <a:gd name="connsiteY13" fmla="*/ 633888 h 1537019"/>
              <a:gd name="connsiteX14" fmla="*/ 280857 w 5980545"/>
              <a:gd name="connsiteY14" fmla="*/ 443722 h 1537019"/>
              <a:gd name="connsiteX15" fmla="*/ 280857 w 5980545"/>
              <a:gd name="connsiteY15" fmla="*/ 443722 h 1537019"/>
              <a:gd name="connsiteX16" fmla="*/ 280857 w 5980545"/>
              <a:gd name="connsiteY16" fmla="*/ 0 h 153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0545" h="1537019">
                <a:moveTo>
                  <a:pt x="280857" y="0"/>
                </a:moveTo>
                <a:lnTo>
                  <a:pt x="1230805" y="0"/>
                </a:lnTo>
                <a:lnTo>
                  <a:pt x="1230805" y="0"/>
                </a:lnTo>
                <a:lnTo>
                  <a:pt x="2655727" y="0"/>
                </a:lnTo>
                <a:lnTo>
                  <a:pt x="5980545" y="0"/>
                </a:lnTo>
                <a:lnTo>
                  <a:pt x="5980545" y="443722"/>
                </a:lnTo>
                <a:lnTo>
                  <a:pt x="5980545" y="443722"/>
                </a:lnTo>
                <a:lnTo>
                  <a:pt x="5980545" y="633888"/>
                </a:lnTo>
                <a:lnTo>
                  <a:pt x="5980545" y="760666"/>
                </a:lnTo>
                <a:lnTo>
                  <a:pt x="1715927" y="786066"/>
                </a:lnTo>
                <a:lnTo>
                  <a:pt x="0" y="1537019"/>
                </a:lnTo>
                <a:lnTo>
                  <a:pt x="725811" y="773350"/>
                </a:lnTo>
                <a:lnTo>
                  <a:pt x="280857" y="760666"/>
                </a:lnTo>
                <a:lnTo>
                  <a:pt x="280857" y="633888"/>
                </a:lnTo>
                <a:lnTo>
                  <a:pt x="280857" y="443722"/>
                </a:lnTo>
                <a:lnTo>
                  <a:pt x="280857" y="443722"/>
                </a:lnTo>
                <a:lnTo>
                  <a:pt x="280857"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venir Book" panose="02000503020000020003" pitchFamily="2" charset="0"/>
            </a:endParaRPr>
          </a:p>
        </p:txBody>
      </p:sp>
      <p:sp>
        <p:nvSpPr>
          <p:cNvPr id="19" name="Title 1">
            <a:extLst>
              <a:ext uri="{FF2B5EF4-FFF2-40B4-BE49-F238E27FC236}">
                <a16:creationId xmlns:a16="http://schemas.microsoft.com/office/drawing/2014/main" id="{AC618885-077D-7E47-858A-20344A7DD93C}"/>
              </a:ext>
            </a:extLst>
          </p:cNvPr>
          <p:cNvSpPr txBox="1">
            <a:spLocks/>
          </p:cNvSpPr>
          <p:nvPr/>
        </p:nvSpPr>
        <p:spPr>
          <a:xfrm>
            <a:off x="2095500" y="4882459"/>
            <a:ext cx="4140201" cy="822517"/>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000" dirty="0"/>
              <a:t>a nonlinear weighted version of the long-term memory becomes our short-term memory</a:t>
            </a:r>
          </a:p>
        </p:txBody>
      </p:sp>
      <p:sp>
        <p:nvSpPr>
          <p:cNvPr id="21" name="Rectangle 20">
            <a:extLst>
              <a:ext uri="{FF2B5EF4-FFF2-40B4-BE49-F238E27FC236}">
                <a16:creationId xmlns:a16="http://schemas.microsoft.com/office/drawing/2014/main" id="{BF667777-3A45-1045-96F8-E3DE27466A8A}"/>
              </a:ext>
            </a:extLst>
          </p:cNvPr>
          <p:cNvSpPr/>
          <p:nvPr/>
        </p:nvSpPr>
        <p:spPr>
          <a:xfrm>
            <a:off x="266954" y="6305952"/>
            <a:ext cx="5388398" cy="307777"/>
          </a:xfrm>
          <a:prstGeom prst="rect">
            <a:avLst/>
          </a:prstGeom>
        </p:spPr>
        <p:txBody>
          <a:bodyPr wrap="none">
            <a:spAutoFit/>
          </a:bodyPr>
          <a:lstStyle/>
          <a:p>
            <a:r>
              <a:rPr lang="en-US" sz="1400" dirty="0"/>
              <a:t>Diagram: </a:t>
            </a:r>
            <a:r>
              <a:rPr lang="en-US" sz="1400" dirty="0">
                <a:hlinkClick r:id="rId10"/>
              </a:rPr>
              <a:t>https://colah.github.io/posts/2015-08-Understanding-LSTMs/</a:t>
            </a:r>
            <a:endParaRPr lang="en-US" sz="1400" dirty="0"/>
          </a:p>
        </p:txBody>
      </p:sp>
      <p:sp>
        <p:nvSpPr>
          <p:cNvPr id="18" name="Slide Number Placeholder 9">
            <a:extLst>
              <a:ext uri="{FF2B5EF4-FFF2-40B4-BE49-F238E27FC236}">
                <a16:creationId xmlns:a16="http://schemas.microsoft.com/office/drawing/2014/main" id="{0594A2F9-C377-EB42-B28B-9433A1C62705}"/>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53</a:t>
            </a:fld>
            <a:endParaRPr lang="en-US" dirty="0"/>
          </a:p>
        </p:txBody>
      </p:sp>
    </p:spTree>
    <p:extLst>
      <p:ext uri="{BB962C8B-B14F-4D97-AF65-F5344CB8AC3E}">
        <p14:creationId xmlns:p14="http://schemas.microsoft.com/office/powerpoint/2010/main" val="175369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LSTM</a:t>
            </a:r>
          </a:p>
        </p:txBody>
      </p:sp>
      <p:pic>
        <p:nvPicPr>
          <p:cNvPr id="2" name="Picture 1">
            <a:extLst>
              <a:ext uri="{FF2B5EF4-FFF2-40B4-BE49-F238E27FC236}">
                <a16:creationId xmlns:a16="http://schemas.microsoft.com/office/drawing/2014/main" id="{8F9FAAB5-8058-6B45-9B72-D22715C73A76}"/>
              </a:ext>
            </a:extLst>
          </p:cNvPr>
          <p:cNvPicPr>
            <a:picLocks noChangeAspect="1"/>
          </p:cNvPicPr>
          <p:nvPr/>
        </p:nvPicPr>
        <p:blipFill>
          <a:blip r:embed="rId2"/>
          <a:stretch>
            <a:fillRect/>
          </a:stretch>
        </p:blipFill>
        <p:spPr>
          <a:xfrm>
            <a:off x="565311" y="1165828"/>
            <a:ext cx="10931489" cy="4307976"/>
          </a:xfrm>
          <a:prstGeom prst="rect">
            <a:avLst/>
          </a:prstGeom>
        </p:spPr>
      </p:pic>
      <p:pic>
        <p:nvPicPr>
          <p:cNvPr id="3" name="Picture 2">
            <a:extLst>
              <a:ext uri="{FF2B5EF4-FFF2-40B4-BE49-F238E27FC236}">
                <a16:creationId xmlns:a16="http://schemas.microsoft.com/office/drawing/2014/main" id="{0EBD1637-4855-CF46-8271-D67C4664EEDA}"/>
              </a:ext>
            </a:extLst>
          </p:cNvPr>
          <p:cNvPicPr>
            <a:picLocks noChangeAspect="1"/>
          </p:cNvPicPr>
          <p:nvPr/>
        </p:nvPicPr>
        <p:blipFill>
          <a:blip r:embed="rId3"/>
          <a:stretch>
            <a:fillRect/>
          </a:stretch>
        </p:blipFill>
        <p:spPr>
          <a:xfrm>
            <a:off x="6832600" y="5683920"/>
            <a:ext cx="5181600" cy="993604"/>
          </a:xfrm>
          <a:prstGeom prst="rect">
            <a:avLst/>
          </a:prstGeom>
        </p:spPr>
      </p:pic>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789E0697-3EC6-0146-B28E-05989C609A7B}"/>
                  </a:ext>
                </a:extLst>
              </p:cNvPr>
              <p:cNvSpPr txBox="1">
                <a:spLocks/>
              </p:cNvSpPr>
              <p:nvPr/>
            </p:nvSpPr>
            <p:spPr>
              <a:xfrm>
                <a:off x="3593662" y="418417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789E0697-3EC6-0146-B28E-05989C609A7B}"/>
                  </a:ext>
                </a:extLst>
              </p:cNvPr>
              <p:cNvSpPr txBox="1">
                <a:spLocks noRot="1" noChangeAspect="1" noMove="1" noResize="1" noEditPoints="1" noAdjustHandles="1" noChangeArrowheads="1" noChangeShapeType="1" noTextEdit="1"/>
              </p:cNvSpPr>
              <p:nvPr/>
            </p:nvSpPr>
            <p:spPr>
              <a:xfrm>
                <a:off x="3593662" y="4184176"/>
                <a:ext cx="701328" cy="503588"/>
              </a:xfrm>
              <a:prstGeom prst="rect">
                <a:avLst/>
              </a:prstGeom>
              <a:blipFill>
                <a:blip r:embed="rId4"/>
                <a:stretch>
                  <a:fillRect l="-1786"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8C3D55DD-E971-DC47-B5FB-B671ED67B992}"/>
                  </a:ext>
                </a:extLst>
              </p:cNvPr>
              <p:cNvSpPr txBox="1">
                <a:spLocks/>
              </p:cNvSpPr>
              <p:nvPr/>
            </p:nvSpPr>
            <p:spPr>
              <a:xfrm>
                <a:off x="3593662" y="232842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8C3D55DD-E971-DC47-B5FB-B671ED67B992}"/>
                  </a:ext>
                </a:extLst>
              </p:cNvPr>
              <p:cNvSpPr txBox="1">
                <a:spLocks noRot="1" noChangeAspect="1" noMove="1" noResize="1" noEditPoints="1" noAdjustHandles="1" noChangeArrowheads="1" noChangeShapeType="1" noTextEdit="1"/>
              </p:cNvSpPr>
              <p:nvPr/>
            </p:nvSpPr>
            <p:spPr>
              <a:xfrm>
                <a:off x="3593662" y="2328420"/>
                <a:ext cx="701328" cy="503588"/>
              </a:xfrm>
              <a:prstGeom prst="rect">
                <a:avLst/>
              </a:prstGeom>
              <a:blipFill>
                <a:blip r:embed="rId5"/>
                <a:stretch>
                  <a:fillRect l="-1786" r="-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D8FBCF0F-67F3-4448-B328-5E7F8AF0A22F}"/>
                  </a:ext>
                </a:extLst>
              </p:cNvPr>
              <p:cNvSpPr txBox="1">
                <a:spLocks/>
              </p:cNvSpPr>
              <p:nvPr/>
            </p:nvSpPr>
            <p:spPr>
              <a:xfrm>
                <a:off x="7194567" y="428999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sup>
                      </m:sSup>
                    </m:oMath>
                  </m:oMathPara>
                </a14:m>
                <a:endParaRPr lang="en-US" sz="2400" dirty="0">
                  <a:solidFill>
                    <a:srgbClr val="7030A0"/>
                  </a:solidFill>
                  <a:latin typeface="Avenir Light" panose="020B0402020203020204" pitchFamily="34" charset="77"/>
                </a:endParaRPr>
              </a:p>
            </p:txBody>
          </p:sp>
        </mc:Choice>
        <mc:Fallback xmlns="">
          <p:sp>
            <p:nvSpPr>
              <p:cNvPr id="77" name="Content Placeholder 2">
                <a:extLst>
                  <a:ext uri="{FF2B5EF4-FFF2-40B4-BE49-F238E27FC236}">
                    <a16:creationId xmlns:a16="http://schemas.microsoft.com/office/drawing/2014/main" id="{D8FBCF0F-67F3-4448-B328-5E7F8AF0A22F}"/>
                  </a:ext>
                </a:extLst>
              </p:cNvPr>
              <p:cNvSpPr txBox="1">
                <a:spLocks noRot="1" noChangeAspect="1" noMove="1" noResize="1" noEditPoints="1" noAdjustHandles="1" noChangeArrowheads="1" noChangeShapeType="1" noTextEdit="1"/>
              </p:cNvSpPr>
              <p:nvPr/>
            </p:nvSpPr>
            <p:spPr>
              <a:xfrm>
                <a:off x="7194567" y="428999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Content Placeholder 2">
                <a:extLst>
                  <a:ext uri="{FF2B5EF4-FFF2-40B4-BE49-F238E27FC236}">
                    <a16:creationId xmlns:a16="http://schemas.microsoft.com/office/drawing/2014/main" id="{6AD62CD9-83B4-D445-9DEA-AE7E030C6CB4}"/>
                  </a:ext>
                </a:extLst>
              </p:cNvPr>
              <p:cNvSpPr txBox="1">
                <a:spLocks/>
              </p:cNvSpPr>
              <p:nvPr/>
            </p:nvSpPr>
            <p:spPr>
              <a:xfrm>
                <a:off x="7315200" y="21337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sup>
                      </m:sSup>
                    </m:oMath>
                  </m:oMathPara>
                </a14:m>
                <a:endParaRPr lang="en-US" sz="2400" dirty="0">
                  <a:solidFill>
                    <a:srgbClr val="7030A0"/>
                  </a:solidFill>
                  <a:latin typeface="Avenir Light" panose="020B0402020203020204" pitchFamily="34" charset="77"/>
                </a:endParaRPr>
              </a:p>
            </p:txBody>
          </p:sp>
        </mc:Choice>
        <mc:Fallback xmlns="">
          <p:sp>
            <p:nvSpPr>
              <p:cNvPr id="78" name="Content Placeholder 2">
                <a:extLst>
                  <a:ext uri="{FF2B5EF4-FFF2-40B4-BE49-F238E27FC236}">
                    <a16:creationId xmlns:a16="http://schemas.microsoft.com/office/drawing/2014/main" id="{6AD62CD9-83B4-D445-9DEA-AE7E030C6CB4}"/>
                  </a:ext>
                </a:extLst>
              </p:cNvPr>
              <p:cNvSpPr txBox="1">
                <a:spLocks noRot="1" noChangeAspect="1" noMove="1" noResize="1" noEditPoints="1" noAdjustHandles="1" noChangeArrowheads="1" noChangeShapeType="1" noTextEdit="1"/>
              </p:cNvSpPr>
              <p:nvPr/>
            </p:nvSpPr>
            <p:spPr>
              <a:xfrm>
                <a:off x="7315200" y="2133762"/>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Content Placeholder 2">
                <a:extLst>
                  <a:ext uri="{FF2B5EF4-FFF2-40B4-BE49-F238E27FC236}">
                    <a16:creationId xmlns:a16="http://schemas.microsoft.com/office/drawing/2014/main" id="{329277C2-9AD3-C343-8169-A2F68F842E6D}"/>
                  </a:ext>
                </a:extLst>
              </p:cNvPr>
              <p:cNvSpPr txBox="1">
                <a:spLocks/>
              </p:cNvSpPr>
              <p:nvPr/>
            </p:nvSpPr>
            <p:spPr>
              <a:xfrm>
                <a:off x="10795472" y="428999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𝐻</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79" name="Content Placeholder 2">
                <a:extLst>
                  <a:ext uri="{FF2B5EF4-FFF2-40B4-BE49-F238E27FC236}">
                    <a16:creationId xmlns:a16="http://schemas.microsoft.com/office/drawing/2014/main" id="{329277C2-9AD3-C343-8169-A2F68F842E6D}"/>
                  </a:ext>
                </a:extLst>
              </p:cNvPr>
              <p:cNvSpPr txBox="1">
                <a:spLocks noRot="1" noChangeAspect="1" noMove="1" noResize="1" noEditPoints="1" noAdjustHandles="1" noChangeArrowheads="1" noChangeShapeType="1" noTextEdit="1"/>
              </p:cNvSpPr>
              <p:nvPr/>
            </p:nvSpPr>
            <p:spPr>
              <a:xfrm>
                <a:off x="10795472" y="4289992"/>
                <a:ext cx="701328" cy="503588"/>
              </a:xfrm>
              <a:prstGeom prst="rect">
                <a:avLst/>
              </a:prstGeom>
              <a:blipFill>
                <a:blip r:embed="rId8"/>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Content Placeholder 2">
                <a:extLst>
                  <a:ext uri="{FF2B5EF4-FFF2-40B4-BE49-F238E27FC236}">
                    <a16:creationId xmlns:a16="http://schemas.microsoft.com/office/drawing/2014/main" id="{DE8070BE-E505-1847-9B2C-5F903B505AB8}"/>
                  </a:ext>
                </a:extLst>
              </p:cNvPr>
              <p:cNvSpPr txBox="1">
                <a:spLocks/>
              </p:cNvSpPr>
              <p:nvPr/>
            </p:nvSpPr>
            <p:spPr>
              <a:xfrm>
                <a:off x="11027338" y="21466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𝐶</m:t>
                          </m:r>
                        </m:e>
                        <m:sup>
                          <m:r>
                            <a:rPr lang="en-US" sz="2400" b="0" i="1" smtClean="0">
                              <a:solidFill>
                                <a:srgbClr val="7030A0"/>
                              </a:solidFill>
                              <a:latin typeface="Cambria Math" panose="02040503050406030204" pitchFamily="18" charset="0"/>
                            </a:rPr>
                            <m:t>𝑡</m:t>
                          </m:r>
                          <m:r>
                            <a:rPr lang="en-US" sz="2400" b="0" i="1" smtClean="0">
                              <a:solidFill>
                                <a:srgbClr val="7030A0"/>
                              </a:solidFill>
                              <a:latin typeface="Cambria Math" panose="02040503050406030204" pitchFamily="18" charset="0"/>
                            </a:rPr>
                            <m:t>+1</m:t>
                          </m:r>
                        </m:sup>
                      </m:sSup>
                    </m:oMath>
                  </m:oMathPara>
                </a14:m>
                <a:endParaRPr lang="en-US" sz="2400" dirty="0">
                  <a:solidFill>
                    <a:srgbClr val="7030A0"/>
                  </a:solidFill>
                  <a:latin typeface="Avenir Light" panose="020B0402020203020204" pitchFamily="34" charset="77"/>
                </a:endParaRPr>
              </a:p>
            </p:txBody>
          </p:sp>
        </mc:Choice>
        <mc:Fallback xmlns="">
          <p:sp>
            <p:nvSpPr>
              <p:cNvPr id="80" name="Content Placeholder 2">
                <a:extLst>
                  <a:ext uri="{FF2B5EF4-FFF2-40B4-BE49-F238E27FC236}">
                    <a16:creationId xmlns:a16="http://schemas.microsoft.com/office/drawing/2014/main" id="{DE8070BE-E505-1847-9B2C-5F903B505AB8}"/>
                  </a:ext>
                </a:extLst>
              </p:cNvPr>
              <p:cNvSpPr txBox="1">
                <a:spLocks noRot="1" noChangeAspect="1" noMove="1" noResize="1" noEditPoints="1" noAdjustHandles="1" noChangeArrowheads="1" noChangeShapeType="1" noTextEdit="1"/>
              </p:cNvSpPr>
              <p:nvPr/>
            </p:nvSpPr>
            <p:spPr>
              <a:xfrm>
                <a:off x="11027338" y="2146624"/>
                <a:ext cx="701328" cy="503588"/>
              </a:xfrm>
              <a:prstGeom prst="rect">
                <a:avLst/>
              </a:prstGeom>
              <a:blipFill>
                <a:blip r:embed="rId9"/>
                <a:stretch>
                  <a:fillRect r="-7018"/>
                </a:stretch>
              </a:blipFill>
            </p:spPr>
            <p:txBody>
              <a:bodyPr/>
              <a:lstStyle/>
              <a:p>
                <a:r>
                  <a:rPr lang="en-US">
                    <a:noFill/>
                  </a:rPr>
                  <a:t> </a:t>
                </a:r>
              </a:p>
            </p:txBody>
          </p:sp>
        </mc:Fallback>
      </mc:AlternateContent>
      <p:sp>
        <p:nvSpPr>
          <p:cNvPr id="13" name="Rectangular Callout 12">
            <a:extLst>
              <a:ext uri="{FF2B5EF4-FFF2-40B4-BE49-F238E27FC236}">
                <a16:creationId xmlns:a16="http://schemas.microsoft.com/office/drawing/2014/main" id="{319DA659-5FE1-5547-A898-77ADC4E61D77}"/>
              </a:ext>
            </a:extLst>
          </p:cNvPr>
          <p:cNvSpPr/>
          <p:nvPr/>
        </p:nvSpPr>
        <p:spPr>
          <a:xfrm flipH="1">
            <a:off x="1196563" y="1553163"/>
            <a:ext cx="4463889" cy="1097049"/>
          </a:xfrm>
          <a:custGeom>
            <a:avLst/>
            <a:gdLst>
              <a:gd name="connsiteX0" fmla="*/ 0 w 5699688"/>
              <a:gd name="connsiteY0" fmla="*/ 0 h 760666"/>
              <a:gd name="connsiteX1" fmla="*/ 949948 w 5699688"/>
              <a:gd name="connsiteY1" fmla="*/ 0 h 760666"/>
              <a:gd name="connsiteX2" fmla="*/ 949948 w 5699688"/>
              <a:gd name="connsiteY2" fmla="*/ 0 h 760666"/>
              <a:gd name="connsiteX3" fmla="*/ 2374870 w 5699688"/>
              <a:gd name="connsiteY3" fmla="*/ 0 h 760666"/>
              <a:gd name="connsiteX4" fmla="*/ 5699688 w 5699688"/>
              <a:gd name="connsiteY4" fmla="*/ 0 h 760666"/>
              <a:gd name="connsiteX5" fmla="*/ 5699688 w 5699688"/>
              <a:gd name="connsiteY5" fmla="*/ 443722 h 760666"/>
              <a:gd name="connsiteX6" fmla="*/ 5699688 w 5699688"/>
              <a:gd name="connsiteY6" fmla="*/ 443722 h 760666"/>
              <a:gd name="connsiteX7" fmla="*/ 5699688 w 5699688"/>
              <a:gd name="connsiteY7" fmla="*/ 633888 h 760666"/>
              <a:gd name="connsiteX8" fmla="*/ 5699688 w 5699688"/>
              <a:gd name="connsiteY8" fmla="*/ 760666 h 760666"/>
              <a:gd name="connsiteX9" fmla="*/ 2374870 w 5699688"/>
              <a:gd name="connsiteY9" fmla="*/ 760666 h 760666"/>
              <a:gd name="connsiteX10" fmla="*/ 1662428 w 5699688"/>
              <a:gd name="connsiteY10" fmla="*/ 855749 h 760666"/>
              <a:gd name="connsiteX11" fmla="*/ 949948 w 5699688"/>
              <a:gd name="connsiteY11" fmla="*/ 760666 h 760666"/>
              <a:gd name="connsiteX12" fmla="*/ 0 w 5699688"/>
              <a:gd name="connsiteY12" fmla="*/ 760666 h 760666"/>
              <a:gd name="connsiteX13" fmla="*/ 0 w 5699688"/>
              <a:gd name="connsiteY13" fmla="*/ 633888 h 760666"/>
              <a:gd name="connsiteX14" fmla="*/ 0 w 5699688"/>
              <a:gd name="connsiteY14" fmla="*/ 443722 h 760666"/>
              <a:gd name="connsiteX15" fmla="*/ 0 w 5699688"/>
              <a:gd name="connsiteY15" fmla="*/ 443722 h 760666"/>
              <a:gd name="connsiteX16" fmla="*/ 0 w 5699688"/>
              <a:gd name="connsiteY16" fmla="*/ 0 h 760666"/>
              <a:gd name="connsiteX0" fmla="*/ 0 w 5699688"/>
              <a:gd name="connsiteY0" fmla="*/ 0 h 855749"/>
              <a:gd name="connsiteX1" fmla="*/ 949948 w 5699688"/>
              <a:gd name="connsiteY1" fmla="*/ 0 h 855749"/>
              <a:gd name="connsiteX2" fmla="*/ 949948 w 5699688"/>
              <a:gd name="connsiteY2" fmla="*/ 0 h 855749"/>
              <a:gd name="connsiteX3" fmla="*/ 2374870 w 5699688"/>
              <a:gd name="connsiteY3" fmla="*/ 0 h 855749"/>
              <a:gd name="connsiteX4" fmla="*/ 5699688 w 5699688"/>
              <a:gd name="connsiteY4" fmla="*/ 0 h 855749"/>
              <a:gd name="connsiteX5" fmla="*/ 5699688 w 5699688"/>
              <a:gd name="connsiteY5" fmla="*/ 443722 h 855749"/>
              <a:gd name="connsiteX6" fmla="*/ 5699688 w 5699688"/>
              <a:gd name="connsiteY6" fmla="*/ 443722 h 855749"/>
              <a:gd name="connsiteX7" fmla="*/ 5699688 w 5699688"/>
              <a:gd name="connsiteY7" fmla="*/ 633888 h 855749"/>
              <a:gd name="connsiteX8" fmla="*/ 5699688 w 5699688"/>
              <a:gd name="connsiteY8" fmla="*/ 760666 h 855749"/>
              <a:gd name="connsiteX9" fmla="*/ 1435070 w 5699688"/>
              <a:gd name="connsiteY9" fmla="*/ 786066 h 855749"/>
              <a:gd name="connsiteX10" fmla="*/ 1662428 w 5699688"/>
              <a:gd name="connsiteY10" fmla="*/ 855749 h 855749"/>
              <a:gd name="connsiteX11" fmla="*/ 949948 w 5699688"/>
              <a:gd name="connsiteY11" fmla="*/ 760666 h 855749"/>
              <a:gd name="connsiteX12" fmla="*/ 0 w 5699688"/>
              <a:gd name="connsiteY12" fmla="*/ 760666 h 855749"/>
              <a:gd name="connsiteX13" fmla="*/ 0 w 5699688"/>
              <a:gd name="connsiteY13" fmla="*/ 633888 h 855749"/>
              <a:gd name="connsiteX14" fmla="*/ 0 w 5699688"/>
              <a:gd name="connsiteY14" fmla="*/ 443722 h 855749"/>
              <a:gd name="connsiteX15" fmla="*/ 0 w 5699688"/>
              <a:gd name="connsiteY15" fmla="*/ 443722 h 855749"/>
              <a:gd name="connsiteX16" fmla="*/ 0 w 5699688"/>
              <a:gd name="connsiteY16" fmla="*/ 0 h 855749"/>
              <a:gd name="connsiteX0" fmla="*/ 0 w 5699688"/>
              <a:gd name="connsiteY0" fmla="*/ 0 h 1097049"/>
              <a:gd name="connsiteX1" fmla="*/ 949948 w 5699688"/>
              <a:gd name="connsiteY1" fmla="*/ 0 h 1097049"/>
              <a:gd name="connsiteX2" fmla="*/ 949948 w 5699688"/>
              <a:gd name="connsiteY2" fmla="*/ 0 h 1097049"/>
              <a:gd name="connsiteX3" fmla="*/ 2374870 w 5699688"/>
              <a:gd name="connsiteY3" fmla="*/ 0 h 1097049"/>
              <a:gd name="connsiteX4" fmla="*/ 5699688 w 5699688"/>
              <a:gd name="connsiteY4" fmla="*/ 0 h 1097049"/>
              <a:gd name="connsiteX5" fmla="*/ 5699688 w 5699688"/>
              <a:gd name="connsiteY5" fmla="*/ 443722 h 1097049"/>
              <a:gd name="connsiteX6" fmla="*/ 5699688 w 5699688"/>
              <a:gd name="connsiteY6" fmla="*/ 443722 h 1097049"/>
              <a:gd name="connsiteX7" fmla="*/ 5699688 w 5699688"/>
              <a:gd name="connsiteY7" fmla="*/ 633888 h 1097049"/>
              <a:gd name="connsiteX8" fmla="*/ 5699688 w 5699688"/>
              <a:gd name="connsiteY8" fmla="*/ 760666 h 1097049"/>
              <a:gd name="connsiteX9" fmla="*/ 1435070 w 5699688"/>
              <a:gd name="connsiteY9" fmla="*/ 786066 h 1097049"/>
              <a:gd name="connsiteX10" fmla="*/ 1256028 w 5699688"/>
              <a:gd name="connsiteY10" fmla="*/ 1097049 h 1097049"/>
              <a:gd name="connsiteX11" fmla="*/ 949948 w 5699688"/>
              <a:gd name="connsiteY11" fmla="*/ 760666 h 1097049"/>
              <a:gd name="connsiteX12" fmla="*/ 0 w 5699688"/>
              <a:gd name="connsiteY12" fmla="*/ 760666 h 1097049"/>
              <a:gd name="connsiteX13" fmla="*/ 0 w 5699688"/>
              <a:gd name="connsiteY13" fmla="*/ 633888 h 1097049"/>
              <a:gd name="connsiteX14" fmla="*/ 0 w 5699688"/>
              <a:gd name="connsiteY14" fmla="*/ 443722 h 1097049"/>
              <a:gd name="connsiteX15" fmla="*/ 0 w 5699688"/>
              <a:gd name="connsiteY15" fmla="*/ 443722 h 1097049"/>
              <a:gd name="connsiteX16" fmla="*/ 0 w 5699688"/>
              <a:gd name="connsiteY16" fmla="*/ 0 h 10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99688" h="1097049">
                <a:moveTo>
                  <a:pt x="0" y="0"/>
                </a:moveTo>
                <a:lnTo>
                  <a:pt x="949948" y="0"/>
                </a:lnTo>
                <a:lnTo>
                  <a:pt x="949948" y="0"/>
                </a:lnTo>
                <a:lnTo>
                  <a:pt x="2374870" y="0"/>
                </a:lnTo>
                <a:lnTo>
                  <a:pt x="5699688" y="0"/>
                </a:lnTo>
                <a:lnTo>
                  <a:pt x="5699688" y="443722"/>
                </a:lnTo>
                <a:lnTo>
                  <a:pt x="5699688" y="443722"/>
                </a:lnTo>
                <a:lnTo>
                  <a:pt x="5699688" y="633888"/>
                </a:lnTo>
                <a:lnTo>
                  <a:pt x="5699688" y="760666"/>
                </a:lnTo>
                <a:lnTo>
                  <a:pt x="1435070" y="786066"/>
                </a:lnTo>
                <a:lnTo>
                  <a:pt x="1256028" y="1097049"/>
                </a:lnTo>
                <a:lnTo>
                  <a:pt x="949948" y="760666"/>
                </a:lnTo>
                <a:lnTo>
                  <a:pt x="0" y="760666"/>
                </a:lnTo>
                <a:lnTo>
                  <a:pt x="0" y="633888"/>
                </a:lnTo>
                <a:lnTo>
                  <a:pt x="0" y="443722"/>
                </a:lnTo>
                <a:lnTo>
                  <a:pt x="0" y="443722"/>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venir Book" panose="02000503020000020003" pitchFamily="2" charset="0"/>
            </a:endParaRPr>
          </a:p>
        </p:txBody>
      </p:sp>
      <p:sp>
        <p:nvSpPr>
          <p:cNvPr id="14" name="Title 1">
            <a:extLst>
              <a:ext uri="{FF2B5EF4-FFF2-40B4-BE49-F238E27FC236}">
                <a16:creationId xmlns:a16="http://schemas.microsoft.com/office/drawing/2014/main" id="{9268BA06-7CE1-394A-A6F7-FFC746C9FEC0}"/>
              </a:ext>
            </a:extLst>
          </p:cNvPr>
          <p:cNvSpPr txBox="1">
            <a:spLocks/>
          </p:cNvSpPr>
          <p:nvPr/>
        </p:nvSpPr>
        <p:spPr>
          <a:xfrm>
            <a:off x="1230917" y="1771474"/>
            <a:ext cx="4458683" cy="5280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000" dirty="0"/>
              <a:t>some old memories are “forgotten”</a:t>
            </a:r>
          </a:p>
        </p:txBody>
      </p:sp>
      <p:sp>
        <p:nvSpPr>
          <p:cNvPr id="15" name="Rectangular Callout 12">
            <a:extLst>
              <a:ext uri="{FF2B5EF4-FFF2-40B4-BE49-F238E27FC236}">
                <a16:creationId xmlns:a16="http://schemas.microsoft.com/office/drawing/2014/main" id="{54C918B6-AD90-C24D-BBB3-3593119440F1}"/>
              </a:ext>
            </a:extLst>
          </p:cNvPr>
          <p:cNvSpPr/>
          <p:nvPr/>
        </p:nvSpPr>
        <p:spPr>
          <a:xfrm>
            <a:off x="5828147" y="1540301"/>
            <a:ext cx="4001653" cy="1071649"/>
          </a:xfrm>
          <a:custGeom>
            <a:avLst/>
            <a:gdLst>
              <a:gd name="connsiteX0" fmla="*/ 0 w 5699688"/>
              <a:gd name="connsiteY0" fmla="*/ 0 h 760666"/>
              <a:gd name="connsiteX1" fmla="*/ 949948 w 5699688"/>
              <a:gd name="connsiteY1" fmla="*/ 0 h 760666"/>
              <a:gd name="connsiteX2" fmla="*/ 949948 w 5699688"/>
              <a:gd name="connsiteY2" fmla="*/ 0 h 760666"/>
              <a:gd name="connsiteX3" fmla="*/ 2374870 w 5699688"/>
              <a:gd name="connsiteY3" fmla="*/ 0 h 760666"/>
              <a:gd name="connsiteX4" fmla="*/ 5699688 w 5699688"/>
              <a:gd name="connsiteY4" fmla="*/ 0 h 760666"/>
              <a:gd name="connsiteX5" fmla="*/ 5699688 w 5699688"/>
              <a:gd name="connsiteY5" fmla="*/ 443722 h 760666"/>
              <a:gd name="connsiteX6" fmla="*/ 5699688 w 5699688"/>
              <a:gd name="connsiteY6" fmla="*/ 443722 h 760666"/>
              <a:gd name="connsiteX7" fmla="*/ 5699688 w 5699688"/>
              <a:gd name="connsiteY7" fmla="*/ 633888 h 760666"/>
              <a:gd name="connsiteX8" fmla="*/ 5699688 w 5699688"/>
              <a:gd name="connsiteY8" fmla="*/ 760666 h 760666"/>
              <a:gd name="connsiteX9" fmla="*/ 2374870 w 5699688"/>
              <a:gd name="connsiteY9" fmla="*/ 760666 h 760666"/>
              <a:gd name="connsiteX10" fmla="*/ 1662428 w 5699688"/>
              <a:gd name="connsiteY10" fmla="*/ 855749 h 760666"/>
              <a:gd name="connsiteX11" fmla="*/ 949948 w 5699688"/>
              <a:gd name="connsiteY11" fmla="*/ 760666 h 760666"/>
              <a:gd name="connsiteX12" fmla="*/ 0 w 5699688"/>
              <a:gd name="connsiteY12" fmla="*/ 760666 h 760666"/>
              <a:gd name="connsiteX13" fmla="*/ 0 w 5699688"/>
              <a:gd name="connsiteY13" fmla="*/ 633888 h 760666"/>
              <a:gd name="connsiteX14" fmla="*/ 0 w 5699688"/>
              <a:gd name="connsiteY14" fmla="*/ 443722 h 760666"/>
              <a:gd name="connsiteX15" fmla="*/ 0 w 5699688"/>
              <a:gd name="connsiteY15" fmla="*/ 443722 h 760666"/>
              <a:gd name="connsiteX16" fmla="*/ 0 w 5699688"/>
              <a:gd name="connsiteY16" fmla="*/ 0 h 760666"/>
              <a:gd name="connsiteX0" fmla="*/ 0 w 5699688"/>
              <a:gd name="connsiteY0" fmla="*/ 0 h 855749"/>
              <a:gd name="connsiteX1" fmla="*/ 949948 w 5699688"/>
              <a:gd name="connsiteY1" fmla="*/ 0 h 855749"/>
              <a:gd name="connsiteX2" fmla="*/ 949948 w 5699688"/>
              <a:gd name="connsiteY2" fmla="*/ 0 h 855749"/>
              <a:gd name="connsiteX3" fmla="*/ 2374870 w 5699688"/>
              <a:gd name="connsiteY3" fmla="*/ 0 h 855749"/>
              <a:gd name="connsiteX4" fmla="*/ 5699688 w 5699688"/>
              <a:gd name="connsiteY4" fmla="*/ 0 h 855749"/>
              <a:gd name="connsiteX5" fmla="*/ 5699688 w 5699688"/>
              <a:gd name="connsiteY5" fmla="*/ 443722 h 855749"/>
              <a:gd name="connsiteX6" fmla="*/ 5699688 w 5699688"/>
              <a:gd name="connsiteY6" fmla="*/ 443722 h 855749"/>
              <a:gd name="connsiteX7" fmla="*/ 5699688 w 5699688"/>
              <a:gd name="connsiteY7" fmla="*/ 633888 h 855749"/>
              <a:gd name="connsiteX8" fmla="*/ 5699688 w 5699688"/>
              <a:gd name="connsiteY8" fmla="*/ 760666 h 855749"/>
              <a:gd name="connsiteX9" fmla="*/ 1435070 w 5699688"/>
              <a:gd name="connsiteY9" fmla="*/ 786066 h 855749"/>
              <a:gd name="connsiteX10" fmla="*/ 1662428 w 5699688"/>
              <a:gd name="connsiteY10" fmla="*/ 855749 h 855749"/>
              <a:gd name="connsiteX11" fmla="*/ 949948 w 5699688"/>
              <a:gd name="connsiteY11" fmla="*/ 760666 h 855749"/>
              <a:gd name="connsiteX12" fmla="*/ 0 w 5699688"/>
              <a:gd name="connsiteY12" fmla="*/ 760666 h 855749"/>
              <a:gd name="connsiteX13" fmla="*/ 0 w 5699688"/>
              <a:gd name="connsiteY13" fmla="*/ 633888 h 855749"/>
              <a:gd name="connsiteX14" fmla="*/ 0 w 5699688"/>
              <a:gd name="connsiteY14" fmla="*/ 443722 h 855749"/>
              <a:gd name="connsiteX15" fmla="*/ 0 w 5699688"/>
              <a:gd name="connsiteY15" fmla="*/ 443722 h 855749"/>
              <a:gd name="connsiteX16" fmla="*/ 0 w 5699688"/>
              <a:gd name="connsiteY16" fmla="*/ 0 h 855749"/>
              <a:gd name="connsiteX0" fmla="*/ 0 w 5699688"/>
              <a:gd name="connsiteY0" fmla="*/ 0 h 1097049"/>
              <a:gd name="connsiteX1" fmla="*/ 949948 w 5699688"/>
              <a:gd name="connsiteY1" fmla="*/ 0 h 1097049"/>
              <a:gd name="connsiteX2" fmla="*/ 949948 w 5699688"/>
              <a:gd name="connsiteY2" fmla="*/ 0 h 1097049"/>
              <a:gd name="connsiteX3" fmla="*/ 2374870 w 5699688"/>
              <a:gd name="connsiteY3" fmla="*/ 0 h 1097049"/>
              <a:gd name="connsiteX4" fmla="*/ 5699688 w 5699688"/>
              <a:gd name="connsiteY4" fmla="*/ 0 h 1097049"/>
              <a:gd name="connsiteX5" fmla="*/ 5699688 w 5699688"/>
              <a:gd name="connsiteY5" fmla="*/ 443722 h 1097049"/>
              <a:gd name="connsiteX6" fmla="*/ 5699688 w 5699688"/>
              <a:gd name="connsiteY6" fmla="*/ 443722 h 1097049"/>
              <a:gd name="connsiteX7" fmla="*/ 5699688 w 5699688"/>
              <a:gd name="connsiteY7" fmla="*/ 633888 h 1097049"/>
              <a:gd name="connsiteX8" fmla="*/ 5699688 w 5699688"/>
              <a:gd name="connsiteY8" fmla="*/ 760666 h 1097049"/>
              <a:gd name="connsiteX9" fmla="*/ 1435070 w 5699688"/>
              <a:gd name="connsiteY9" fmla="*/ 786066 h 1097049"/>
              <a:gd name="connsiteX10" fmla="*/ 1256028 w 5699688"/>
              <a:gd name="connsiteY10" fmla="*/ 1097049 h 1097049"/>
              <a:gd name="connsiteX11" fmla="*/ 949948 w 5699688"/>
              <a:gd name="connsiteY11" fmla="*/ 760666 h 1097049"/>
              <a:gd name="connsiteX12" fmla="*/ 0 w 5699688"/>
              <a:gd name="connsiteY12" fmla="*/ 760666 h 1097049"/>
              <a:gd name="connsiteX13" fmla="*/ 0 w 5699688"/>
              <a:gd name="connsiteY13" fmla="*/ 633888 h 1097049"/>
              <a:gd name="connsiteX14" fmla="*/ 0 w 5699688"/>
              <a:gd name="connsiteY14" fmla="*/ 443722 h 1097049"/>
              <a:gd name="connsiteX15" fmla="*/ 0 w 5699688"/>
              <a:gd name="connsiteY15" fmla="*/ 443722 h 1097049"/>
              <a:gd name="connsiteX16" fmla="*/ 0 w 5699688"/>
              <a:gd name="connsiteY16" fmla="*/ 0 h 1097049"/>
              <a:gd name="connsiteX0" fmla="*/ 66418 w 5766106"/>
              <a:gd name="connsiteY0" fmla="*/ 0 h 1071649"/>
              <a:gd name="connsiteX1" fmla="*/ 1016366 w 5766106"/>
              <a:gd name="connsiteY1" fmla="*/ 0 h 1071649"/>
              <a:gd name="connsiteX2" fmla="*/ 1016366 w 5766106"/>
              <a:gd name="connsiteY2" fmla="*/ 0 h 1071649"/>
              <a:gd name="connsiteX3" fmla="*/ 2441288 w 5766106"/>
              <a:gd name="connsiteY3" fmla="*/ 0 h 1071649"/>
              <a:gd name="connsiteX4" fmla="*/ 5766106 w 5766106"/>
              <a:gd name="connsiteY4" fmla="*/ 0 h 1071649"/>
              <a:gd name="connsiteX5" fmla="*/ 5766106 w 5766106"/>
              <a:gd name="connsiteY5" fmla="*/ 443722 h 1071649"/>
              <a:gd name="connsiteX6" fmla="*/ 5766106 w 5766106"/>
              <a:gd name="connsiteY6" fmla="*/ 443722 h 1071649"/>
              <a:gd name="connsiteX7" fmla="*/ 5766106 w 5766106"/>
              <a:gd name="connsiteY7" fmla="*/ 633888 h 1071649"/>
              <a:gd name="connsiteX8" fmla="*/ 5766106 w 5766106"/>
              <a:gd name="connsiteY8" fmla="*/ 760666 h 1071649"/>
              <a:gd name="connsiteX9" fmla="*/ 1501488 w 5766106"/>
              <a:gd name="connsiteY9" fmla="*/ 786066 h 1071649"/>
              <a:gd name="connsiteX10" fmla="*/ 0 w 5766106"/>
              <a:gd name="connsiteY10" fmla="*/ 1071649 h 1071649"/>
              <a:gd name="connsiteX11" fmla="*/ 1016366 w 5766106"/>
              <a:gd name="connsiteY11" fmla="*/ 760666 h 1071649"/>
              <a:gd name="connsiteX12" fmla="*/ 66418 w 5766106"/>
              <a:gd name="connsiteY12" fmla="*/ 760666 h 1071649"/>
              <a:gd name="connsiteX13" fmla="*/ 66418 w 5766106"/>
              <a:gd name="connsiteY13" fmla="*/ 633888 h 1071649"/>
              <a:gd name="connsiteX14" fmla="*/ 66418 w 5766106"/>
              <a:gd name="connsiteY14" fmla="*/ 443722 h 1071649"/>
              <a:gd name="connsiteX15" fmla="*/ 66418 w 5766106"/>
              <a:gd name="connsiteY15" fmla="*/ 443722 h 1071649"/>
              <a:gd name="connsiteX16" fmla="*/ 66418 w 5766106"/>
              <a:gd name="connsiteY16" fmla="*/ 0 h 1071649"/>
              <a:gd name="connsiteX0" fmla="*/ 66418 w 5766106"/>
              <a:gd name="connsiteY0" fmla="*/ 0 h 1071649"/>
              <a:gd name="connsiteX1" fmla="*/ 1016366 w 5766106"/>
              <a:gd name="connsiteY1" fmla="*/ 0 h 1071649"/>
              <a:gd name="connsiteX2" fmla="*/ 1016366 w 5766106"/>
              <a:gd name="connsiteY2" fmla="*/ 0 h 1071649"/>
              <a:gd name="connsiteX3" fmla="*/ 2441288 w 5766106"/>
              <a:gd name="connsiteY3" fmla="*/ 0 h 1071649"/>
              <a:gd name="connsiteX4" fmla="*/ 5766106 w 5766106"/>
              <a:gd name="connsiteY4" fmla="*/ 0 h 1071649"/>
              <a:gd name="connsiteX5" fmla="*/ 5766106 w 5766106"/>
              <a:gd name="connsiteY5" fmla="*/ 443722 h 1071649"/>
              <a:gd name="connsiteX6" fmla="*/ 5766106 w 5766106"/>
              <a:gd name="connsiteY6" fmla="*/ 443722 h 1071649"/>
              <a:gd name="connsiteX7" fmla="*/ 5766106 w 5766106"/>
              <a:gd name="connsiteY7" fmla="*/ 633888 h 1071649"/>
              <a:gd name="connsiteX8" fmla="*/ 5766106 w 5766106"/>
              <a:gd name="connsiteY8" fmla="*/ 760666 h 1071649"/>
              <a:gd name="connsiteX9" fmla="*/ 1501488 w 5766106"/>
              <a:gd name="connsiteY9" fmla="*/ 786066 h 1071649"/>
              <a:gd name="connsiteX10" fmla="*/ 0 w 5766106"/>
              <a:gd name="connsiteY10" fmla="*/ 1071649 h 1071649"/>
              <a:gd name="connsiteX11" fmla="*/ 547112 w 5766106"/>
              <a:gd name="connsiteY11" fmla="*/ 747966 h 1071649"/>
              <a:gd name="connsiteX12" fmla="*/ 66418 w 5766106"/>
              <a:gd name="connsiteY12" fmla="*/ 760666 h 1071649"/>
              <a:gd name="connsiteX13" fmla="*/ 66418 w 5766106"/>
              <a:gd name="connsiteY13" fmla="*/ 633888 h 1071649"/>
              <a:gd name="connsiteX14" fmla="*/ 66418 w 5766106"/>
              <a:gd name="connsiteY14" fmla="*/ 443722 h 1071649"/>
              <a:gd name="connsiteX15" fmla="*/ 66418 w 5766106"/>
              <a:gd name="connsiteY15" fmla="*/ 443722 h 1071649"/>
              <a:gd name="connsiteX16" fmla="*/ 66418 w 5766106"/>
              <a:gd name="connsiteY16" fmla="*/ 0 h 107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6106" h="1071649">
                <a:moveTo>
                  <a:pt x="66418" y="0"/>
                </a:moveTo>
                <a:lnTo>
                  <a:pt x="1016366" y="0"/>
                </a:lnTo>
                <a:lnTo>
                  <a:pt x="1016366" y="0"/>
                </a:lnTo>
                <a:lnTo>
                  <a:pt x="2441288" y="0"/>
                </a:lnTo>
                <a:lnTo>
                  <a:pt x="5766106" y="0"/>
                </a:lnTo>
                <a:lnTo>
                  <a:pt x="5766106" y="443722"/>
                </a:lnTo>
                <a:lnTo>
                  <a:pt x="5766106" y="443722"/>
                </a:lnTo>
                <a:lnTo>
                  <a:pt x="5766106" y="633888"/>
                </a:lnTo>
                <a:lnTo>
                  <a:pt x="5766106" y="760666"/>
                </a:lnTo>
                <a:lnTo>
                  <a:pt x="1501488" y="786066"/>
                </a:lnTo>
                <a:lnTo>
                  <a:pt x="0" y="1071649"/>
                </a:lnTo>
                <a:lnTo>
                  <a:pt x="547112" y="747966"/>
                </a:lnTo>
                <a:lnTo>
                  <a:pt x="66418" y="760666"/>
                </a:lnTo>
                <a:lnTo>
                  <a:pt x="66418" y="633888"/>
                </a:lnTo>
                <a:lnTo>
                  <a:pt x="66418" y="443722"/>
                </a:lnTo>
                <a:lnTo>
                  <a:pt x="66418" y="443722"/>
                </a:lnTo>
                <a:lnTo>
                  <a:pt x="66418"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venir Book" panose="02000503020000020003" pitchFamily="2" charset="0"/>
            </a:endParaRPr>
          </a:p>
        </p:txBody>
      </p:sp>
      <p:sp>
        <p:nvSpPr>
          <p:cNvPr id="16" name="Title 1">
            <a:extLst>
              <a:ext uri="{FF2B5EF4-FFF2-40B4-BE49-F238E27FC236}">
                <a16:creationId xmlns:a16="http://schemas.microsoft.com/office/drawing/2014/main" id="{569CEDE2-16B6-8642-8EF5-296E1C36B850}"/>
              </a:ext>
            </a:extLst>
          </p:cNvPr>
          <p:cNvSpPr txBox="1">
            <a:spLocks/>
          </p:cNvSpPr>
          <p:nvPr/>
        </p:nvSpPr>
        <p:spPr>
          <a:xfrm>
            <a:off x="6070600" y="1771474"/>
            <a:ext cx="4724871" cy="5280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000" dirty="0"/>
              <a:t>some new memories are made</a:t>
            </a:r>
          </a:p>
        </p:txBody>
      </p:sp>
      <p:sp>
        <p:nvSpPr>
          <p:cNvPr id="17" name="Rectangular Callout 12">
            <a:extLst>
              <a:ext uri="{FF2B5EF4-FFF2-40B4-BE49-F238E27FC236}">
                <a16:creationId xmlns:a16="http://schemas.microsoft.com/office/drawing/2014/main" id="{0654AB75-F23F-5647-B151-CBD5F5A94A4A}"/>
              </a:ext>
            </a:extLst>
          </p:cNvPr>
          <p:cNvSpPr/>
          <p:nvPr/>
        </p:nvSpPr>
        <p:spPr>
          <a:xfrm flipH="1" flipV="1">
            <a:off x="1892299" y="3542352"/>
            <a:ext cx="4721605" cy="2306998"/>
          </a:xfrm>
          <a:custGeom>
            <a:avLst/>
            <a:gdLst>
              <a:gd name="connsiteX0" fmla="*/ 0 w 5699688"/>
              <a:gd name="connsiteY0" fmla="*/ 0 h 760666"/>
              <a:gd name="connsiteX1" fmla="*/ 949948 w 5699688"/>
              <a:gd name="connsiteY1" fmla="*/ 0 h 760666"/>
              <a:gd name="connsiteX2" fmla="*/ 949948 w 5699688"/>
              <a:gd name="connsiteY2" fmla="*/ 0 h 760666"/>
              <a:gd name="connsiteX3" fmla="*/ 2374870 w 5699688"/>
              <a:gd name="connsiteY3" fmla="*/ 0 h 760666"/>
              <a:gd name="connsiteX4" fmla="*/ 5699688 w 5699688"/>
              <a:gd name="connsiteY4" fmla="*/ 0 h 760666"/>
              <a:gd name="connsiteX5" fmla="*/ 5699688 w 5699688"/>
              <a:gd name="connsiteY5" fmla="*/ 443722 h 760666"/>
              <a:gd name="connsiteX6" fmla="*/ 5699688 w 5699688"/>
              <a:gd name="connsiteY6" fmla="*/ 443722 h 760666"/>
              <a:gd name="connsiteX7" fmla="*/ 5699688 w 5699688"/>
              <a:gd name="connsiteY7" fmla="*/ 633888 h 760666"/>
              <a:gd name="connsiteX8" fmla="*/ 5699688 w 5699688"/>
              <a:gd name="connsiteY8" fmla="*/ 760666 h 760666"/>
              <a:gd name="connsiteX9" fmla="*/ 2374870 w 5699688"/>
              <a:gd name="connsiteY9" fmla="*/ 760666 h 760666"/>
              <a:gd name="connsiteX10" fmla="*/ 1662428 w 5699688"/>
              <a:gd name="connsiteY10" fmla="*/ 855749 h 760666"/>
              <a:gd name="connsiteX11" fmla="*/ 949948 w 5699688"/>
              <a:gd name="connsiteY11" fmla="*/ 760666 h 760666"/>
              <a:gd name="connsiteX12" fmla="*/ 0 w 5699688"/>
              <a:gd name="connsiteY12" fmla="*/ 760666 h 760666"/>
              <a:gd name="connsiteX13" fmla="*/ 0 w 5699688"/>
              <a:gd name="connsiteY13" fmla="*/ 633888 h 760666"/>
              <a:gd name="connsiteX14" fmla="*/ 0 w 5699688"/>
              <a:gd name="connsiteY14" fmla="*/ 443722 h 760666"/>
              <a:gd name="connsiteX15" fmla="*/ 0 w 5699688"/>
              <a:gd name="connsiteY15" fmla="*/ 443722 h 760666"/>
              <a:gd name="connsiteX16" fmla="*/ 0 w 5699688"/>
              <a:gd name="connsiteY16" fmla="*/ 0 h 760666"/>
              <a:gd name="connsiteX0" fmla="*/ 0 w 5699688"/>
              <a:gd name="connsiteY0" fmla="*/ 0 h 855749"/>
              <a:gd name="connsiteX1" fmla="*/ 949948 w 5699688"/>
              <a:gd name="connsiteY1" fmla="*/ 0 h 855749"/>
              <a:gd name="connsiteX2" fmla="*/ 949948 w 5699688"/>
              <a:gd name="connsiteY2" fmla="*/ 0 h 855749"/>
              <a:gd name="connsiteX3" fmla="*/ 2374870 w 5699688"/>
              <a:gd name="connsiteY3" fmla="*/ 0 h 855749"/>
              <a:gd name="connsiteX4" fmla="*/ 5699688 w 5699688"/>
              <a:gd name="connsiteY4" fmla="*/ 0 h 855749"/>
              <a:gd name="connsiteX5" fmla="*/ 5699688 w 5699688"/>
              <a:gd name="connsiteY5" fmla="*/ 443722 h 855749"/>
              <a:gd name="connsiteX6" fmla="*/ 5699688 w 5699688"/>
              <a:gd name="connsiteY6" fmla="*/ 443722 h 855749"/>
              <a:gd name="connsiteX7" fmla="*/ 5699688 w 5699688"/>
              <a:gd name="connsiteY7" fmla="*/ 633888 h 855749"/>
              <a:gd name="connsiteX8" fmla="*/ 5699688 w 5699688"/>
              <a:gd name="connsiteY8" fmla="*/ 760666 h 855749"/>
              <a:gd name="connsiteX9" fmla="*/ 1435070 w 5699688"/>
              <a:gd name="connsiteY9" fmla="*/ 786066 h 855749"/>
              <a:gd name="connsiteX10" fmla="*/ 1662428 w 5699688"/>
              <a:gd name="connsiteY10" fmla="*/ 855749 h 855749"/>
              <a:gd name="connsiteX11" fmla="*/ 949948 w 5699688"/>
              <a:gd name="connsiteY11" fmla="*/ 760666 h 855749"/>
              <a:gd name="connsiteX12" fmla="*/ 0 w 5699688"/>
              <a:gd name="connsiteY12" fmla="*/ 760666 h 855749"/>
              <a:gd name="connsiteX13" fmla="*/ 0 w 5699688"/>
              <a:gd name="connsiteY13" fmla="*/ 633888 h 855749"/>
              <a:gd name="connsiteX14" fmla="*/ 0 w 5699688"/>
              <a:gd name="connsiteY14" fmla="*/ 443722 h 855749"/>
              <a:gd name="connsiteX15" fmla="*/ 0 w 5699688"/>
              <a:gd name="connsiteY15" fmla="*/ 443722 h 855749"/>
              <a:gd name="connsiteX16" fmla="*/ 0 w 5699688"/>
              <a:gd name="connsiteY16" fmla="*/ 0 h 855749"/>
              <a:gd name="connsiteX0" fmla="*/ 0 w 5699688"/>
              <a:gd name="connsiteY0" fmla="*/ 0 h 1097049"/>
              <a:gd name="connsiteX1" fmla="*/ 949948 w 5699688"/>
              <a:gd name="connsiteY1" fmla="*/ 0 h 1097049"/>
              <a:gd name="connsiteX2" fmla="*/ 949948 w 5699688"/>
              <a:gd name="connsiteY2" fmla="*/ 0 h 1097049"/>
              <a:gd name="connsiteX3" fmla="*/ 2374870 w 5699688"/>
              <a:gd name="connsiteY3" fmla="*/ 0 h 1097049"/>
              <a:gd name="connsiteX4" fmla="*/ 5699688 w 5699688"/>
              <a:gd name="connsiteY4" fmla="*/ 0 h 1097049"/>
              <a:gd name="connsiteX5" fmla="*/ 5699688 w 5699688"/>
              <a:gd name="connsiteY5" fmla="*/ 443722 h 1097049"/>
              <a:gd name="connsiteX6" fmla="*/ 5699688 w 5699688"/>
              <a:gd name="connsiteY6" fmla="*/ 443722 h 1097049"/>
              <a:gd name="connsiteX7" fmla="*/ 5699688 w 5699688"/>
              <a:gd name="connsiteY7" fmla="*/ 633888 h 1097049"/>
              <a:gd name="connsiteX8" fmla="*/ 5699688 w 5699688"/>
              <a:gd name="connsiteY8" fmla="*/ 760666 h 1097049"/>
              <a:gd name="connsiteX9" fmla="*/ 1435070 w 5699688"/>
              <a:gd name="connsiteY9" fmla="*/ 786066 h 1097049"/>
              <a:gd name="connsiteX10" fmla="*/ 1256028 w 5699688"/>
              <a:gd name="connsiteY10" fmla="*/ 1097049 h 1097049"/>
              <a:gd name="connsiteX11" fmla="*/ 949948 w 5699688"/>
              <a:gd name="connsiteY11" fmla="*/ 760666 h 1097049"/>
              <a:gd name="connsiteX12" fmla="*/ 0 w 5699688"/>
              <a:gd name="connsiteY12" fmla="*/ 760666 h 1097049"/>
              <a:gd name="connsiteX13" fmla="*/ 0 w 5699688"/>
              <a:gd name="connsiteY13" fmla="*/ 633888 h 1097049"/>
              <a:gd name="connsiteX14" fmla="*/ 0 w 5699688"/>
              <a:gd name="connsiteY14" fmla="*/ 443722 h 1097049"/>
              <a:gd name="connsiteX15" fmla="*/ 0 w 5699688"/>
              <a:gd name="connsiteY15" fmla="*/ 443722 h 1097049"/>
              <a:gd name="connsiteX16" fmla="*/ 0 w 5699688"/>
              <a:gd name="connsiteY16" fmla="*/ 0 h 1097049"/>
              <a:gd name="connsiteX0" fmla="*/ 66418 w 5766106"/>
              <a:gd name="connsiteY0" fmla="*/ 0 h 1071649"/>
              <a:gd name="connsiteX1" fmla="*/ 1016366 w 5766106"/>
              <a:gd name="connsiteY1" fmla="*/ 0 h 1071649"/>
              <a:gd name="connsiteX2" fmla="*/ 1016366 w 5766106"/>
              <a:gd name="connsiteY2" fmla="*/ 0 h 1071649"/>
              <a:gd name="connsiteX3" fmla="*/ 2441288 w 5766106"/>
              <a:gd name="connsiteY3" fmla="*/ 0 h 1071649"/>
              <a:gd name="connsiteX4" fmla="*/ 5766106 w 5766106"/>
              <a:gd name="connsiteY4" fmla="*/ 0 h 1071649"/>
              <a:gd name="connsiteX5" fmla="*/ 5766106 w 5766106"/>
              <a:gd name="connsiteY5" fmla="*/ 443722 h 1071649"/>
              <a:gd name="connsiteX6" fmla="*/ 5766106 w 5766106"/>
              <a:gd name="connsiteY6" fmla="*/ 443722 h 1071649"/>
              <a:gd name="connsiteX7" fmla="*/ 5766106 w 5766106"/>
              <a:gd name="connsiteY7" fmla="*/ 633888 h 1071649"/>
              <a:gd name="connsiteX8" fmla="*/ 5766106 w 5766106"/>
              <a:gd name="connsiteY8" fmla="*/ 760666 h 1071649"/>
              <a:gd name="connsiteX9" fmla="*/ 1501488 w 5766106"/>
              <a:gd name="connsiteY9" fmla="*/ 786066 h 1071649"/>
              <a:gd name="connsiteX10" fmla="*/ 0 w 5766106"/>
              <a:gd name="connsiteY10" fmla="*/ 1071649 h 1071649"/>
              <a:gd name="connsiteX11" fmla="*/ 1016366 w 5766106"/>
              <a:gd name="connsiteY11" fmla="*/ 760666 h 1071649"/>
              <a:gd name="connsiteX12" fmla="*/ 66418 w 5766106"/>
              <a:gd name="connsiteY12" fmla="*/ 760666 h 1071649"/>
              <a:gd name="connsiteX13" fmla="*/ 66418 w 5766106"/>
              <a:gd name="connsiteY13" fmla="*/ 633888 h 1071649"/>
              <a:gd name="connsiteX14" fmla="*/ 66418 w 5766106"/>
              <a:gd name="connsiteY14" fmla="*/ 443722 h 1071649"/>
              <a:gd name="connsiteX15" fmla="*/ 66418 w 5766106"/>
              <a:gd name="connsiteY15" fmla="*/ 443722 h 1071649"/>
              <a:gd name="connsiteX16" fmla="*/ 66418 w 5766106"/>
              <a:gd name="connsiteY16" fmla="*/ 0 h 1071649"/>
              <a:gd name="connsiteX0" fmla="*/ 66418 w 5766106"/>
              <a:gd name="connsiteY0" fmla="*/ 0 h 1071649"/>
              <a:gd name="connsiteX1" fmla="*/ 1016366 w 5766106"/>
              <a:gd name="connsiteY1" fmla="*/ 0 h 1071649"/>
              <a:gd name="connsiteX2" fmla="*/ 1016366 w 5766106"/>
              <a:gd name="connsiteY2" fmla="*/ 0 h 1071649"/>
              <a:gd name="connsiteX3" fmla="*/ 2441288 w 5766106"/>
              <a:gd name="connsiteY3" fmla="*/ 0 h 1071649"/>
              <a:gd name="connsiteX4" fmla="*/ 5766106 w 5766106"/>
              <a:gd name="connsiteY4" fmla="*/ 0 h 1071649"/>
              <a:gd name="connsiteX5" fmla="*/ 5766106 w 5766106"/>
              <a:gd name="connsiteY5" fmla="*/ 443722 h 1071649"/>
              <a:gd name="connsiteX6" fmla="*/ 5766106 w 5766106"/>
              <a:gd name="connsiteY6" fmla="*/ 443722 h 1071649"/>
              <a:gd name="connsiteX7" fmla="*/ 5766106 w 5766106"/>
              <a:gd name="connsiteY7" fmla="*/ 633888 h 1071649"/>
              <a:gd name="connsiteX8" fmla="*/ 5766106 w 5766106"/>
              <a:gd name="connsiteY8" fmla="*/ 760666 h 1071649"/>
              <a:gd name="connsiteX9" fmla="*/ 1501488 w 5766106"/>
              <a:gd name="connsiteY9" fmla="*/ 786066 h 1071649"/>
              <a:gd name="connsiteX10" fmla="*/ 0 w 5766106"/>
              <a:gd name="connsiteY10" fmla="*/ 1071649 h 1071649"/>
              <a:gd name="connsiteX11" fmla="*/ 547112 w 5766106"/>
              <a:gd name="connsiteY11" fmla="*/ 747966 h 1071649"/>
              <a:gd name="connsiteX12" fmla="*/ 66418 w 5766106"/>
              <a:gd name="connsiteY12" fmla="*/ 760666 h 1071649"/>
              <a:gd name="connsiteX13" fmla="*/ 66418 w 5766106"/>
              <a:gd name="connsiteY13" fmla="*/ 633888 h 1071649"/>
              <a:gd name="connsiteX14" fmla="*/ 66418 w 5766106"/>
              <a:gd name="connsiteY14" fmla="*/ 443722 h 1071649"/>
              <a:gd name="connsiteX15" fmla="*/ 66418 w 5766106"/>
              <a:gd name="connsiteY15" fmla="*/ 443722 h 1071649"/>
              <a:gd name="connsiteX16" fmla="*/ 66418 w 5766106"/>
              <a:gd name="connsiteY16" fmla="*/ 0 h 1071649"/>
              <a:gd name="connsiteX0" fmla="*/ 280857 w 5980545"/>
              <a:gd name="connsiteY0" fmla="*/ 0 h 1537019"/>
              <a:gd name="connsiteX1" fmla="*/ 1230805 w 5980545"/>
              <a:gd name="connsiteY1" fmla="*/ 0 h 1537019"/>
              <a:gd name="connsiteX2" fmla="*/ 1230805 w 5980545"/>
              <a:gd name="connsiteY2" fmla="*/ 0 h 1537019"/>
              <a:gd name="connsiteX3" fmla="*/ 2655727 w 5980545"/>
              <a:gd name="connsiteY3" fmla="*/ 0 h 1537019"/>
              <a:gd name="connsiteX4" fmla="*/ 5980545 w 5980545"/>
              <a:gd name="connsiteY4" fmla="*/ 0 h 1537019"/>
              <a:gd name="connsiteX5" fmla="*/ 5980545 w 5980545"/>
              <a:gd name="connsiteY5" fmla="*/ 443722 h 1537019"/>
              <a:gd name="connsiteX6" fmla="*/ 5980545 w 5980545"/>
              <a:gd name="connsiteY6" fmla="*/ 443722 h 1537019"/>
              <a:gd name="connsiteX7" fmla="*/ 5980545 w 5980545"/>
              <a:gd name="connsiteY7" fmla="*/ 633888 h 1537019"/>
              <a:gd name="connsiteX8" fmla="*/ 5980545 w 5980545"/>
              <a:gd name="connsiteY8" fmla="*/ 760666 h 1537019"/>
              <a:gd name="connsiteX9" fmla="*/ 1715927 w 5980545"/>
              <a:gd name="connsiteY9" fmla="*/ 786066 h 1537019"/>
              <a:gd name="connsiteX10" fmla="*/ 0 w 5980545"/>
              <a:gd name="connsiteY10" fmla="*/ 1537019 h 1537019"/>
              <a:gd name="connsiteX11" fmla="*/ 761551 w 5980545"/>
              <a:gd name="connsiteY11" fmla="*/ 747966 h 1537019"/>
              <a:gd name="connsiteX12" fmla="*/ 280857 w 5980545"/>
              <a:gd name="connsiteY12" fmla="*/ 760666 h 1537019"/>
              <a:gd name="connsiteX13" fmla="*/ 280857 w 5980545"/>
              <a:gd name="connsiteY13" fmla="*/ 633888 h 1537019"/>
              <a:gd name="connsiteX14" fmla="*/ 280857 w 5980545"/>
              <a:gd name="connsiteY14" fmla="*/ 443722 h 1537019"/>
              <a:gd name="connsiteX15" fmla="*/ 280857 w 5980545"/>
              <a:gd name="connsiteY15" fmla="*/ 443722 h 1537019"/>
              <a:gd name="connsiteX16" fmla="*/ 280857 w 5980545"/>
              <a:gd name="connsiteY16" fmla="*/ 0 h 1537019"/>
              <a:gd name="connsiteX0" fmla="*/ 280857 w 5980545"/>
              <a:gd name="connsiteY0" fmla="*/ 0 h 1537019"/>
              <a:gd name="connsiteX1" fmla="*/ 1230805 w 5980545"/>
              <a:gd name="connsiteY1" fmla="*/ 0 h 1537019"/>
              <a:gd name="connsiteX2" fmla="*/ 1230805 w 5980545"/>
              <a:gd name="connsiteY2" fmla="*/ 0 h 1537019"/>
              <a:gd name="connsiteX3" fmla="*/ 2655727 w 5980545"/>
              <a:gd name="connsiteY3" fmla="*/ 0 h 1537019"/>
              <a:gd name="connsiteX4" fmla="*/ 5980545 w 5980545"/>
              <a:gd name="connsiteY4" fmla="*/ 0 h 1537019"/>
              <a:gd name="connsiteX5" fmla="*/ 5980545 w 5980545"/>
              <a:gd name="connsiteY5" fmla="*/ 443722 h 1537019"/>
              <a:gd name="connsiteX6" fmla="*/ 5980545 w 5980545"/>
              <a:gd name="connsiteY6" fmla="*/ 443722 h 1537019"/>
              <a:gd name="connsiteX7" fmla="*/ 5980545 w 5980545"/>
              <a:gd name="connsiteY7" fmla="*/ 633888 h 1537019"/>
              <a:gd name="connsiteX8" fmla="*/ 5980545 w 5980545"/>
              <a:gd name="connsiteY8" fmla="*/ 760666 h 1537019"/>
              <a:gd name="connsiteX9" fmla="*/ 1715927 w 5980545"/>
              <a:gd name="connsiteY9" fmla="*/ 786066 h 1537019"/>
              <a:gd name="connsiteX10" fmla="*/ 0 w 5980545"/>
              <a:gd name="connsiteY10" fmla="*/ 1537019 h 1537019"/>
              <a:gd name="connsiteX11" fmla="*/ 725811 w 5980545"/>
              <a:gd name="connsiteY11" fmla="*/ 773350 h 1537019"/>
              <a:gd name="connsiteX12" fmla="*/ 280857 w 5980545"/>
              <a:gd name="connsiteY12" fmla="*/ 760666 h 1537019"/>
              <a:gd name="connsiteX13" fmla="*/ 280857 w 5980545"/>
              <a:gd name="connsiteY13" fmla="*/ 633888 h 1537019"/>
              <a:gd name="connsiteX14" fmla="*/ 280857 w 5980545"/>
              <a:gd name="connsiteY14" fmla="*/ 443722 h 1537019"/>
              <a:gd name="connsiteX15" fmla="*/ 280857 w 5980545"/>
              <a:gd name="connsiteY15" fmla="*/ 443722 h 1537019"/>
              <a:gd name="connsiteX16" fmla="*/ 280857 w 5980545"/>
              <a:gd name="connsiteY16" fmla="*/ 0 h 153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0545" h="1537019">
                <a:moveTo>
                  <a:pt x="280857" y="0"/>
                </a:moveTo>
                <a:lnTo>
                  <a:pt x="1230805" y="0"/>
                </a:lnTo>
                <a:lnTo>
                  <a:pt x="1230805" y="0"/>
                </a:lnTo>
                <a:lnTo>
                  <a:pt x="2655727" y="0"/>
                </a:lnTo>
                <a:lnTo>
                  <a:pt x="5980545" y="0"/>
                </a:lnTo>
                <a:lnTo>
                  <a:pt x="5980545" y="443722"/>
                </a:lnTo>
                <a:lnTo>
                  <a:pt x="5980545" y="443722"/>
                </a:lnTo>
                <a:lnTo>
                  <a:pt x="5980545" y="633888"/>
                </a:lnTo>
                <a:lnTo>
                  <a:pt x="5980545" y="760666"/>
                </a:lnTo>
                <a:lnTo>
                  <a:pt x="1715927" y="786066"/>
                </a:lnTo>
                <a:lnTo>
                  <a:pt x="0" y="1537019"/>
                </a:lnTo>
                <a:lnTo>
                  <a:pt x="725811" y="773350"/>
                </a:lnTo>
                <a:lnTo>
                  <a:pt x="280857" y="760666"/>
                </a:lnTo>
                <a:lnTo>
                  <a:pt x="280857" y="633888"/>
                </a:lnTo>
                <a:lnTo>
                  <a:pt x="280857" y="443722"/>
                </a:lnTo>
                <a:lnTo>
                  <a:pt x="280857" y="443722"/>
                </a:lnTo>
                <a:lnTo>
                  <a:pt x="280857"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venir Book" panose="02000503020000020003" pitchFamily="2" charset="0"/>
            </a:endParaRPr>
          </a:p>
        </p:txBody>
      </p:sp>
      <p:sp>
        <p:nvSpPr>
          <p:cNvPr id="19" name="Title 1">
            <a:extLst>
              <a:ext uri="{FF2B5EF4-FFF2-40B4-BE49-F238E27FC236}">
                <a16:creationId xmlns:a16="http://schemas.microsoft.com/office/drawing/2014/main" id="{AC618885-077D-7E47-858A-20344A7DD93C}"/>
              </a:ext>
            </a:extLst>
          </p:cNvPr>
          <p:cNvSpPr txBox="1">
            <a:spLocks/>
          </p:cNvSpPr>
          <p:nvPr/>
        </p:nvSpPr>
        <p:spPr>
          <a:xfrm>
            <a:off x="2095500" y="4882459"/>
            <a:ext cx="4140201" cy="822517"/>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000" dirty="0"/>
              <a:t>a nonlinear weighted version of the long-term memory becomes our short-term memory</a:t>
            </a:r>
          </a:p>
        </p:txBody>
      </p:sp>
      <p:sp>
        <p:nvSpPr>
          <p:cNvPr id="20" name="Rectangle 19">
            <a:extLst>
              <a:ext uri="{FF2B5EF4-FFF2-40B4-BE49-F238E27FC236}">
                <a16:creationId xmlns:a16="http://schemas.microsoft.com/office/drawing/2014/main" id="{7DEF8AC8-2988-E24A-B611-B18794D8D368}"/>
              </a:ext>
            </a:extLst>
          </p:cNvPr>
          <p:cNvSpPr/>
          <p:nvPr/>
        </p:nvSpPr>
        <p:spPr>
          <a:xfrm>
            <a:off x="7194567" y="2977481"/>
            <a:ext cx="4108433" cy="949572"/>
          </a:xfrm>
          <a:prstGeom prst="rect">
            <a:avLst/>
          </a:pr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itle 1">
                <a:extLst>
                  <a:ext uri="{FF2B5EF4-FFF2-40B4-BE49-F238E27FC236}">
                    <a16:creationId xmlns:a16="http://schemas.microsoft.com/office/drawing/2014/main" id="{CBAA3889-9743-3F4B-95DF-5A6AF49C1BBC}"/>
                  </a:ext>
                </a:extLst>
              </p:cNvPr>
              <p:cNvSpPr txBox="1">
                <a:spLocks/>
              </p:cNvSpPr>
              <p:nvPr/>
            </p:nvSpPr>
            <p:spPr>
              <a:xfrm>
                <a:off x="7334754" y="3146680"/>
                <a:ext cx="3853946" cy="767765"/>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000" dirty="0"/>
                  <a:t>memory is written, erased, and read by three </a:t>
                </a:r>
                <a:r>
                  <a:rPr lang="en-US" sz="2000" i="1" dirty="0"/>
                  <a:t>gates </a:t>
                </a:r>
                <a:r>
                  <a:rPr lang="en-US" sz="2000" dirty="0"/>
                  <a:t>– which are influenced by </a:t>
                </a:r>
                <a14:m>
                  <m:oMath xmlns:m="http://schemas.openxmlformats.org/officeDocument/2006/math">
                    <m:r>
                      <a:rPr lang="en-US" sz="2000" b="1" i="1" dirty="0" smtClean="0">
                        <a:latin typeface="Cambria Math" panose="02040503050406030204" pitchFamily="18" charset="0"/>
                      </a:rPr>
                      <m:t>𝒙</m:t>
                    </m:r>
                  </m:oMath>
                </a14:m>
                <a:r>
                  <a:rPr lang="en-US" sz="2000" dirty="0"/>
                  <a:t> and </a:t>
                </a:r>
                <a14:m>
                  <m:oMath xmlns:m="http://schemas.openxmlformats.org/officeDocument/2006/math">
                    <m:r>
                      <a:rPr lang="en-US" sz="2000" b="1" i="1" dirty="0" smtClean="0">
                        <a:latin typeface="Cambria Math" panose="02040503050406030204" pitchFamily="18" charset="0"/>
                      </a:rPr>
                      <m:t>𝒉</m:t>
                    </m:r>
                  </m:oMath>
                </a14:m>
                <a:endParaRPr lang="en-US" sz="2000" b="1" dirty="0"/>
              </a:p>
            </p:txBody>
          </p:sp>
        </mc:Choice>
        <mc:Fallback xmlns="">
          <p:sp>
            <p:nvSpPr>
              <p:cNvPr id="21" name="Title 1">
                <a:extLst>
                  <a:ext uri="{FF2B5EF4-FFF2-40B4-BE49-F238E27FC236}">
                    <a16:creationId xmlns:a16="http://schemas.microsoft.com/office/drawing/2014/main" id="{CBAA3889-9743-3F4B-95DF-5A6AF49C1BBC}"/>
                  </a:ext>
                </a:extLst>
              </p:cNvPr>
              <p:cNvSpPr txBox="1">
                <a:spLocks noRot="1" noChangeAspect="1" noMove="1" noResize="1" noEditPoints="1" noAdjustHandles="1" noChangeArrowheads="1" noChangeShapeType="1" noTextEdit="1"/>
              </p:cNvSpPr>
              <p:nvPr/>
            </p:nvSpPr>
            <p:spPr>
              <a:xfrm>
                <a:off x="7334754" y="3146680"/>
                <a:ext cx="3853946" cy="767765"/>
              </a:xfrm>
              <a:prstGeom prst="rect">
                <a:avLst/>
              </a:prstGeom>
              <a:blipFill>
                <a:blip r:embed="rId10"/>
                <a:stretch>
                  <a:fillRect l="-1316" t="-11475" b="-6557"/>
                </a:stretch>
              </a:blipFill>
            </p:spPr>
            <p:txBody>
              <a:bodyPr/>
              <a:lstStyle/>
              <a:p>
                <a:r>
                  <a:rPr lang="en-US">
                    <a:noFill/>
                  </a:rPr>
                  <a:t> </a:t>
                </a:r>
              </a:p>
            </p:txBody>
          </p:sp>
        </mc:Fallback>
      </mc:AlternateContent>
      <p:sp>
        <p:nvSpPr>
          <p:cNvPr id="4" name="Freeform 3">
            <a:extLst>
              <a:ext uri="{FF2B5EF4-FFF2-40B4-BE49-F238E27FC236}">
                <a16:creationId xmlns:a16="http://schemas.microsoft.com/office/drawing/2014/main" id="{F7006790-FA1B-D244-8B31-547A3A36D949}"/>
              </a:ext>
            </a:extLst>
          </p:cNvPr>
          <p:cNvSpPr/>
          <p:nvPr/>
        </p:nvSpPr>
        <p:spPr>
          <a:xfrm>
            <a:off x="4294990" y="3453584"/>
            <a:ext cx="596900" cy="584200"/>
          </a:xfrm>
          <a:custGeom>
            <a:avLst/>
            <a:gdLst>
              <a:gd name="connsiteX0" fmla="*/ 381000 w 596900"/>
              <a:gd name="connsiteY0" fmla="*/ 25400 h 584200"/>
              <a:gd name="connsiteX1" fmla="*/ 317500 w 596900"/>
              <a:gd name="connsiteY1" fmla="*/ 63500 h 584200"/>
              <a:gd name="connsiteX2" fmla="*/ 139700 w 596900"/>
              <a:gd name="connsiteY2" fmla="*/ 88900 h 584200"/>
              <a:gd name="connsiteX3" fmla="*/ 63500 w 596900"/>
              <a:gd name="connsiteY3" fmla="*/ 114300 h 584200"/>
              <a:gd name="connsiteX4" fmla="*/ 12700 w 596900"/>
              <a:gd name="connsiteY4" fmla="*/ 190500 h 584200"/>
              <a:gd name="connsiteX5" fmla="*/ 0 w 596900"/>
              <a:gd name="connsiteY5" fmla="*/ 266700 h 584200"/>
              <a:gd name="connsiteX6" fmla="*/ 12700 w 596900"/>
              <a:gd name="connsiteY6" fmla="*/ 368300 h 584200"/>
              <a:gd name="connsiteX7" fmla="*/ 88900 w 596900"/>
              <a:gd name="connsiteY7" fmla="*/ 520700 h 584200"/>
              <a:gd name="connsiteX8" fmla="*/ 203200 w 596900"/>
              <a:gd name="connsiteY8" fmla="*/ 584200 h 584200"/>
              <a:gd name="connsiteX9" fmla="*/ 469900 w 596900"/>
              <a:gd name="connsiteY9" fmla="*/ 571500 h 584200"/>
              <a:gd name="connsiteX10" fmla="*/ 558800 w 596900"/>
              <a:gd name="connsiteY10" fmla="*/ 482600 h 584200"/>
              <a:gd name="connsiteX11" fmla="*/ 596900 w 596900"/>
              <a:gd name="connsiteY11" fmla="*/ 342900 h 584200"/>
              <a:gd name="connsiteX12" fmla="*/ 558800 w 596900"/>
              <a:gd name="connsiteY12" fmla="*/ 114300 h 584200"/>
              <a:gd name="connsiteX13" fmla="*/ 482600 w 596900"/>
              <a:gd name="connsiteY13" fmla="*/ 50800 h 584200"/>
              <a:gd name="connsiteX14" fmla="*/ 393700 w 596900"/>
              <a:gd name="connsiteY14" fmla="*/ 0 h 584200"/>
              <a:gd name="connsiteX15" fmla="*/ 279400 w 596900"/>
              <a:gd name="connsiteY15" fmla="*/ 12700 h 584200"/>
              <a:gd name="connsiteX16" fmla="*/ 215900 w 596900"/>
              <a:gd name="connsiteY16" fmla="*/ 254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6900" h="584200">
                <a:moveTo>
                  <a:pt x="381000" y="25400"/>
                </a:moveTo>
                <a:cubicBezTo>
                  <a:pt x="359833" y="38100"/>
                  <a:pt x="340057" y="53475"/>
                  <a:pt x="317500" y="63500"/>
                </a:cubicBezTo>
                <a:cubicBezTo>
                  <a:pt x="277403" y="81321"/>
                  <a:pt x="157375" y="87132"/>
                  <a:pt x="139700" y="88900"/>
                </a:cubicBezTo>
                <a:cubicBezTo>
                  <a:pt x="114300" y="97367"/>
                  <a:pt x="78352" y="92023"/>
                  <a:pt x="63500" y="114300"/>
                </a:cubicBezTo>
                <a:lnTo>
                  <a:pt x="12700" y="190500"/>
                </a:lnTo>
                <a:cubicBezTo>
                  <a:pt x="8467" y="215900"/>
                  <a:pt x="0" y="240950"/>
                  <a:pt x="0" y="266700"/>
                </a:cubicBezTo>
                <a:cubicBezTo>
                  <a:pt x="0" y="300830"/>
                  <a:pt x="5549" y="334927"/>
                  <a:pt x="12700" y="368300"/>
                </a:cubicBezTo>
                <a:cubicBezTo>
                  <a:pt x="21152" y="407743"/>
                  <a:pt x="53579" y="497153"/>
                  <a:pt x="88900" y="520700"/>
                </a:cubicBezTo>
                <a:cubicBezTo>
                  <a:pt x="176239" y="578926"/>
                  <a:pt x="136140" y="561847"/>
                  <a:pt x="203200" y="584200"/>
                </a:cubicBezTo>
                <a:cubicBezTo>
                  <a:pt x="292100" y="579967"/>
                  <a:pt x="381207" y="578891"/>
                  <a:pt x="469900" y="571500"/>
                </a:cubicBezTo>
                <a:cubicBezTo>
                  <a:pt x="518081" y="567485"/>
                  <a:pt x="543626" y="528121"/>
                  <a:pt x="558800" y="482600"/>
                </a:cubicBezTo>
                <a:cubicBezTo>
                  <a:pt x="591026" y="385922"/>
                  <a:pt x="578949" y="432654"/>
                  <a:pt x="596900" y="342900"/>
                </a:cubicBezTo>
                <a:cubicBezTo>
                  <a:pt x="596350" y="336295"/>
                  <a:pt x="592771" y="148271"/>
                  <a:pt x="558800" y="114300"/>
                </a:cubicBezTo>
                <a:cubicBezTo>
                  <a:pt x="499504" y="55004"/>
                  <a:pt x="544485" y="95003"/>
                  <a:pt x="482600" y="50800"/>
                </a:cubicBezTo>
                <a:cubicBezTo>
                  <a:pt x="415324" y="2746"/>
                  <a:pt x="455528" y="20609"/>
                  <a:pt x="393700" y="0"/>
                </a:cubicBezTo>
                <a:cubicBezTo>
                  <a:pt x="355600" y="4233"/>
                  <a:pt x="317213" y="6398"/>
                  <a:pt x="279400" y="12700"/>
                </a:cubicBezTo>
                <a:cubicBezTo>
                  <a:pt x="187136" y="28077"/>
                  <a:pt x="283864" y="25400"/>
                  <a:pt x="215900" y="25400"/>
                </a:cubicBezTo>
              </a:path>
            </a:pathLst>
          </a:cu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5FEB8538-D10C-D040-BB41-D1175A0F200F}"/>
              </a:ext>
            </a:extLst>
          </p:cNvPr>
          <p:cNvSpPr/>
          <p:nvPr/>
        </p:nvSpPr>
        <p:spPr>
          <a:xfrm>
            <a:off x="4804640" y="3456103"/>
            <a:ext cx="596900" cy="584200"/>
          </a:xfrm>
          <a:custGeom>
            <a:avLst/>
            <a:gdLst>
              <a:gd name="connsiteX0" fmla="*/ 381000 w 596900"/>
              <a:gd name="connsiteY0" fmla="*/ 25400 h 584200"/>
              <a:gd name="connsiteX1" fmla="*/ 317500 w 596900"/>
              <a:gd name="connsiteY1" fmla="*/ 63500 h 584200"/>
              <a:gd name="connsiteX2" fmla="*/ 139700 w 596900"/>
              <a:gd name="connsiteY2" fmla="*/ 88900 h 584200"/>
              <a:gd name="connsiteX3" fmla="*/ 63500 w 596900"/>
              <a:gd name="connsiteY3" fmla="*/ 114300 h 584200"/>
              <a:gd name="connsiteX4" fmla="*/ 12700 w 596900"/>
              <a:gd name="connsiteY4" fmla="*/ 190500 h 584200"/>
              <a:gd name="connsiteX5" fmla="*/ 0 w 596900"/>
              <a:gd name="connsiteY5" fmla="*/ 266700 h 584200"/>
              <a:gd name="connsiteX6" fmla="*/ 12700 w 596900"/>
              <a:gd name="connsiteY6" fmla="*/ 368300 h 584200"/>
              <a:gd name="connsiteX7" fmla="*/ 88900 w 596900"/>
              <a:gd name="connsiteY7" fmla="*/ 520700 h 584200"/>
              <a:gd name="connsiteX8" fmla="*/ 203200 w 596900"/>
              <a:gd name="connsiteY8" fmla="*/ 584200 h 584200"/>
              <a:gd name="connsiteX9" fmla="*/ 469900 w 596900"/>
              <a:gd name="connsiteY9" fmla="*/ 571500 h 584200"/>
              <a:gd name="connsiteX10" fmla="*/ 558800 w 596900"/>
              <a:gd name="connsiteY10" fmla="*/ 482600 h 584200"/>
              <a:gd name="connsiteX11" fmla="*/ 596900 w 596900"/>
              <a:gd name="connsiteY11" fmla="*/ 342900 h 584200"/>
              <a:gd name="connsiteX12" fmla="*/ 558800 w 596900"/>
              <a:gd name="connsiteY12" fmla="*/ 114300 h 584200"/>
              <a:gd name="connsiteX13" fmla="*/ 482600 w 596900"/>
              <a:gd name="connsiteY13" fmla="*/ 50800 h 584200"/>
              <a:gd name="connsiteX14" fmla="*/ 393700 w 596900"/>
              <a:gd name="connsiteY14" fmla="*/ 0 h 584200"/>
              <a:gd name="connsiteX15" fmla="*/ 279400 w 596900"/>
              <a:gd name="connsiteY15" fmla="*/ 12700 h 584200"/>
              <a:gd name="connsiteX16" fmla="*/ 215900 w 596900"/>
              <a:gd name="connsiteY16" fmla="*/ 254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6900" h="584200">
                <a:moveTo>
                  <a:pt x="381000" y="25400"/>
                </a:moveTo>
                <a:cubicBezTo>
                  <a:pt x="359833" y="38100"/>
                  <a:pt x="340057" y="53475"/>
                  <a:pt x="317500" y="63500"/>
                </a:cubicBezTo>
                <a:cubicBezTo>
                  <a:pt x="277403" y="81321"/>
                  <a:pt x="157375" y="87132"/>
                  <a:pt x="139700" y="88900"/>
                </a:cubicBezTo>
                <a:cubicBezTo>
                  <a:pt x="114300" y="97367"/>
                  <a:pt x="78352" y="92023"/>
                  <a:pt x="63500" y="114300"/>
                </a:cubicBezTo>
                <a:lnTo>
                  <a:pt x="12700" y="190500"/>
                </a:lnTo>
                <a:cubicBezTo>
                  <a:pt x="8467" y="215900"/>
                  <a:pt x="0" y="240950"/>
                  <a:pt x="0" y="266700"/>
                </a:cubicBezTo>
                <a:cubicBezTo>
                  <a:pt x="0" y="300830"/>
                  <a:pt x="5549" y="334927"/>
                  <a:pt x="12700" y="368300"/>
                </a:cubicBezTo>
                <a:cubicBezTo>
                  <a:pt x="21152" y="407743"/>
                  <a:pt x="53579" y="497153"/>
                  <a:pt x="88900" y="520700"/>
                </a:cubicBezTo>
                <a:cubicBezTo>
                  <a:pt x="176239" y="578926"/>
                  <a:pt x="136140" y="561847"/>
                  <a:pt x="203200" y="584200"/>
                </a:cubicBezTo>
                <a:cubicBezTo>
                  <a:pt x="292100" y="579967"/>
                  <a:pt x="381207" y="578891"/>
                  <a:pt x="469900" y="571500"/>
                </a:cubicBezTo>
                <a:cubicBezTo>
                  <a:pt x="518081" y="567485"/>
                  <a:pt x="543626" y="528121"/>
                  <a:pt x="558800" y="482600"/>
                </a:cubicBezTo>
                <a:cubicBezTo>
                  <a:pt x="591026" y="385922"/>
                  <a:pt x="578949" y="432654"/>
                  <a:pt x="596900" y="342900"/>
                </a:cubicBezTo>
                <a:cubicBezTo>
                  <a:pt x="596350" y="336295"/>
                  <a:pt x="592771" y="148271"/>
                  <a:pt x="558800" y="114300"/>
                </a:cubicBezTo>
                <a:cubicBezTo>
                  <a:pt x="499504" y="55004"/>
                  <a:pt x="544485" y="95003"/>
                  <a:pt x="482600" y="50800"/>
                </a:cubicBezTo>
                <a:cubicBezTo>
                  <a:pt x="415324" y="2746"/>
                  <a:pt x="455528" y="20609"/>
                  <a:pt x="393700" y="0"/>
                </a:cubicBezTo>
                <a:cubicBezTo>
                  <a:pt x="355600" y="4233"/>
                  <a:pt x="317213" y="6398"/>
                  <a:pt x="279400" y="12700"/>
                </a:cubicBezTo>
                <a:cubicBezTo>
                  <a:pt x="187136" y="28077"/>
                  <a:pt x="283864" y="25400"/>
                  <a:pt x="215900" y="25400"/>
                </a:cubicBezTo>
              </a:path>
            </a:pathLst>
          </a:cu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4325EC0-99E8-4345-BA64-D2A515183213}"/>
              </a:ext>
            </a:extLst>
          </p:cNvPr>
          <p:cNvSpPr/>
          <p:nvPr/>
        </p:nvSpPr>
        <p:spPr>
          <a:xfrm>
            <a:off x="5876817" y="3453584"/>
            <a:ext cx="596900" cy="584200"/>
          </a:xfrm>
          <a:custGeom>
            <a:avLst/>
            <a:gdLst>
              <a:gd name="connsiteX0" fmla="*/ 381000 w 596900"/>
              <a:gd name="connsiteY0" fmla="*/ 25400 h 584200"/>
              <a:gd name="connsiteX1" fmla="*/ 317500 w 596900"/>
              <a:gd name="connsiteY1" fmla="*/ 63500 h 584200"/>
              <a:gd name="connsiteX2" fmla="*/ 139700 w 596900"/>
              <a:gd name="connsiteY2" fmla="*/ 88900 h 584200"/>
              <a:gd name="connsiteX3" fmla="*/ 63500 w 596900"/>
              <a:gd name="connsiteY3" fmla="*/ 114300 h 584200"/>
              <a:gd name="connsiteX4" fmla="*/ 12700 w 596900"/>
              <a:gd name="connsiteY4" fmla="*/ 190500 h 584200"/>
              <a:gd name="connsiteX5" fmla="*/ 0 w 596900"/>
              <a:gd name="connsiteY5" fmla="*/ 266700 h 584200"/>
              <a:gd name="connsiteX6" fmla="*/ 12700 w 596900"/>
              <a:gd name="connsiteY6" fmla="*/ 368300 h 584200"/>
              <a:gd name="connsiteX7" fmla="*/ 88900 w 596900"/>
              <a:gd name="connsiteY7" fmla="*/ 520700 h 584200"/>
              <a:gd name="connsiteX8" fmla="*/ 203200 w 596900"/>
              <a:gd name="connsiteY8" fmla="*/ 584200 h 584200"/>
              <a:gd name="connsiteX9" fmla="*/ 469900 w 596900"/>
              <a:gd name="connsiteY9" fmla="*/ 571500 h 584200"/>
              <a:gd name="connsiteX10" fmla="*/ 558800 w 596900"/>
              <a:gd name="connsiteY10" fmla="*/ 482600 h 584200"/>
              <a:gd name="connsiteX11" fmla="*/ 596900 w 596900"/>
              <a:gd name="connsiteY11" fmla="*/ 342900 h 584200"/>
              <a:gd name="connsiteX12" fmla="*/ 558800 w 596900"/>
              <a:gd name="connsiteY12" fmla="*/ 114300 h 584200"/>
              <a:gd name="connsiteX13" fmla="*/ 482600 w 596900"/>
              <a:gd name="connsiteY13" fmla="*/ 50800 h 584200"/>
              <a:gd name="connsiteX14" fmla="*/ 393700 w 596900"/>
              <a:gd name="connsiteY14" fmla="*/ 0 h 584200"/>
              <a:gd name="connsiteX15" fmla="*/ 279400 w 596900"/>
              <a:gd name="connsiteY15" fmla="*/ 12700 h 584200"/>
              <a:gd name="connsiteX16" fmla="*/ 215900 w 596900"/>
              <a:gd name="connsiteY16" fmla="*/ 254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6900" h="584200">
                <a:moveTo>
                  <a:pt x="381000" y="25400"/>
                </a:moveTo>
                <a:cubicBezTo>
                  <a:pt x="359833" y="38100"/>
                  <a:pt x="340057" y="53475"/>
                  <a:pt x="317500" y="63500"/>
                </a:cubicBezTo>
                <a:cubicBezTo>
                  <a:pt x="277403" y="81321"/>
                  <a:pt x="157375" y="87132"/>
                  <a:pt x="139700" y="88900"/>
                </a:cubicBezTo>
                <a:cubicBezTo>
                  <a:pt x="114300" y="97367"/>
                  <a:pt x="78352" y="92023"/>
                  <a:pt x="63500" y="114300"/>
                </a:cubicBezTo>
                <a:lnTo>
                  <a:pt x="12700" y="190500"/>
                </a:lnTo>
                <a:cubicBezTo>
                  <a:pt x="8467" y="215900"/>
                  <a:pt x="0" y="240950"/>
                  <a:pt x="0" y="266700"/>
                </a:cubicBezTo>
                <a:cubicBezTo>
                  <a:pt x="0" y="300830"/>
                  <a:pt x="5549" y="334927"/>
                  <a:pt x="12700" y="368300"/>
                </a:cubicBezTo>
                <a:cubicBezTo>
                  <a:pt x="21152" y="407743"/>
                  <a:pt x="53579" y="497153"/>
                  <a:pt x="88900" y="520700"/>
                </a:cubicBezTo>
                <a:cubicBezTo>
                  <a:pt x="176239" y="578926"/>
                  <a:pt x="136140" y="561847"/>
                  <a:pt x="203200" y="584200"/>
                </a:cubicBezTo>
                <a:cubicBezTo>
                  <a:pt x="292100" y="579967"/>
                  <a:pt x="381207" y="578891"/>
                  <a:pt x="469900" y="571500"/>
                </a:cubicBezTo>
                <a:cubicBezTo>
                  <a:pt x="518081" y="567485"/>
                  <a:pt x="543626" y="528121"/>
                  <a:pt x="558800" y="482600"/>
                </a:cubicBezTo>
                <a:cubicBezTo>
                  <a:pt x="591026" y="385922"/>
                  <a:pt x="578949" y="432654"/>
                  <a:pt x="596900" y="342900"/>
                </a:cubicBezTo>
                <a:cubicBezTo>
                  <a:pt x="596350" y="336295"/>
                  <a:pt x="592771" y="148271"/>
                  <a:pt x="558800" y="114300"/>
                </a:cubicBezTo>
                <a:cubicBezTo>
                  <a:pt x="499504" y="55004"/>
                  <a:pt x="544485" y="95003"/>
                  <a:pt x="482600" y="50800"/>
                </a:cubicBezTo>
                <a:cubicBezTo>
                  <a:pt x="415324" y="2746"/>
                  <a:pt x="455528" y="20609"/>
                  <a:pt x="393700" y="0"/>
                </a:cubicBezTo>
                <a:cubicBezTo>
                  <a:pt x="355600" y="4233"/>
                  <a:pt x="317213" y="6398"/>
                  <a:pt x="279400" y="12700"/>
                </a:cubicBezTo>
                <a:cubicBezTo>
                  <a:pt x="187136" y="28077"/>
                  <a:pt x="283864" y="25400"/>
                  <a:pt x="215900" y="25400"/>
                </a:cubicBezTo>
              </a:path>
            </a:pathLst>
          </a:cu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8219703-2763-9545-B774-6B722B77000A}"/>
              </a:ext>
            </a:extLst>
          </p:cNvPr>
          <p:cNvSpPr/>
          <p:nvPr/>
        </p:nvSpPr>
        <p:spPr>
          <a:xfrm>
            <a:off x="266954" y="6305952"/>
            <a:ext cx="5388398" cy="307777"/>
          </a:xfrm>
          <a:prstGeom prst="rect">
            <a:avLst/>
          </a:prstGeom>
        </p:spPr>
        <p:txBody>
          <a:bodyPr wrap="none">
            <a:spAutoFit/>
          </a:bodyPr>
          <a:lstStyle/>
          <a:p>
            <a:r>
              <a:rPr lang="en-US" sz="1400" dirty="0"/>
              <a:t>Diagram: </a:t>
            </a:r>
            <a:r>
              <a:rPr lang="en-US" sz="1400" dirty="0">
                <a:hlinkClick r:id="rId11"/>
              </a:rPr>
              <a:t>https://colah.github.io/posts/2015-08-Understanding-LSTMs/</a:t>
            </a:r>
            <a:endParaRPr lang="en-US" sz="1400" dirty="0"/>
          </a:p>
        </p:txBody>
      </p:sp>
      <p:sp>
        <p:nvSpPr>
          <p:cNvPr id="23" name="Slide Number Placeholder 9">
            <a:extLst>
              <a:ext uri="{FF2B5EF4-FFF2-40B4-BE49-F238E27FC236}">
                <a16:creationId xmlns:a16="http://schemas.microsoft.com/office/drawing/2014/main" id="{E5B76762-5D13-0044-AC2C-15FE72C37831}"/>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54</a:t>
            </a:fld>
            <a:endParaRPr lang="en-US" dirty="0"/>
          </a:p>
        </p:txBody>
      </p:sp>
    </p:spTree>
    <p:extLst>
      <p:ext uri="{BB962C8B-B14F-4D97-AF65-F5344CB8AC3E}">
        <p14:creationId xmlns:p14="http://schemas.microsoft.com/office/powerpoint/2010/main" val="4207942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619677-DD38-AD4E-9146-180C2A5E48B7}"/>
              </a:ext>
            </a:extLst>
          </p:cNvPr>
          <p:cNvSpPr>
            <a:spLocks noGrp="1"/>
          </p:cNvSpPr>
          <p:nvPr>
            <p:ph type="title"/>
          </p:nvPr>
        </p:nvSpPr>
        <p:spPr/>
        <p:txBody>
          <a:bodyPr/>
          <a:lstStyle/>
          <a:p>
            <a:r>
              <a:rPr lang="en-US" dirty="0"/>
              <a:t>Forget Gate</a:t>
            </a:r>
          </a:p>
        </p:txBody>
      </p:sp>
      <p:sp>
        <p:nvSpPr>
          <p:cNvPr id="26" name="Slide Number Placeholder 9">
            <a:extLst>
              <a:ext uri="{FF2B5EF4-FFF2-40B4-BE49-F238E27FC236}">
                <a16:creationId xmlns:a16="http://schemas.microsoft.com/office/drawing/2014/main" id="{85CC6E46-3448-5845-B4B9-81A57031450A}"/>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55</a:t>
            </a:fld>
            <a:endParaRPr lang="en-US" dirty="0"/>
          </a:p>
        </p:txBody>
      </p:sp>
      <p:pic>
        <p:nvPicPr>
          <p:cNvPr id="8" name="Picture 7">
            <a:extLst>
              <a:ext uri="{FF2B5EF4-FFF2-40B4-BE49-F238E27FC236}">
                <a16:creationId xmlns:a16="http://schemas.microsoft.com/office/drawing/2014/main" id="{D7E16615-59F6-8F42-BAC2-FCB1B94093B3}"/>
              </a:ext>
            </a:extLst>
          </p:cNvPr>
          <p:cNvPicPr>
            <a:picLocks noChangeAspect="1"/>
          </p:cNvPicPr>
          <p:nvPr/>
        </p:nvPicPr>
        <p:blipFill>
          <a:blip r:embed="rId3"/>
          <a:stretch>
            <a:fillRect/>
          </a:stretch>
        </p:blipFill>
        <p:spPr>
          <a:xfrm>
            <a:off x="522048" y="1231923"/>
            <a:ext cx="7198100" cy="4856135"/>
          </a:xfrm>
          <a:prstGeom prst="rect">
            <a:avLst/>
          </a:prstGeom>
        </p:spPr>
      </p:pic>
      <p:pic>
        <p:nvPicPr>
          <p:cNvPr id="9" name="Picture 8">
            <a:extLst>
              <a:ext uri="{FF2B5EF4-FFF2-40B4-BE49-F238E27FC236}">
                <a16:creationId xmlns:a16="http://schemas.microsoft.com/office/drawing/2014/main" id="{70D43A49-6587-6A47-9520-C3E7AF35F120}"/>
              </a:ext>
            </a:extLst>
          </p:cNvPr>
          <p:cNvPicPr>
            <a:picLocks noChangeAspect="1"/>
          </p:cNvPicPr>
          <p:nvPr/>
        </p:nvPicPr>
        <p:blipFill>
          <a:blip r:embed="rId4"/>
          <a:stretch>
            <a:fillRect/>
          </a:stretch>
        </p:blipFill>
        <p:spPr>
          <a:xfrm>
            <a:off x="7720148" y="424838"/>
            <a:ext cx="4214143" cy="550668"/>
          </a:xfrm>
          <a:prstGeom prst="rect">
            <a:avLst/>
          </a:prstGeom>
        </p:spPr>
      </p:pic>
      <p:sp>
        <p:nvSpPr>
          <p:cNvPr id="29" name="Title 5">
            <a:extLst>
              <a:ext uri="{FF2B5EF4-FFF2-40B4-BE49-F238E27FC236}">
                <a16:creationId xmlns:a16="http://schemas.microsoft.com/office/drawing/2014/main" id="{56F22860-9B2B-7F43-A042-B8C012A3059E}"/>
              </a:ext>
            </a:extLst>
          </p:cNvPr>
          <p:cNvSpPr txBox="1">
            <a:spLocks/>
          </p:cNvSpPr>
          <p:nvPr/>
        </p:nvSpPr>
        <p:spPr>
          <a:xfrm>
            <a:off x="2312126" y="5826034"/>
            <a:ext cx="8725988" cy="88356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solidFill>
                  <a:srgbClr val="C00000"/>
                </a:solidFill>
              </a:rPr>
              <a:t>Imagine the cell state currently has values related to a previous topic. Convo has shifted.</a:t>
            </a:r>
          </a:p>
        </p:txBody>
      </p:sp>
    </p:spTree>
    <p:extLst>
      <p:ext uri="{BB962C8B-B14F-4D97-AF65-F5344CB8AC3E}">
        <p14:creationId xmlns:p14="http://schemas.microsoft.com/office/powerpoint/2010/main" val="921970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8BA00B-2639-CA48-A024-BDA9E0751D3C}"/>
              </a:ext>
            </a:extLst>
          </p:cNvPr>
          <p:cNvPicPr>
            <a:picLocks noChangeAspect="1"/>
          </p:cNvPicPr>
          <p:nvPr/>
        </p:nvPicPr>
        <p:blipFill>
          <a:blip r:embed="rId3"/>
          <a:stretch>
            <a:fillRect/>
          </a:stretch>
        </p:blipFill>
        <p:spPr>
          <a:xfrm>
            <a:off x="435431" y="1190432"/>
            <a:ext cx="7193280" cy="4772465"/>
          </a:xfrm>
          <a:prstGeom prst="rect">
            <a:avLst/>
          </a:prstGeom>
        </p:spPr>
      </p:pic>
      <p:sp>
        <p:nvSpPr>
          <p:cNvPr id="6" name="Title 5">
            <a:extLst>
              <a:ext uri="{FF2B5EF4-FFF2-40B4-BE49-F238E27FC236}">
                <a16:creationId xmlns:a16="http://schemas.microsoft.com/office/drawing/2014/main" id="{CB619677-DD38-AD4E-9146-180C2A5E48B7}"/>
              </a:ext>
            </a:extLst>
          </p:cNvPr>
          <p:cNvSpPr>
            <a:spLocks noGrp="1"/>
          </p:cNvSpPr>
          <p:nvPr>
            <p:ph type="title"/>
          </p:nvPr>
        </p:nvSpPr>
        <p:spPr/>
        <p:txBody>
          <a:bodyPr/>
          <a:lstStyle/>
          <a:p>
            <a:r>
              <a:rPr lang="en-US" dirty="0"/>
              <a:t>Input Gate</a:t>
            </a:r>
          </a:p>
        </p:txBody>
      </p:sp>
      <p:sp>
        <p:nvSpPr>
          <p:cNvPr id="26" name="Slide Number Placeholder 9">
            <a:extLst>
              <a:ext uri="{FF2B5EF4-FFF2-40B4-BE49-F238E27FC236}">
                <a16:creationId xmlns:a16="http://schemas.microsoft.com/office/drawing/2014/main" id="{85CC6E46-3448-5845-B4B9-81A57031450A}"/>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56</a:t>
            </a:fld>
            <a:endParaRPr lang="en-US" dirty="0"/>
          </a:p>
        </p:txBody>
      </p:sp>
      <p:pic>
        <p:nvPicPr>
          <p:cNvPr id="9" name="Picture 8">
            <a:extLst>
              <a:ext uri="{FF2B5EF4-FFF2-40B4-BE49-F238E27FC236}">
                <a16:creationId xmlns:a16="http://schemas.microsoft.com/office/drawing/2014/main" id="{70D43A49-6587-6A47-9520-C3E7AF35F120}"/>
              </a:ext>
            </a:extLst>
          </p:cNvPr>
          <p:cNvPicPr>
            <a:picLocks noChangeAspect="1"/>
          </p:cNvPicPr>
          <p:nvPr/>
        </p:nvPicPr>
        <p:blipFill>
          <a:blip r:embed="rId4"/>
          <a:stretch>
            <a:fillRect/>
          </a:stretch>
        </p:blipFill>
        <p:spPr>
          <a:xfrm>
            <a:off x="7720148" y="424838"/>
            <a:ext cx="4214143" cy="550668"/>
          </a:xfrm>
          <a:prstGeom prst="rect">
            <a:avLst/>
          </a:prstGeom>
        </p:spPr>
      </p:pic>
      <p:sp>
        <p:nvSpPr>
          <p:cNvPr id="29" name="Title 5">
            <a:extLst>
              <a:ext uri="{FF2B5EF4-FFF2-40B4-BE49-F238E27FC236}">
                <a16:creationId xmlns:a16="http://schemas.microsoft.com/office/drawing/2014/main" id="{56F22860-9B2B-7F43-A042-B8C012A3059E}"/>
              </a:ext>
            </a:extLst>
          </p:cNvPr>
          <p:cNvSpPr txBox="1">
            <a:spLocks/>
          </p:cNvSpPr>
          <p:nvPr/>
        </p:nvSpPr>
        <p:spPr>
          <a:xfrm>
            <a:off x="2312126" y="5826034"/>
            <a:ext cx="8725988" cy="88356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solidFill>
                  <a:srgbClr val="C00000"/>
                </a:solidFill>
              </a:rPr>
              <a:t>Decides </a:t>
            </a:r>
            <a:r>
              <a:rPr lang="en-US" i="1" dirty="0">
                <a:solidFill>
                  <a:srgbClr val="C00000"/>
                </a:solidFill>
              </a:rPr>
              <a:t>which</a:t>
            </a:r>
            <a:r>
              <a:rPr lang="en-US" dirty="0">
                <a:solidFill>
                  <a:srgbClr val="C00000"/>
                </a:solidFill>
              </a:rPr>
              <a:t> values to update (by scaling each of the new, incoming info).</a:t>
            </a:r>
          </a:p>
        </p:txBody>
      </p:sp>
      <p:pic>
        <p:nvPicPr>
          <p:cNvPr id="3" name="Picture 2">
            <a:extLst>
              <a:ext uri="{FF2B5EF4-FFF2-40B4-BE49-F238E27FC236}">
                <a16:creationId xmlns:a16="http://schemas.microsoft.com/office/drawing/2014/main" id="{2E51DC9B-1CA3-B441-A626-DD7FE16B62A5}"/>
              </a:ext>
            </a:extLst>
          </p:cNvPr>
          <p:cNvPicPr>
            <a:picLocks noChangeAspect="1"/>
          </p:cNvPicPr>
          <p:nvPr/>
        </p:nvPicPr>
        <p:blipFill>
          <a:blip r:embed="rId5"/>
          <a:stretch>
            <a:fillRect/>
          </a:stretch>
        </p:blipFill>
        <p:spPr>
          <a:xfrm>
            <a:off x="7720147" y="1250975"/>
            <a:ext cx="4214143" cy="1064036"/>
          </a:xfrm>
          <a:prstGeom prst="rect">
            <a:avLst/>
          </a:prstGeom>
        </p:spPr>
      </p:pic>
    </p:spTree>
    <p:extLst>
      <p:ext uri="{BB962C8B-B14F-4D97-AF65-F5344CB8AC3E}">
        <p14:creationId xmlns:p14="http://schemas.microsoft.com/office/powerpoint/2010/main" val="839574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44784-9E62-BF4A-B034-B840D8D4F6FF}"/>
              </a:ext>
            </a:extLst>
          </p:cNvPr>
          <p:cNvPicPr>
            <a:picLocks noChangeAspect="1"/>
          </p:cNvPicPr>
          <p:nvPr/>
        </p:nvPicPr>
        <p:blipFill>
          <a:blip r:embed="rId3"/>
          <a:stretch>
            <a:fillRect/>
          </a:stretch>
        </p:blipFill>
        <p:spPr>
          <a:xfrm>
            <a:off x="454259" y="1145326"/>
            <a:ext cx="7142886" cy="4808156"/>
          </a:xfrm>
          <a:prstGeom prst="rect">
            <a:avLst/>
          </a:prstGeom>
        </p:spPr>
      </p:pic>
      <p:sp>
        <p:nvSpPr>
          <p:cNvPr id="6" name="Title 5">
            <a:extLst>
              <a:ext uri="{FF2B5EF4-FFF2-40B4-BE49-F238E27FC236}">
                <a16:creationId xmlns:a16="http://schemas.microsoft.com/office/drawing/2014/main" id="{CB619677-DD38-AD4E-9146-180C2A5E48B7}"/>
              </a:ext>
            </a:extLst>
          </p:cNvPr>
          <p:cNvSpPr>
            <a:spLocks noGrp="1"/>
          </p:cNvSpPr>
          <p:nvPr>
            <p:ph type="title"/>
          </p:nvPr>
        </p:nvSpPr>
        <p:spPr/>
        <p:txBody>
          <a:bodyPr>
            <a:normAutofit/>
          </a:bodyPr>
          <a:lstStyle/>
          <a:p>
            <a:r>
              <a:rPr lang="en-US" dirty="0"/>
              <a:t>Cell State</a:t>
            </a:r>
          </a:p>
        </p:txBody>
      </p:sp>
      <p:sp>
        <p:nvSpPr>
          <p:cNvPr id="26" name="Slide Number Placeholder 9">
            <a:extLst>
              <a:ext uri="{FF2B5EF4-FFF2-40B4-BE49-F238E27FC236}">
                <a16:creationId xmlns:a16="http://schemas.microsoft.com/office/drawing/2014/main" id="{85CC6E46-3448-5845-B4B9-81A57031450A}"/>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57</a:t>
            </a:fld>
            <a:endParaRPr lang="en-US" dirty="0"/>
          </a:p>
        </p:txBody>
      </p:sp>
      <p:pic>
        <p:nvPicPr>
          <p:cNvPr id="9" name="Picture 8">
            <a:extLst>
              <a:ext uri="{FF2B5EF4-FFF2-40B4-BE49-F238E27FC236}">
                <a16:creationId xmlns:a16="http://schemas.microsoft.com/office/drawing/2014/main" id="{70D43A49-6587-6A47-9520-C3E7AF35F120}"/>
              </a:ext>
            </a:extLst>
          </p:cNvPr>
          <p:cNvPicPr>
            <a:picLocks noChangeAspect="1"/>
          </p:cNvPicPr>
          <p:nvPr/>
        </p:nvPicPr>
        <p:blipFill>
          <a:blip r:embed="rId4"/>
          <a:stretch>
            <a:fillRect/>
          </a:stretch>
        </p:blipFill>
        <p:spPr>
          <a:xfrm>
            <a:off x="7720148" y="424838"/>
            <a:ext cx="4214143" cy="550668"/>
          </a:xfrm>
          <a:prstGeom prst="rect">
            <a:avLst/>
          </a:prstGeom>
        </p:spPr>
      </p:pic>
      <p:sp>
        <p:nvSpPr>
          <p:cNvPr id="29" name="Title 5">
            <a:extLst>
              <a:ext uri="{FF2B5EF4-FFF2-40B4-BE49-F238E27FC236}">
                <a16:creationId xmlns:a16="http://schemas.microsoft.com/office/drawing/2014/main" id="{56F22860-9B2B-7F43-A042-B8C012A3059E}"/>
              </a:ext>
            </a:extLst>
          </p:cNvPr>
          <p:cNvSpPr txBox="1">
            <a:spLocks/>
          </p:cNvSpPr>
          <p:nvPr/>
        </p:nvSpPr>
        <p:spPr>
          <a:xfrm>
            <a:off x="2312126" y="5826034"/>
            <a:ext cx="8725988" cy="88356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solidFill>
                  <a:srgbClr val="C00000"/>
                </a:solidFill>
              </a:rPr>
              <a:t>The cell state forgets some info, then it’s simultaneously updated by us adding to it.</a:t>
            </a:r>
          </a:p>
        </p:txBody>
      </p:sp>
      <p:pic>
        <p:nvPicPr>
          <p:cNvPr id="3" name="Picture 2">
            <a:extLst>
              <a:ext uri="{FF2B5EF4-FFF2-40B4-BE49-F238E27FC236}">
                <a16:creationId xmlns:a16="http://schemas.microsoft.com/office/drawing/2014/main" id="{2E51DC9B-1CA3-B441-A626-DD7FE16B62A5}"/>
              </a:ext>
            </a:extLst>
          </p:cNvPr>
          <p:cNvPicPr>
            <a:picLocks noChangeAspect="1"/>
          </p:cNvPicPr>
          <p:nvPr/>
        </p:nvPicPr>
        <p:blipFill>
          <a:blip r:embed="rId5"/>
          <a:stretch>
            <a:fillRect/>
          </a:stretch>
        </p:blipFill>
        <p:spPr>
          <a:xfrm>
            <a:off x="7720147" y="1250975"/>
            <a:ext cx="4214143" cy="1064036"/>
          </a:xfrm>
          <a:prstGeom prst="rect">
            <a:avLst/>
          </a:prstGeom>
        </p:spPr>
      </p:pic>
      <p:pic>
        <p:nvPicPr>
          <p:cNvPr id="5" name="Picture 4">
            <a:extLst>
              <a:ext uri="{FF2B5EF4-FFF2-40B4-BE49-F238E27FC236}">
                <a16:creationId xmlns:a16="http://schemas.microsoft.com/office/drawing/2014/main" id="{F18B3FDE-F371-0945-8A7B-96EB98069CAA}"/>
              </a:ext>
            </a:extLst>
          </p:cNvPr>
          <p:cNvPicPr>
            <a:picLocks noChangeAspect="1"/>
          </p:cNvPicPr>
          <p:nvPr/>
        </p:nvPicPr>
        <p:blipFill>
          <a:blip r:embed="rId6"/>
          <a:stretch>
            <a:fillRect/>
          </a:stretch>
        </p:blipFill>
        <p:spPr>
          <a:xfrm>
            <a:off x="7720147" y="2306281"/>
            <a:ext cx="3431921" cy="745395"/>
          </a:xfrm>
          <a:prstGeom prst="rect">
            <a:avLst/>
          </a:prstGeom>
        </p:spPr>
      </p:pic>
    </p:spTree>
    <p:extLst>
      <p:ext uri="{BB962C8B-B14F-4D97-AF65-F5344CB8AC3E}">
        <p14:creationId xmlns:p14="http://schemas.microsoft.com/office/powerpoint/2010/main" val="722408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5030C-FDC9-DA45-B4EE-19029C4318E5}"/>
              </a:ext>
            </a:extLst>
          </p:cNvPr>
          <p:cNvPicPr>
            <a:picLocks noChangeAspect="1"/>
          </p:cNvPicPr>
          <p:nvPr/>
        </p:nvPicPr>
        <p:blipFill>
          <a:blip r:embed="rId3"/>
          <a:stretch>
            <a:fillRect/>
          </a:stretch>
        </p:blipFill>
        <p:spPr>
          <a:xfrm>
            <a:off x="519574" y="1159535"/>
            <a:ext cx="7017695" cy="4763246"/>
          </a:xfrm>
          <a:prstGeom prst="rect">
            <a:avLst/>
          </a:prstGeom>
        </p:spPr>
      </p:pic>
      <p:sp>
        <p:nvSpPr>
          <p:cNvPr id="6" name="Title 5">
            <a:extLst>
              <a:ext uri="{FF2B5EF4-FFF2-40B4-BE49-F238E27FC236}">
                <a16:creationId xmlns:a16="http://schemas.microsoft.com/office/drawing/2014/main" id="{CB619677-DD38-AD4E-9146-180C2A5E48B7}"/>
              </a:ext>
            </a:extLst>
          </p:cNvPr>
          <p:cNvSpPr>
            <a:spLocks noGrp="1"/>
          </p:cNvSpPr>
          <p:nvPr>
            <p:ph type="title"/>
          </p:nvPr>
        </p:nvSpPr>
        <p:spPr/>
        <p:txBody>
          <a:bodyPr/>
          <a:lstStyle/>
          <a:p>
            <a:r>
              <a:rPr lang="en-US" dirty="0"/>
              <a:t>Hidden State</a:t>
            </a:r>
          </a:p>
        </p:txBody>
      </p:sp>
      <p:sp>
        <p:nvSpPr>
          <p:cNvPr id="26" name="Slide Number Placeholder 9">
            <a:extLst>
              <a:ext uri="{FF2B5EF4-FFF2-40B4-BE49-F238E27FC236}">
                <a16:creationId xmlns:a16="http://schemas.microsoft.com/office/drawing/2014/main" id="{85CC6E46-3448-5845-B4B9-81A57031450A}"/>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58</a:t>
            </a:fld>
            <a:endParaRPr lang="en-US" dirty="0"/>
          </a:p>
        </p:txBody>
      </p:sp>
      <p:pic>
        <p:nvPicPr>
          <p:cNvPr id="9" name="Picture 8">
            <a:extLst>
              <a:ext uri="{FF2B5EF4-FFF2-40B4-BE49-F238E27FC236}">
                <a16:creationId xmlns:a16="http://schemas.microsoft.com/office/drawing/2014/main" id="{70D43A49-6587-6A47-9520-C3E7AF35F120}"/>
              </a:ext>
            </a:extLst>
          </p:cNvPr>
          <p:cNvPicPr>
            <a:picLocks noChangeAspect="1"/>
          </p:cNvPicPr>
          <p:nvPr/>
        </p:nvPicPr>
        <p:blipFill>
          <a:blip r:embed="rId4"/>
          <a:stretch>
            <a:fillRect/>
          </a:stretch>
        </p:blipFill>
        <p:spPr>
          <a:xfrm>
            <a:off x="7720148" y="424838"/>
            <a:ext cx="4214143" cy="550668"/>
          </a:xfrm>
          <a:prstGeom prst="rect">
            <a:avLst/>
          </a:prstGeom>
        </p:spPr>
      </p:pic>
      <p:sp>
        <p:nvSpPr>
          <p:cNvPr id="29" name="Title 5">
            <a:extLst>
              <a:ext uri="{FF2B5EF4-FFF2-40B4-BE49-F238E27FC236}">
                <a16:creationId xmlns:a16="http://schemas.microsoft.com/office/drawing/2014/main" id="{56F22860-9B2B-7F43-A042-B8C012A3059E}"/>
              </a:ext>
            </a:extLst>
          </p:cNvPr>
          <p:cNvSpPr txBox="1">
            <a:spLocks/>
          </p:cNvSpPr>
          <p:nvPr/>
        </p:nvSpPr>
        <p:spPr>
          <a:xfrm>
            <a:off x="1940598" y="5606084"/>
            <a:ext cx="9797143" cy="1103516"/>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solidFill>
                  <a:srgbClr val="C00000"/>
                </a:solidFill>
              </a:rPr>
              <a:t>Decide what our new hidden representation will be. Based on:</a:t>
            </a:r>
            <a:br>
              <a:rPr lang="en-US" dirty="0">
                <a:solidFill>
                  <a:srgbClr val="C00000"/>
                </a:solidFill>
              </a:rPr>
            </a:br>
            <a:r>
              <a:rPr lang="en-US" sz="2600" dirty="0">
                <a:solidFill>
                  <a:srgbClr val="C00000"/>
                </a:solidFill>
              </a:rPr>
              <a:t>- filtered version of the cell state, and</a:t>
            </a:r>
          </a:p>
          <a:p>
            <a:r>
              <a:rPr lang="en-US" sz="2600" dirty="0">
                <a:solidFill>
                  <a:srgbClr val="C00000"/>
                </a:solidFill>
              </a:rPr>
              <a:t>- weighted version of recurrent, hidden layer</a:t>
            </a:r>
          </a:p>
        </p:txBody>
      </p:sp>
      <p:pic>
        <p:nvPicPr>
          <p:cNvPr id="3" name="Picture 2">
            <a:extLst>
              <a:ext uri="{FF2B5EF4-FFF2-40B4-BE49-F238E27FC236}">
                <a16:creationId xmlns:a16="http://schemas.microsoft.com/office/drawing/2014/main" id="{2E51DC9B-1CA3-B441-A626-DD7FE16B62A5}"/>
              </a:ext>
            </a:extLst>
          </p:cNvPr>
          <p:cNvPicPr>
            <a:picLocks noChangeAspect="1"/>
          </p:cNvPicPr>
          <p:nvPr/>
        </p:nvPicPr>
        <p:blipFill>
          <a:blip r:embed="rId5"/>
          <a:stretch>
            <a:fillRect/>
          </a:stretch>
        </p:blipFill>
        <p:spPr>
          <a:xfrm>
            <a:off x="7720147" y="1250975"/>
            <a:ext cx="4214143" cy="1064036"/>
          </a:xfrm>
          <a:prstGeom prst="rect">
            <a:avLst/>
          </a:prstGeom>
        </p:spPr>
      </p:pic>
      <p:pic>
        <p:nvPicPr>
          <p:cNvPr id="5" name="Picture 4">
            <a:extLst>
              <a:ext uri="{FF2B5EF4-FFF2-40B4-BE49-F238E27FC236}">
                <a16:creationId xmlns:a16="http://schemas.microsoft.com/office/drawing/2014/main" id="{F18B3FDE-F371-0945-8A7B-96EB98069CAA}"/>
              </a:ext>
            </a:extLst>
          </p:cNvPr>
          <p:cNvPicPr>
            <a:picLocks noChangeAspect="1"/>
          </p:cNvPicPr>
          <p:nvPr/>
        </p:nvPicPr>
        <p:blipFill>
          <a:blip r:embed="rId6"/>
          <a:stretch>
            <a:fillRect/>
          </a:stretch>
        </p:blipFill>
        <p:spPr>
          <a:xfrm>
            <a:off x="7720147" y="2306281"/>
            <a:ext cx="3431921" cy="745395"/>
          </a:xfrm>
          <a:prstGeom prst="rect">
            <a:avLst/>
          </a:prstGeom>
        </p:spPr>
      </p:pic>
      <p:pic>
        <p:nvPicPr>
          <p:cNvPr id="7" name="Picture 6">
            <a:extLst>
              <a:ext uri="{FF2B5EF4-FFF2-40B4-BE49-F238E27FC236}">
                <a16:creationId xmlns:a16="http://schemas.microsoft.com/office/drawing/2014/main" id="{3169986A-BB12-D244-96CE-2B1F7116BE8E}"/>
              </a:ext>
            </a:extLst>
          </p:cNvPr>
          <p:cNvPicPr>
            <a:picLocks noChangeAspect="1"/>
          </p:cNvPicPr>
          <p:nvPr/>
        </p:nvPicPr>
        <p:blipFill>
          <a:blip r:embed="rId7"/>
          <a:stretch>
            <a:fillRect/>
          </a:stretch>
        </p:blipFill>
        <p:spPr>
          <a:xfrm>
            <a:off x="7687227" y="3124072"/>
            <a:ext cx="4214143" cy="1181826"/>
          </a:xfrm>
          <a:prstGeom prst="rect">
            <a:avLst/>
          </a:prstGeom>
        </p:spPr>
      </p:pic>
    </p:spTree>
    <p:extLst>
      <p:ext uri="{BB962C8B-B14F-4D97-AF65-F5344CB8AC3E}">
        <p14:creationId xmlns:p14="http://schemas.microsoft.com/office/powerpoint/2010/main" val="3589015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a:bodyPr>
          <a:lstStyle/>
          <a:p>
            <a:r>
              <a:rPr lang="en-US" dirty="0"/>
              <a:t>LSTM</a:t>
            </a:r>
          </a:p>
        </p:txBody>
      </p:sp>
      <mc:AlternateContent xmlns:mc="http://schemas.openxmlformats.org/markup-compatibility/2006" xmlns:a14="http://schemas.microsoft.com/office/drawing/2010/main">
        <mc:Choice Requires="a14">
          <p:sp>
            <p:nvSpPr>
              <p:cNvPr id="110" name="Title 1">
                <a:extLst>
                  <a:ext uri="{FF2B5EF4-FFF2-40B4-BE49-F238E27FC236}">
                    <a16:creationId xmlns:a16="http://schemas.microsoft.com/office/drawing/2014/main" id="{EBAAB170-83EA-B447-9025-28D5F6121620}"/>
                  </a:ext>
                </a:extLst>
              </p:cNvPr>
              <p:cNvSpPr txBox="1">
                <a:spLocks/>
              </p:cNvSpPr>
              <p:nvPr/>
            </p:nvSpPr>
            <p:spPr>
              <a:xfrm>
                <a:off x="1537356" y="1143000"/>
                <a:ext cx="9918044" cy="4927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highlight>
                      <a:srgbClr val="FFFF00"/>
                    </a:highlight>
                  </a:rPr>
                  <a:t>It’s still possible for LSTMs to suffer from vanishing/exploding gradients</a:t>
                </a:r>
                <a:r>
                  <a:rPr lang="en-US" sz="2400" dirty="0"/>
                  <a:t>, but it’s way less likely than with vanilla RNNs:</a:t>
                </a:r>
              </a:p>
              <a:p>
                <a:pPr marL="342900" indent="-342900">
                  <a:lnSpc>
                    <a:spcPct val="150000"/>
                  </a:lnSpc>
                  <a:spcBef>
                    <a:spcPts val="2000"/>
                  </a:spcBef>
                  <a:buFont typeface="Arial" panose="020B0604020202020204" pitchFamily="34" charset="0"/>
                  <a:buChar char="•"/>
                </a:pPr>
                <a:r>
                  <a:rPr lang="en-US" sz="2400" dirty="0"/>
                  <a:t>If RNNs wish to preserve info over long contexts, it must delicately find a recurrent weight matrix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𝑊</m:t>
                        </m:r>
                      </m:e>
                      <m:sub>
                        <m:r>
                          <a:rPr lang="en-US" sz="2400" b="0" i="1" dirty="0" smtClean="0">
                            <a:solidFill>
                              <a:srgbClr val="C00000"/>
                            </a:solidFill>
                            <a:latin typeface="Cambria Math" panose="02040503050406030204" pitchFamily="18" charset="0"/>
                          </a:rPr>
                          <m:t>h</m:t>
                        </m:r>
                      </m:sub>
                    </m:sSub>
                  </m:oMath>
                </a14:m>
                <a:r>
                  <a:rPr lang="en-US" sz="2400" dirty="0">
                    <a:solidFill>
                      <a:srgbClr val="C00000"/>
                    </a:solidFill>
                  </a:rPr>
                  <a:t> </a:t>
                </a:r>
                <a:r>
                  <a:rPr lang="en-US" sz="2400" dirty="0"/>
                  <a:t>that isn’t too large or small</a:t>
                </a:r>
              </a:p>
              <a:p>
                <a:pPr marL="342900" indent="-342900">
                  <a:lnSpc>
                    <a:spcPct val="150000"/>
                  </a:lnSpc>
                  <a:spcBef>
                    <a:spcPts val="2000"/>
                  </a:spcBef>
                  <a:buFont typeface="Arial" panose="020B0604020202020204" pitchFamily="34" charset="0"/>
                  <a:buChar char="•"/>
                </a:pPr>
                <a:r>
                  <a:rPr lang="en-US" sz="2400" dirty="0"/>
                  <a:t>However, LSTMs have 3 separate mechanism that adjust the flow of information (e.g., </a:t>
                </a:r>
                <a:r>
                  <a:rPr lang="en-US" sz="2400" dirty="0">
                    <a:solidFill>
                      <a:srgbClr val="C00000"/>
                    </a:solidFill>
                  </a:rPr>
                  <a:t>forget gate</a:t>
                </a:r>
                <a:r>
                  <a:rPr lang="en-US" sz="2400" dirty="0"/>
                  <a:t>, if turned off, will preserve all info)</a:t>
                </a:r>
              </a:p>
            </p:txBody>
          </p:sp>
        </mc:Choice>
        <mc:Fallback xmlns="">
          <p:sp>
            <p:nvSpPr>
              <p:cNvPr id="110" name="Title 1">
                <a:extLst>
                  <a:ext uri="{FF2B5EF4-FFF2-40B4-BE49-F238E27FC236}">
                    <a16:creationId xmlns:a16="http://schemas.microsoft.com/office/drawing/2014/main" id="{EBAAB170-83EA-B447-9025-28D5F6121620}"/>
                  </a:ext>
                </a:extLst>
              </p:cNvPr>
              <p:cNvSpPr txBox="1">
                <a:spLocks noRot="1" noChangeAspect="1" noMove="1" noResize="1" noEditPoints="1" noAdjustHandles="1" noChangeArrowheads="1" noChangeShapeType="1" noTextEdit="1"/>
              </p:cNvSpPr>
              <p:nvPr/>
            </p:nvSpPr>
            <p:spPr>
              <a:xfrm>
                <a:off x="1537356" y="1143000"/>
                <a:ext cx="9918044" cy="4927600"/>
              </a:xfrm>
              <a:prstGeom prst="rect">
                <a:avLst/>
              </a:prstGeom>
              <a:blipFill>
                <a:blip r:embed="rId2"/>
                <a:stretch>
                  <a:fillRect l="-895" r="-256"/>
                </a:stretch>
              </a:blipFill>
            </p:spPr>
            <p:txBody>
              <a:bodyPr/>
              <a:lstStyle/>
              <a:p>
                <a:r>
                  <a:rPr lang="en-US">
                    <a:noFill/>
                  </a:rPr>
                  <a:t> </a:t>
                </a:r>
              </a:p>
            </p:txBody>
          </p:sp>
        </mc:Fallback>
      </mc:AlternateContent>
      <p:sp>
        <p:nvSpPr>
          <p:cNvPr id="4" name="Slide Number Placeholder 9">
            <a:extLst>
              <a:ext uri="{FF2B5EF4-FFF2-40B4-BE49-F238E27FC236}">
                <a16:creationId xmlns:a16="http://schemas.microsoft.com/office/drawing/2014/main" id="{7E68BE3B-CA7A-B743-AAF7-D7F329FAC0FC}"/>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59</a:t>
            </a:fld>
            <a:endParaRPr lang="en-US" dirty="0"/>
          </a:p>
        </p:txBody>
      </p:sp>
    </p:spTree>
    <p:extLst>
      <p:ext uri="{BB962C8B-B14F-4D97-AF65-F5344CB8AC3E}">
        <p14:creationId xmlns:p14="http://schemas.microsoft.com/office/powerpoint/2010/main" val="394178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L5</a:t>
            </a:r>
          </a:p>
        </p:txBody>
      </p:sp>
      <p:sp>
        <p:nvSpPr>
          <p:cNvPr id="4" name="Content Placeholder 2">
            <a:extLst>
              <a:ext uri="{FF2B5EF4-FFF2-40B4-BE49-F238E27FC236}">
                <a16:creationId xmlns:a16="http://schemas.microsoft.com/office/drawing/2014/main" id="{FA1D4CBD-D060-1344-B4E6-14A44B845B7E}"/>
              </a:ext>
            </a:extLst>
          </p:cNvPr>
          <p:cNvSpPr txBox="1">
            <a:spLocks/>
          </p:cNvSpPr>
          <p:nvPr/>
        </p:nvSpPr>
        <p:spPr>
          <a:xfrm>
            <a:off x="609785" y="1238014"/>
            <a:ext cx="5197628" cy="49195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b="1" dirty="0">
                <a:latin typeface="Avenir Light" panose="020B0402020203020204" pitchFamily="34" charset="77"/>
              </a:rPr>
              <a:t>RNNs help capture </a:t>
            </a:r>
            <a:r>
              <a:rPr lang="en-US" sz="2400" b="1" dirty="0">
                <a:solidFill>
                  <a:srgbClr val="C00000"/>
                </a:solidFill>
                <a:latin typeface="Avenir Light" panose="020B0402020203020204" pitchFamily="34" charset="77"/>
              </a:rPr>
              <a:t>more context </a:t>
            </a:r>
            <a:r>
              <a:rPr lang="en-US" sz="2400" b="1" dirty="0">
                <a:latin typeface="Avenir Light" panose="020B0402020203020204" pitchFamily="34" charset="77"/>
              </a:rPr>
              <a:t>while avoiding </a:t>
            </a:r>
            <a:r>
              <a:rPr lang="en-US" sz="2400" b="1" u="sng" dirty="0">
                <a:latin typeface="Avenir Light" panose="020B0402020203020204" pitchFamily="34" charset="77"/>
              </a:rPr>
              <a:t>sparsity</a:t>
            </a:r>
            <a:r>
              <a:rPr lang="en-US" sz="2400" b="1" dirty="0">
                <a:latin typeface="Avenir Light" panose="020B0402020203020204" pitchFamily="34" charset="77"/>
              </a:rPr>
              <a:t>, </a:t>
            </a:r>
            <a:r>
              <a:rPr lang="en-US" sz="2400" b="1" u="sng" dirty="0">
                <a:latin typeface="Avenir Light" panose="020B0402020203020204" pitchFamily="34" charset="77"/>
              </a:rPr>
              <a:t>storage</a:t>
            </a:r>
            <a:r>
              <a:rPr lang="en-US" sz="2400" b="1" dirty="0">
                <a:latin typeface="Avenir Light" panose="020B0402020203020204" pitchFamily="34" charset="77"/>
              </a:rPr>
              <a:t>, and </a:t>
            </a:r>
            <a:r>
              <a:rPr lang="en-US" sz="2400" b="1" u="sng" dirty="0">
                <a:latin typeface="Avenir Light" panose="020B0402020203020204" pitchFamily="34" charset="77"/>
              </a:rPr>
              <a:t>compute</a:t>
            </a:r>
            <a:r>
              <a:rPr lang="en-US" sz="2400" b="1" dirty="0">
                <a:latin typeface="Avenir Light" panose="020B0402020203020204" pitchFamily="34" charset="77"/>
              </a:rPr>
              <a:t> issues!</a:t>
            </a:r>
          </a:p>
          <a:p>
            <a:pPr>
              <a:lnSpc>
                <a:spcPct val="120000"/>
              </a:lnSpc>
            </a:pPr>
            <a:endParaRPr lang="en-US" sz="2400" b="1" dirty="0">
              <a:latin typeface="Avenir Light" panose="020B0402020203020204" pitchFamily="34" charset="77"/>
            </a:endParaRPr>
          </a:p>
          <a:p>
            <a:pPr>
              <a:lnSpc>
                <a:spcPct val="120000"/>
              </a:lnSpc>
            </a:pPr>
            <a:r>
              <a:rPr lang="en-US" sz="2400" b="1" dirty="0">
                <a:latin typeface="Avenir Light" panose="020B0402020203020204" pitchFamily="34" charset="77"/>
              </a:rPr>
              <a:t>The </a:t>
            </a:r>
            <a:r>
              <a:rPr lang="en-US" sz="2400" b="1" u="sng" dirty="0">
                <a:latin typeface="Avenir Light" panose="020B0402020203020204" pitchFamily="34" charset="77"/>
              </a:rPr>
              <a:t>hidden layer</a:t>
            </a:r>
            <a:r>
              <a:rPr lang="en-US" sz="2400" b="1" dirty="0">
                <a:latin typeface="Avenir Light" panose="020B0402020203020204" pitchFamily="34" charset="77"/>
              </a:rPr>
              <a:t> is what we care about. It represents the word’s “</a:t>
            </a:r>
            <a:r>
              <a:rPr lang="en-US" sz="2400" b="1" dirty="0">
                <a:highlight>
                  <a:srgbClr val="FFFF00"/>
                </a:highlight>
                <a:latin typeface="Avenir Light" panose="020B0402020203020204" pitchFamily="34" charset="77"/>
              </a:rPr>
              <a:t>meaning</a:t>
            </a:r>
            <a:r>
              <a:rPr lang="en-US" sz="2400" b="1" dirty="0">
                <a:latin typeface="Avenir Light" panose="020B0402020203020204" pitchFamily="34" charset="77"/>
              </a:rPr>
              <a:t>”.</a:t>
            </a:r>
            <a:endParaRPr lang="en-US" sz="2400" dirty="0">
              <a:latin typeface="Avenir Light" panose="020B0402020203020204" pitchFamily="34" charset="77"/>
            </a:endParaRPr>
          </a:p>
        </p:txBody>
      </p:sp>
      <p:sp>
        <p:nvSpPr>
          <p:cNvPr id="28" name="Slide Number Placeholder 9">
            <a:extLst>
              <a:ext uri="{FF2B5EF4-FFF2-40B4-BE49-F238E27FC236}">
                <a16:creationId xmlns:a16="http://schemas.microsoft.com/office/drawing/2014/main" id="{476BFAE9-1252-AD4E-83D3-4EEA5ED833BD}"/>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a:t>
            </a:fld>
            <a:endParaRPr lang="en-US" dirty="0"/>
          </a:p>
        </p:txBody>
      </p:sp>
      <p:sp>
        <p:nvSpPr>
          <p:cNvPr id="29" name="Content Placeholder 2">
            <a:extLst>
              <a:ext uri="{FF2B5EF4-FFF2-40B4-BE49-F238E27FC236}">
                <a16:creationId xmlns:a16="http://schemas.microsoft.com/office/drawing/2014/main" id="{7631BA36-4001-3642-BC21-585BBD6E8E49}"/>
              </a:ext>
            </a:extLst>
          </p:cNvPr>
          <p:cNvSpPr txBox="1">
            <a:spLocks/>
          </p:cNvSpPr>
          <p:nvPr/>
        </p:nvSpPr>
        <p:spPr>
          <a:xfrm>
            <a:off x="6100750" y="4125285"/>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30" name="Content Placeholder 2">
            <a:extLst>
              <a:ext uri="{FF2B5EF4-FFF2-40B4-BE49-F238E27FC236}">
                <a16:creationId xmlns:a16="http://schemas.microsoft.com/office/drawing/2014/main" id="{C0E0A7E7-3872-5047-A1E6-CCAEDCF926BD}"/>
              </a:ext>
            </a:extLst>
          </p:cNvPr>
          <p:cNvSpPr txBox="1">
            <a:spLocks/>
          </p:cNvSpPr>
          <p:nvPr/>
        </p:nvSpPr>
        <p:spPr>
          <a:xfrm>
            <a:off x="5983934" y="2963139"/>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31" name="Content Placeholder 2">
            <a:extLst>
              <a:ext uri="{FF2B5EF4-FFF2-40B4-BE49-F238E27FC236}">
                <a16:creationId xmlns:a16="http://schemas.microsoft.com/office/drawing/2014/main" id="{794A21D3-3D6F-8E49-8534-357D6D0B330B}"/>
              </a:ext>
            </a:extLst>
          </p:cNvPr>
          <p:cNvSpPr txBox="1">
            <a:spLocks/>
          </p:cNvSpPr>
          <p:nvPr/>
        </p:nvSpPr>
        <p:spPr>
          <a:xfrm>
            <a:off x="6078387" y="1826819"/>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32" name="Rounded Rectangle 31">
            <a:extLst>
              <a:ext uri="{FF2B5EF4-FFF2-40B4-BE49-F238E27FC236}">
                <a16:creationId xmlns:a16="http://schemas.microsoft.com/office/drawing/2014/main" id="{9C899288-AB3A-1449-A8FA-3D854F8045EE}"/>
              </a:ext>
            </a:extLst>
          </p:cNvPr>
          <p:cNvSpPr/>
          <p:nvPr/>
        </p:nvSpPr>
        <p:spPr>
          <a:xfrm>
            <a:off x="8397747" y="4161720"/>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452B5F9-A1D2-5D41-8A96-6CECF68743BF}"/>
              </a:ext>
            </a:extLst>
          </p:cNvPr>
          <p:cNvSpPr/>
          <p:nvPr/>
        </p:nvSpPr>
        <p:spPr>
          <a:xfrm>
            <a:off x="8502529" y="4217071"/>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83466B6-5787-AB4A-A3D7-ADA8437DD16B}"/>
              </a:ext>
            </a:extLst>
          </p:cNvPr>
          <p:cNvSpPr/>
          <p:nvPr/>
        </p:nvSpPr>
        <p:spPr>
          <a:xfrm>
            <a:off x="8748788" y="4217071"/>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7D35DDD-C603-5849-9B6C-E9797332AAAD}"/>
              </a:ext>
            </a:extLst>
          </p:cNvPr>
          <p:cNvSpPr/>
          <p:nvPr/>
        </p:nvSpPr>
        <p:spPr>
          <a:xfrm>
            <a:off x="8995047" y="4217071"/>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7EAF276-79A8-4842-BCB6-AC03F3A4E977}"/>
              </a:ext>
            </a:extLst>
          </p:cNvPr>
          <p:cNvSpPr/>
          <p:nvPr/>
        </p:nvSpPr>
        <p:spPr>
          <a:xfrm>
            <a:off x="9246916" y="4217071"/>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253A2D3-FBEF-3C40-8712-AB000AA205A7}"/>
              </a:ext>
            </a:extLst>
          </p:cNvPr>
          <p:cNvSpPr/>
          <p:nvPr/>
        </p:nvSpPr>
        <p:spPr>
          <a:xfrm>
            <a:off x="8502529" y="1910254"/>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6355347-30FB-3441-84E4-7632C0C8338C}"/>
              </a:ext>
            </a:extLst>
          </p:cNvPr>
          <p:cNvSpPr/>
          <p:nvPr/>
        </p:nvSpPr>
        <p:spPr>
          <a:xfrm>
            <a:off x="8748788" y="1910254"/>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7A01650-4BB8-DB4F-A3F4-1CBBD3F65938}"/>
              </a:ext>
            </a:extLst>
          </p:cNvPr>
          <p:cNvSpPr/>
          <p:nvPr/>
        </p:nvSpPr>
        <p:spPr>
          <a:xfrm>
            <a:off x="8995047" y="1910254"/>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1C13379-77BE-D44F-A1FE-E0ECBAD71C17}"/>
              </a:ext>
            </a:extLst>
          </p:cNvPr>
          <p:cNvSpPr/>
          <p:nvPr/>
        </p:nvSpPr>
        <p:spPr>
          <a:xfrm>
            <a:off x="9246916" y="1910254"/>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DBF09987-853B-1945-A65D-9DDF4C5247FE}"/>
              </a:ext>
            </a:extLst>
          </p:cNvPr>
          <p:cNvSpPr/>
          <p:nvPr/>
        </p:nvSpPr>
        <p:spPr>
          <a:xfrm>
            <a:off x="8281594" y="3002802"/>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0F54813-EF33-8845-81CC-3EA27EBE2060}"/>
              </a:ext>
            </a:extLst>
          </p:cNvPr>
          <p:cNvSpPr/>
          <p:nvPr/>
        </p:nvSpPr>
        <p:spPr>
          <a:xfrm>
            <a:off x="8366144" y="305606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A95ED48-851D-6548-9149-CF1668E19265}"/>
              </a:ext>
            </a:extLst>
          </p:cNvPr>
          <p:cNvSpPr/>
          <p:nvPr/>
        </p:nvSpPr>
        <p:spPr>
          <a:xfrm>
            <a:off x="8612403" y="305606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CAC3425-43B3-7A40-8E20-53C2D304E5E8}"/>
              </a:ext>
            </a:extLst>
          </p:cNvPr>
          <p:cNvSpPr/>
          <p:nvPr/>
        </p:nvSpPr>
        <p:spPr>
          <a:xfrm>
            <a:off x="8858662" y="305606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F863ABF-90DC-B346-9442-60F900A704DA}"/>
              </a:ext>
            </a:extLst>
          </p:cNvPr>
          <p:cNvSpPr/>
          <p:nvPr/>
        </p:nvSpPr>
        <p:spPr>
          <a:xfrm>
            <a:off x="9110531" y="305606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B9F9064-7CD8-2046-9396-30A24C78BA40}"/>
              </a:ext>
            </a:extLst>
          </p:cNvPr>
          <p:cNvSpPr/>
          <p:nvPr/>
        </p:nvSpPr>
        <p:spPr>
          <a:xfrm>
            <a:off x="9368527" y="305835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08A7259C-BA33-0C48-873D-2FC298186E6F}"/>
              </a:ext>
            </a:extLst>
          </p:cNvPr>
          <p:cNvSpPr/>
          <p:nvPr/>
        </p:nvSpPr>
        <p:spPr>
          <a:xfrm>
            <a:off x="8416837" y="1863230"/>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a:extLst>
              <a:ext uri="{FF2B5EF4-FFF2-40B4-BE49-F238E27FC236}">
                <a16:creationId xmlns:a16="http://schemas.microsoft.com/office/drawing/2014/main" id="{088ADCDF-DC7C-BE46-A171-3D61190392B8}"/>
              </a:ext>
            </a:extLst>
          </p:cNvPr>
          <p:cNvSpPr/>
          <p:nvPr/>
        </p:nvSpPr>
        <p:spPr>
          <a:xfrm rot="16200000">
            <a:off x="8722458" y="2380645"/>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a:extLst>
              <a:ext uri="{FF2B5EF4-FFF2-40B4-BE49-F238E27FC236}">
                <a16:creationId xmlns:a16="http://schemas.microsoft.com/office/drawing/2014/main" id="{A39800F2-9AAE-FE4C-ADA3-BFE93F58767D}"/>
              </a:ext>
            </a:extLst>
          </p:cNvPr>
          <p:cNvSpPr/>
          <p:nvPr/>
        </p:nvSpPr>
        <p:spPr>
          <a:xfrm rot="16200000">
            <a:off x="8744018" y="3549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0" name="Content Placeholder 2">
                <a:extLst>
                  <a:ext uri="{FF2B5EF4-FFF2-40B4-BE49-F238E27FC236}">
                    <a16:creationId xmlns:a16="http://schemas.microsoft.com/office/drawing/2014/main" id="{124615ED-1DE9-DA49-ABD4-8A28DA2F1AD5}"/>
                  </a:ext>
                </a:extLst>
              </p:cNvPr>
              <p:cNvSpPr txBox="1">
                <a:spLocks/>
              </p:cNvSpPr>
              <p:nvPr/>
            </p:nvSpPr>
            <p:spPr>
              <a:xfrm>
                <a:off x="8213822" y="350721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p:sp>
            <p:nvSpPr>
              <p:cNvPr id="50" name="Content Placeholder 2">
                <a:extLst>
                  <a:ext uri="{FF2B5EF4-FFF2-40B4-BE49-F238E27FC236}">
                    <a16:creationId xmlns:a16="http://schemas.microsoft.com/office/drawing/2014/main" id="{124615ED-1DE9-DA49-ABD4-8A28DA2F1AD5}"/>
                  </a:ext>
                </a:extLst>
              </p:cNvPr>
              <p:cNvSpPr txBox="1">
                <a:spLocks noRot="1" noChangeAspect="1" noMove="1" noResize="1" noEditPoints="1" noAdjustHandles="1" noChangeArrowheads="1" noChangeShapeType="1" noTextEdit="1"/>
              </p:cNvSpPr>
              <p:nvPr/>
            </p:nvSpPr>
            <p:spPr>
              <a:xfrm>
                <a:off x="8213822" y="3507214"/>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Content Placeholder 2">
                <a:extLst>
                  <a:ext uri="{FF2B5EF4-FFF2-40B4-BE49-F238E27FC236}">
                    <a16:creationId xmlns:a16="http://schemas.microsoft.com/office/drawing/2014/main" id="{FDC8479C-9FFF-0B49-9FD9-F992C455DB0B}"/>
                  </a:ext>
                </a:extLst>
              </p:cNvPr>
              <p:cNvSpPr txBox="1">
                <a:spLocks/>
              </p:cNvSpPr>
              <p:nvPr/>
            </p:nvSpPr>
            <p:spPr>
              <a:xfrm>
                <a:off x="8221131" y="232827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p:sp>
            <p:nvSpPr>
              <p:cNvPr id="51" name="Content Placeholder 2">
                <a:extLst>
                  <a:ext uri="{FF2B5EF4-FFF2-40B4-BE49-F238E27FC236}">
                    <a16:creationId xmlns:a16="http://schemas.microsoft.com/office/drawing/2014/main" id="{FDC8479C-9FFF-0B49-9FD9-F992C455DB0B}"/>
                  </a:ext>
                </a:extLst>
              </p:cNvPr>
              <p:cNvSpPr txBox="1">
                <a:spLocks noRot="1" noChangeAspect="1" noMove="1" noResize="1" noEditPoints="1" noAdjustHandles="1" noChangeArrowheads="1" noChangeShapeType="1" noTextEdit="1"/>
              </p:cNvSpPr>
              <p:nvPr/>
            </p:nvSpPr>
            <p:spPr>
              <a:xfrm>
                <a:off x="8221131" y="2328273"/>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Content Placeholder 2">
                <a:extLst>
                  <a:ext uri="{FF2B5EF4-FFF2-40B4-BE49-F238E27FC236}">
                    <a16:creationId xmlns:a16="http://schemas.microsoft.com/office/drawing/2014/main" id="{8B355B4C-4AE1-2C41-8A6F-DF77B2A09803}"/>
                  </a:ext>
                </a:extLst>
              </p:cNvPr>
              <p:cNvSpPr txBox="1">
                <a:spLocks/>
              </p:cNvSpPr>
              <p:nvPr/>
            </p:nvSpPr>
            <p:spPr>
              <a:xfrm>
                <a:off x="8273488" y="1238014"/>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𝑖</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p:sp>
            <p:nvSpPr>
              <p:cNvPr id="52" name="Content Placeholder 2">
                <a:extLst>
                  <a:ext uri="{FF2B5EF4-FFF2-40B4-BE49-F238E27FC236}">
                    <a16:creationId xmlns:a16="http://schemas.microsoft.com/office/drawing/2014/main" id="{8B355B4C-4AE1-2C41-8A6F-DF77B2A09803}"/>
                  </a:ext>
                </a:extLst>
              </p:cNvPr>
              <p:cNvSpPr txBox="1">
                <a:spLocks noRot="1" noChangeAspect="1" noMove="1" noResize="1" noEditPoints="1" noAdjustHandles="1" noChangeArrowheads="1" noChangeShapeType="1" noTextEdit="1"/>
              </p:cNvSpPr>
              <p:nvPr/>
            </p:nvSpPr>
            <p:spPr>
              <a:xfrm>
                <a:off x="8273488" y="1238014"/>
                <a:ext cx="1576747" cy="503588"/>
              </a:xfrm>
              <a:prstGeom prst="rect">
                <a:avLst/>
              </a:prstGeom>
              <a:blipFill>
                <a:blip r:embed="rId4"/>
                <a:stretch>
                  <a:fillRect b="-73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Content Placeholder 2">
                <a:extLst>
                  <a:ext uri="{FF2B5EF4-FFF2-40B4-BE49-F238E27FC236}">
                    <a16:creationId xmlns:a16="http://schemas.microsoft.com/office/drawing/2014/main" id="{427C21FD-40F1-6B4B-AFC6-E4BA7FC72067}"/>
                  </a:ext>
                </a:extLst>
              </p:cNvPr>
              <p:cNvSpPr txBox="1">
                <a:spLocks/>
              </p:cNvSpPr>
              <p:nvPr/>
            </p:nvSpPr>
            <p:spPr>
              <a:xfrm>
                <a:off x="8772992" y="460655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𝑖</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p:sp>
            <p:nvSpPr>
              <p:cNvPr id="53" name="Content Placeholder 2">
                <a:extLst>
                  <a:ext uri="{FF2B5EF4-FFF2-40B4-BE49-F238E27FC236}">
                    <a16:creationId xmlns:a16="http://schemas.microsoft.com/office/drawing/2014/main" id="{427C21FD-40F1-6B4B-AFC6-E4BA7FC72067}"/>
                  </a:ext>
                </a:extLst>
              </p:cNvPr>
              <p:cNvSpPr txBox="1">
                <a:spLocks noRot="1" noChangeAspect="1" noMove="1" noResize="1" noEditPoints="1" noAdjustHandles="1" noChangeArrowheads="1" noChangeShapeType="1" noTextEdit="1"/>
              </p:cNvSpPr>
              <p:nvPr/>
            </p:nvSpPr>
            <p:spPr>
              <a:xfrm>
                <a:off x="8772992" y="4606557"/>
                <a:ext cx="466367" cy="503588"/>
              </a:xfrm>
              <a:prstGeom prst="rect">
                <a:avLst/>
              </a:prstGeom>
              <a:blipFill>
                <a:blip r:embed="rId5"/>
                <a:stretch>
                  <a:fillRect b="-24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Content Placeholder 2">
                <a:extLst>
                  <a:ext uri="{FF2B5EF4-FFF2-40B4-BE49-F238E27FC236}">
                    <a16:creationId xmlns:a16="http://schemas.microsoft.com/office/drawing/2014/main" id="{268F697F-A143-EB46-BD68-6E20E10684EC}"/>
                  </a:ext>
                </a:extLst>
              </p:cNvPr>
              <p:cNvSpPr txBox="1">
                <a:spLocks/>
              </p:cNvSpPr>
              <p:nvPr/>
            </p:nvSpPr>
            <p:spPr>
              <a:xfrm>
                <a:off x="10034048" y="246702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p:sp>
            <p:nvSpPr>
              <p:cNvPr id="54" name="Content Placeholder 2">
                <a:extLst>
                  <a:ext uri="{FF2B5EF4-FFF2-40B4-BE49-F238E27FC236}">
                    <a16:creationId xmlns:a16="http://schemas.microsoft.com/office/drawing/2014/main" id="{268F697F-A143-EB46-BD68-6E20E10684EC}"/>
                  </a:ext>
                </a:extLst>
              </p:cNvPr>
              <p:cNvSpPr txBox="1">
                <a:spLocks noRot="1" noChangeAspect="1" noMove="1" noResize="1" noEditPoints="1" noAdjustHandles="1" noChangeArrowheads="1" noChangeShapeType="1" noTextEdit="1"/>
              </p:cNvSpPr>
              <p:nvPr/>
            </p:nvSpPr>
            <p:spPr>
              <a:xfrm>
                <a:off x="10034048" y="2467025"/>
                <a:ext cx="701328" cy="503588"/>
              </a:xfrm>
              <a:prstGeom prst="rect">
                <a:avLst/>
              </a:prstGeom>
              <a:blipFill>
                <a:blip r:embed="rId6"/>
                <a:stretch>
                  <a:fillRect/>
                </a:stretch>
              </a:blipFill>
            </p:spPr>
            <p:txBody>
              <a:bodyPr/>
              <a:lstStyle/>
              <a:p>
                <a:r>
                  <a:rPr lang="en-US">
                    <a:noFill/>
                  </a:rPr>
                  <a:t> </a:t>
                </a:r>
              </a:p>
            </p:txBody>
          </p:sp>
        </mc:Fallback>
      </mc:AlternateContent>
      <p:sp>
        <p:nvSpPr>
          <p:cNvPr id="55" name="Curved Up Arrow 54">
            <a:extLst>
              <a:ext uri="{FF2B5EF4-FFF2-40B4-BE49-F238E27FC236}">
                <a16:creationId xmlns:a16="http://schemas.microsoft.com/office/drawing/2014/main" id="{DA28189C-95B0-7846-B72A-BA8F125CF4D8}"/>
              </a:ext>
            </a:extLst>
          </p:cNvPr>
          <p:cNvSpPr/>
          <p:nvPr/>
        </p:nvSpPr>
        <p:spPr>
          <a:xfrm rot="16200000">
            <a:off x="9655912" y="2767869"/>
            <a:ext cx="773848" cy="706109"/>
          </a:xfrm>
          <a:prstGeom prst="curvedUpArrow">
            <a:avLst>
              <a:gd name="adj1" fmla="val 14218"/>
              <a:gd name="adj2" fmla="val 50000"/>
              <a:gd name="adj3" fmla="val 25000"/>
            </a:avLst>
          </a:prstGeom>
          <a:solidFill>
            <a:schemeClr val="tx1">
              <a:lumMod val="95000"/>
              <a:lumOff val="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7854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7E68BE3B-CA7A-B743-AAF7-D7F329FAC0FC}"/>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60</a:t>
            </a:fld>
            <a:endParaRPr lang="en-US" dirty="0"/>
          </a:p>
        </p:txBody>
      </p:sp>
      <p:pic>
        <p:nvPicPr>
          <p:cNvPr id="5" name="Picture 4">
            <a:extLst>
              <a:ext uri="{FF2B5EF4-FFF2-40B4-BE49-F238E27FC236}">
                <a16:creationId xmlns:a16="http://schemas.microsoft.com/office/drawing/2014/main" id="{7CA8210B-0ED5-1B45-A527-5F131E3B643F}"/>
              </a:ext>
            </a:extLst>
          </p:cNvPr>
          <p:cNvPicPr>
            <a:picLocks noChangeAspect="1"/>
          </p:cNvPicPr>
          <p:nvPr/>
        </p:nvPicPr>
        <p:blipFill>
          <a:blip r:embed="rId2"/>
          <a:stretch>
            <a:fillRect/>
          </a:stretch>
        </p:blipFill>
        <p:spPr>
          <a:xfrm>
            <a:off x="126157" y="117565"/>
            <a:ext cx="7580929" cy="6589189"/>
          </a:xfrm>
          <a:prstGeom prst="rect">
            <a:avLst/>
          </a:prstGeom>
        </p:spPr>
      </p:pic>
      <p:sp>
        <p:nvSpPr>
          <p:cNvPr id="6" name="Rectangle 5">
            <a:extLst>
              <a:ext uri="{FF2B5EF4-FFF2-40B4-BE49-F238E27FC236}">
                <a16:creationId xmlns:a16="http://schemas.microsoft.com/office/drawing/2014/main" id="{1A8A4486-A877-0F4B-9935-5F37E5C8FE01}"/>
              </a:ext>
            </a:extLst>
          </p:cNvPr>
          <p:cNvSpPr/>
          <p:nvPr/>
        </p:nvSpPr>
        <p:spPr>
          <a:xfrm>
            <a:off x="8434298" y="1441659"/>
            <a:ext cx="3214010" cy="1384995"/>
          </a:xfrm>
          <a:prstGeom prst="rect">
            <a:avLst/>
          </a:prstGeom>
        </p:spPr>
        <p:txBody>
          <a:bodyPr wrap="square">
            <a:spAutoFit/>
          </a:bodyPr>
          <a:lstStyle/>
          <a:p>
            <a:r>
              <a:rPr lang="en-US" sz="2800" dirty="0">
                <a:latin typeface="Avenir Book" panose="02000503020000020003" pitchFamily="2" charset="0"/>
              </a:rPr>
              <a:t>The cell learns an operative time to “turn on”.</a:t>
            </a:r>
          </a:p>
        </p:txBody>
      </p:sp>
    </p:spTree>
    <p:extLst>
      <p:ext uri="{BB962C8B-B14F-4D97-AF65-F5344CB8AC3E}">
        <p14:creationId xmlns:p14="http://schemas.microsoft.com/office/powerpoint/2010/main" val="375053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7E68BE3B-CA7A-B743-AAF7-D7F329FAC0FC}"/>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61</a:t>
            </a:fld>
            <a:endParaRPr lang="en-US" dirty="0"/>
          </a:p>
        </p:txBody>
      </p:sp>
      <p:pic>
        <p:nvPicPr>
          <p:cNvPr id="2" name="Picture 1">
            <a:extLst>
              <a:ext uri="{FF2B5EF4-FFF2-40B4-BE49-F238E27FC236}">
                <a16:creationId xmlns:a16="http://schemas.microsoft.com/office/drawing/2014/main" id="{AF417C47-CEF5-A94F-A421-6C4B71B79986}"/>
              </a:ext>
            </a:extLst>
          </p:cNvPr>
          <p:cNvPicPr>
            <a:picLocks noChangeAspect="1"/>
          </p:cNvPicPr>
          <p:nvPr/>
        </p:nvPicPr>
        <p:blipFill>
          <a:blip r:embed="rId2"/>
          <a:stretch>
            <a:fillRect/>
          </a:stretch>
        </p:blipFill>
        <p:spPr>
          <a:xfrm>
            <a:off x="159162" y="228600"/>
            <a:ext cx="8902700" cy="6400800"/>
          </a:xfrm>
          <a:prstGeom prst="rect">
            <a:avLst/>
          </a:prstGeom>
        </p:spPr>
      </p:pic>
      <p:sp>
        <p:nvSpPr>
          <p:cNvPr id="6" name="Rectangle 5">
            <a:extLst>
              <a:ext uri="{FF2B5EF4-FFF2-40B4-BE49-F238E27FC236}">
                <a16:creationId xmlns:a16="http://schemas.microsoft.com/office/drawing/2014/main" id="{1A8A4486-A877-0F4B-9935-5F37E5C8FE01}"/>
              </a:ext>
            </a:extLst>
          </p:cNvPr>
          <p:cNvSpPr/>
          <p:nvPr/>
        </p:nvSpPr>
        <p:spPr>
          <a:xfrm>
            <a:off x="8591052" y="1209045"/>
            <a:ext cx="3214010" cy="1384995"/>
          </a:xfrm>
          <a:prstGeom prst="rect">
            <a:avLst/>
          </a:prstGeom>
        </p:spPr>
        <p:txBody>
          <a:bodyPr wrap="square">
            <a:spAutoFit/>
          </a:bodyPr>
          <a:lstStyle/>
          <a:p>
            <a:r>
              <a:rPr lang="en-US" sz="2800" dirty="0">
                <a:latin typeface="Avenir Book" panose="02000503020000020003" pitchFamily="2" charset="0"/>
              </a:rPr>
              <a:t>The cell learns an operative time to “turn on”.</a:t>
            </a:r>
          </a:p>
        </p:txBody>
      </p:sp>
    </p:spTree>
    <p:extLst>
      <p:ext uri="{BB962C8B-B14F-4D97-AF65-F5344CB8AC3E}">
        <p14:creationId xmlns:p14="http://schemas.microsoft.com/office/powerpoint/2010/main" val="3596196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a:bodyPr>
          <a:lstStyle/>
          <a:p>
            <a:r>
              <a:rPr lang="en-US" dirty="0"/>
              <a:t>LSTM</a:t>
            </a:r>
          </a:p>
        </p:txBody>
      </p:sp>
      <p:sp>
        <p:nvSpPr>
          <p:cNvPr id="5" name="Content Placeholder 2">
            <a:extLst>
              <a:ext uri="{FF2B5EF4-FFF2-40B4-BE49-F238E27FC236}">
                <a16:creationId xmlns:a16="http://schemas.microsoft.com/office/drawing/2014/main" id="{5900C059-5D08-F740-8BB0-0FC5619E72B5}"/>
              </a:ext>
            </a:extLst>
          </p:cNvPr>
          <p:cNvSpPr txBox="1">
            <a:spLocks/>
          </p:cNvSpPr>
          <p:nvPr/>
        </p:nvSpPr>
        <p:spPr>
          <a:xfrm>
            <a:off x="1379105" y="3407567"/>
            <a:ext cx="3689350" cy="551401"/>
          </a:xfrm>
          <a:prstGeom prst="rect">
            <a:avLst/>
          </a:prstGeom>
          <a:solidFill>
            <a:srgbClr val="C0000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bg1">
                    <a:lumMod val="95000"/>
                  </a:schemeClr>
                </a:solidFill>
                <a:latin typeface="Avenir Light" panose="020B0402020203020204" pitchFamily="34" charset="77"/>
              </a:rPr>
              <a:t>LSTM ISSUES?</a:t>
            </a:r>
          </a:p>
        </p:txBody>
      </p:sp>
      <p:sp>
        <p:nvSpPr>
          <p:cNvPr id="6" name="Content Placeholder 2">
            <a:extLst>
              <a:ext uri="{FF2B5EF4-FFF2-40B4-BE49-F238E27FC236}">
                <a16:creationId xmlns:a16="http://schemas.microsoft.com/office/drawing/2014/main" id="{075AA702-1008-5F46-AD0D-3D7BE66BDF6F}"/>
              </a:ext>
            </a:extLst>
          </p:cNvPr>
          <p:cNvSpPr txBox="1">
            <a:spLocks/>
          </p:cNvSpPr>
          <p:nvPr/>
        </p:nvSpPr>
        <p:spPr>
          <a:xfrm>
            <a:off x="1379105" y="1226591"/>
            <a:ext cx="3689350" cy="551401"/>
          </a:xfrm>
          <a:prstGeom prst="rect">
            <a:avLst/>
          </a:prstGeom>
          <a:solidFill>
            <a:srgbClr val="92D05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LSTM STRENGTHS?</a:t>
            </a:r>
          </a:p>
        </p:txBody>
      </p:sp>
      <p:sp>
        <p:nvSpPr>
          <p:cNvPr id="7" name="Title 1">
            <a:extLst>
              <a:ext uri="{FF2B5EF4-FFF2-40B4-BE49-F238E27FC236}">
                <a16:creationId xmlns:a16="http://schemas.microsoft.com/office/drawing/2014/main" id="{85C56225-FD65-DE45-B17D-83D67EF2E417}"/>
              </a:ext>
            </a:extLst>
          </p:cNvPr>
          <p:cNvSpPr txBox="1">
            <a:spLocks/>
          </p:cNvSpPr>
          <p:nvPr/>
        </p:nvSpPr>
        <p:spPr>
          <a:xfrm>
            <a:off x="1765956" y="1934074"/>
            <a:ext cx="9397344" cy="11343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00000"/>
              </a:lnSpc>
              <a:spcBef>
                <a:spcPts val="2000"/>
              </a:spcBef>
              <a:buFont typeface="Arial" panose="020B0604020202020204" pitchFamily="34" charset="0"/>
              <a:buChar char="•"/>
            </a:pPr>
            <a:r>
              <a:rPr lang="en-US" sz="2400" dirty="0"/>
              <a:t>Almost always outperforms vanilla RNNs</a:t>
            </a:r>
          </a:p>
          <a:p>
            <a:pPr marL="342900" indent="-342900">
              <a:lnSpc>
                <a:spcPct val="100000"/>
              </a:lnSpc>
              <a:spcBef>
                <a:spcPts val="2000"/>
              </a:spcBef>
              <a:buFont typeface="Arial" panose="020B0604020202020204" pitchFamily="34" charset="0"/>
              <a:buChar char="•"/>
            </a:pPr>
            <a:r>
              <a:rPr lang="en-US" sz="2400" dirty="0"/>
              <a:t>Captures long-range dependencies shockingly well</a:t>
            </a:r>
          </a:p>
        </p:txBody>
      </p:sp>
      <p:sp>
        <p:nvSpPr>
          <p:cNvPr id="8" name="Title 1">
            <a:extLst>
              <a:ext uri="{FF2B5EF4-FFF2-40B4-BE49-F238E27FC236}">
                <a16:creationId xmlns:a16="http://schemas.microsoft.com/office/drawing/2014/main" id="{162E4CAE-1B77-104A-A11D-E74A6A7425BC}"/>
              </a:ext>
            </a:extLst>
          </p:cNvPr>
          <p:cNvSpPr txBox="1">
            <a:spLocks/>
          </p:cNvSpPr>
          <p:nvPr/>
        </p:nvSpPr>
        <p:spPr>
          <a:xfrm>
            <a:off x="1918356" y="4298106"/>
            <a:ext cx="9397344" cy="212809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00000"/>
              </a:lnSpc>
              <a:spcBef>
                <a:spcPts val="2000"/>
              </a:spcBef>
              <a:buFont typeface="Arial" panose="020B0604020202020204" pitchFamily="34" charset="0"/>
              <a:buChar char="•"/>
            </a:pPr>
            <a:r>
              <a:rPr lang="en-US" sz="2400" dirty="0"/>
              <a:t>Has more weights to learn than vanilla RNNs; thus,</a:t>
            </a:r>
          </a:p>
          <a:p>
            <a:pPr marL="342900" indent="-342900">
              <a:lnSpc>
                <a:spcPct val="100000"/>
              </a:lnSpc>
              <a:spcBef>
                <a:spcPts val="2000"/>
              </a:spcBef>
              <a:buFont typeface="Arial" panose="020B0604020202020204" pitchFamily="34" charset="0"/>
              <a:buChar char="•"/>
            </a:pPr>
            <a:r>
              <a:rPr lang="en-US" sz="2400" dirty="0"/>
              <a:t>Requires a moderate amount of training data (otherwise, vanilla RNNs are better)</a:t>
            </a:r>
          </a:p>
          <a:p>
            <a:pPr marL="342900" indent="-342900">
              <a:lnSpc>
                <a:spcPct val="100000"/>
              </a:lnSpc>
              <a:spcBef>
                <a:spcPts val="2000"/>
              </a:spcBef>
              <a:buFont typeface="Arial" panose="020B0604020202020204" pitchFamily="34" charset="0"/>
              <a:buChar char="•"/>
            </a:pPr>
            <a:r>
              <a:rPr lang="en-US" sz="2400" dirty="0"/>
              <a:t>Can still suffer from vanishing/exploding gradients</a:t>
            </a:r>
          </a:p>
          <a:p>
            <a:pPr marL="342900" indent="-342900">
              <a:lnSpc>
                <a:spcPct val="100000"/>
              </a:lnSpc>
              <a:spcBef>
                <a:spcPts val="2000"/>
              </a:spcBef>
              <a:buFont typeface="Arial" panose="020B0604020202020204" pitchFamily="34" charset="0"/>
              <a:buChar char="•"/>
            </a:pPr>
            <a:endParaRPr lang="en-US" sz="2400" dirty="0"/>
          </a:p>
        </p:txBody>
      </p:sp>
      <p:sp>
        <p:nvSpPr>
          <p:cNvPr id="9" name="Slide Number Placeholder 9">
            <a:extLst>
              <a:ext uri="{FF2B5EF4-FFF2-40B4-BE49-F238E27FC236}">
                <a16:creationId xmlns:a16="http://schemas.microsoft.com/office/drawing/2014/main" id="{03B5B2D9-005C-CA48-9CB5-0D18F7259FCC}"/>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62</a:t>
            </a:fld>
            <a:endParaRPr lang="en-US" dirty="0"/>
          </a:p>
        </p:txBody>
      </p:sp>
    </p:spTree>
    <p:extLst>
      <p:ext uri="{BB962C8B-B14F-4D97-AF65-F5344CB8AC3E}">
        <p14:creationId xmlns:p14="http://schemas.microsoft.com/office/powerpoint/2010/main" val="3104312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a:bodyPr>
          <a:lstStyle/>
          <a:p>
            <a:r>
              <a:rPr lang="en-US" dirty="0"/>
              <a:t>Sequential Modelling</a:t>
            </a:r>
          </a:p>
        </p:txBody>
      </p:sp>
      <p:sp>
        <p:nvSpPr>
          <p:cNvPr id="252" name="Title 1">
            <a:extLst>
              <a:ext uri="{FF2B5EF4-FFF2-40B4-BE49-F238E27FC236}">
                <a16:creationId xmlns:a16="http://schemas.microsoft.com/office/drawing/2014/main" id="{F9B36E00-79BD-AF45-A47F-AC792490445F}"/>
              </a:ext>
            </a:extLst>
          </p:cNvPr>
          <p:cNvSpPr txBox="1">
            <a:spLocks/>
          </p:cNvSpPr>
          <p:nvPr/>
        </p:nvSpPr>
        <p:spPr>
          <a:xfrm>
            <a:off x="1511956" y="1930400"/>
            <a:ext cx="9918044" cy="44323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If your goal isn’t to predict the next item in a sequence, and you rather do some other </a:t>
            </a:r>
            <a:r>
              <a:rPr lang="en-US" sz="2400" u="sng" dirty="0"/>
              <a:t>classification or regression task</a:t>
            </a:r>
            <a:r>
              <a:rPr lang="en-US" sz="2400" dirty="0"/>
              <a:t> using the sequence, then you can:</a:t>
            </a:r>
          </a:p>
          <a:p>
            <a:pPr marL="342900" indent="-342900">
              <a:lnSpc>
                <a:spcPct val="150000"/>
              </a:lnSpc>
              <a:spcBef>
                <a:spcPts val="2000"/>
              </a:spcBef>
              <a:buFont typeface="Arial" panose="020B0604020202020204" pitchFamily="34" charset="0"/>
              <a:buChar char="•"/>
            </a:pPr>
            <a:r>
              <a:rPr lang="en-US" sz="2400" dirty="0"/>
              <a:t>Train an aforementioned model (e.g., LSTM) as a language model</a:t>
            </a:r>
          </a:p>
          <a:p>
            <a:pPr marL="342900" indent="-342900">
              <a:lnSpc>
                <a:spcPct val="150000"/>
              </a:lnSpc>
              <a:spcBef>
                <a:spcPts val="2000"/>
              </a:spcBef>
              <a:buFont typeface="Arial" panose="020B0604020202020204" pitchFamily="34" charset="0"/>
              <a:buChar char="•"/>
            </a:pPr>
            <a:r>
              <a:rPr lang="en-US" sz="2400" dirty="0"/>
              <a:t>Use the </a:t>
            </a:r>
            <a:r>
              <a:rPr lang="en-US" sz="2400" b="1" dirty="0"/>
              <a:t>hidden layers</a:t>
            </a:r>
            <a:r>
              <a:rPr lang="en-US" sz="2400" dirty="0"/>
              <a:t> that correspond to each item in your sequence</a:t>
            </a:r>
          </a:p>
        </p:txBody>
      </p:sp>
      <p:sp>
        <p:nvSpPr>
          <p:cNvPr id="253" name="Content Placeholder 2">
            <a:extLst>
              <a:ext uri="{FF2B5EF4-FFF2-40B4-BE49-F238E27FC236}">
                <a16:creationId xmlns:a16="http://schemas.microsoft.com/office/drawing/2014/main" id="{32FA9810-884A-7446-B05A-13A59128E80B}"/>
              </a:ext>
            </a:extLst>
          </p:cNvPr>
          <p:cNvSpPr txBox="1">
            <a:spLocks/>
          </p:cNvSpPr>
          <p:nvPr/>
        </p:nvSpPr>
        <p:spPr>
          <a:xfrm>
            <a:off x="1009650" y="1210199"/>
            <a:ext cx="3689350" cy="551401"/>
          </a:xfrm>
          <a:prstGeom prst="rect">
            <a:avLst/>
          </a:prstGeom>
          <a:solidFill>
            <a:srgbClr val="C0000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bg1">
                    <a:lumMod val="95000"/>
                  </a:schemeClr>
                </a:solidFill>
                <a:latin typeface="Avenir Light" panose="020B0402020203020204" pitchFamily="34" charset="77"/>
              </a:rPr>
              <a:t>IMPORTANT</a:t>
            </a:r>
          </a:p>
        </p:txBody>
      </p:sp>
      <p:sp>
        <p:nvSpPr>
          <p:cNvPr id="5" name="Slide Number Placeholder 9">
            <a:extLst>
              <a:ext uri="{FF2B5EF4-FFF2-40B4-BE49-F238E27FC236}">
                <a16:creationId xmlns:a16="http://schemas.microsoft.com/office/drawing/2014/main" id="{49102656-5AB7-4248-A170-4106B906C5A6}"/>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63</a:t>
            </a:fld>
            <a:endParaRPr lang="en-US" dirty="0"/>
          </a:p>
        </p:txBody>
      </p:sp>
    </p:spTree>
    <p:extLst>
      <p:ext uri="{BB962C8B-B14F-4D97-AF65-F5344CB8AC3E}">
        <p14:creationId xmlns:p14="http://schemas.microsoft.com/office/powerpoint/2010/main" val="248616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a:bodyPr>
          <a:lstStyle/>
          <a:p>
            <a:r>
              <a:rPr lang="en-US" dirty="0"/>
              <a:t>Sequential Modelling</a:t>
            </a:r>
          </a:p>
        </p:txBody>
      </p:sp>
      <p:sp>
        <p:nvSpPr>
          <p:cNvPr id="6" name="Content Placeholder 2">
            <a:extLst>
              <a:ext uri="{FF2B5EF4-FFF2-40B4-BE49-F238E27FC236}">
                <a16:creationId xmlns:a16="http://schemas.microsoft.com/office/drawing/2014/main" id="{02ABE425-E8C5-6C48-8215-A554F6B5C2F2}"/>
              </a:ext>
            </a:extLst>
          </p:cNvPr>
          <p:cNvSpPr txBox="1">
            <a:spLocks/>
          </p:cNvSpPr>
          <p:nvPr/>
        </p:nvSpPr>
        <p:spPr>
          <a:xfrm>
            <a:off x="276177" y="4405816"/>
            <a:ext cx="834294" cy="303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7" name="Content Placeholder 2">
            <a:extLst>
              <a:ext uri="{FF2B5EF4-FFF2-40B4-BE49-F238E27FC236}">
                <a16:creationId xmlns:a16="http://schemas.microsoft.com/office/drawing/2014/main" id="{827DC5A4-D023-1040-BE16-4B4D66985CDD}"/>
              </a:ext>
            </a:extLst>
          </p:cNvPr>
          <p:cNvSpPr txBox="1">
            <a:spLocks/>
          </p:cNvSpPr>
          <p:nvPr/>
        </p:nvSpPr>
        <p:spPr>
          <a:xfrm>
            <a:off x="212512" y="3657027"/>
            <a:ext cx="947185" cy="303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8" name="Content Placeholder 2">
            <a:extLst>
              <a:ext uri="{FF2B5EF4-FFF2-40B4-BE49-F238E27FC236}">
                <a16:creationId xmlns:a16="http://schemas.microsoft.com/office/drawing/2014/main" id="{5853B79D-23E4-7E4C-A3A8-C0A17D2BCE2E}"/>
              </a:ext>
            </a:extLst>
          </p:cNvPr>
          <p:cNvSpPr txBox="1">
            <a:spLocks/>
          </p:cNvSpPr>
          <p:nvPr/>
        </p:nvSpPr>
        <p:spPr>
          <a:xfrm>
            <a:off x="263989" y="2924877"/>
            <a:ext cx="938153" cy="303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9" name="Rounded Rectangle 8">
            <a:extLst>
              <a:ext uri="{FF2B5EF4-FFF2-40B4-BE49-F238E27FC236}">
                <a16:creationId xmlns:a16="http://schemas.microsoft.com/office/drawing/2014/main" id="{82E1C452-7CAC-2945-8C81-27748640CC31}"/>
              </a:ext>
            </a:extLst>
          </p:cNvPr>
          <p:cNvSpPr/>
          <p:nvPr/>
        </p:nvSpPr>
        <p:spPr>
          <a:xfrm>
            <a:off x="1528036" y="4429291"/>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A909894-3591-7748-BBB4-C36B5CE37692}"/>
              </a:ext>
            </a:extLst>
          </p:cNvPr>
          <p:cNvSpPr/>
          <p:nvPr/>
        </p:nvSpPr>
        <p:spPr>
          <a:xfrm>
            <a:off x="1585142" y="446495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85A6FB5-B6FE-4544-8D36-B29CFEB5019B}"/>
              </a:ext>
            </a:extLst>
          </p:cNvPr>
          <p:cNvSpPr/>
          <p:nvPr/>
        </p:nvSpPr>
        <p:spPr>
          <a:xfrm>
            <a:off x="1719353" y="446495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C9B5986-E143-DA47-8BEE-CE400F5A4192}"/>
              </a:ext>
            </a:extLst>
          </p:cNvPr>
          <p:cNvSpPr/>
          <p:nvPr/>
        </p:nvSpPr>
        <p:spPr>
          <a:xfrm>
            <a:off x="1853563" y="446495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669A13F-09D5-514E-BD52-058034768760}"/>
              </a:ext>
            </a:extLst>
          </p:cNvPr>
          <p:cNvSpPr/>
          <p:nvPr/>
        </p:nvSpPr>
        <p:spPr>
          <a:xfrm>
            <a:off x="1990831" y="446495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6E381E5-AA7B-574F-AD9A-01903FAB0A27}"/>
              </a:ext>
            </a:extLst>
          </p:cNvPr>
          <p:cNvSpPr/>
          <p:nvPr/>
        </p:nvSpPr>
        <p:spPr>
          <a:xfrm>
            <a:off x="1585142" y="2978635"/>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043A34F-0055-C84D-9E4A-3E10C11B707D}"/>
              </a:ext>
            </a:extLst>
          </p:cNvPr>
          <p:cNvSpPr/>
          <p:nvPr/>
        </p:nvSpPr>
        <p:spPr>
          <a:xfrm>
            <a:off x="1719353" y="2978635"/>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35EDFC2-A401-DA48-84B8-ADA67CBA3D16}"/>
              </a:ext>
            </a:extLst>
          </p:cNvPr>
          <p:cNvSpPr/>
          <p:nvPr/>
        </p:nvSpPr>
        <p:spPr>
          <a:xfrm>
            <a:off x="1853563" y="2978635"/>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1FE9048-48CA-C246-AD8D-B4F3FBE2476E}"/>
              </a:ext>
            </a:extLst>
          </p:cNvPr>
          <p:cNvSpPr/>
          <p:nvPr/>
        </p:nvSpPr>
        <p:spPr>
          <a:xfrm>
            <a:off x="1990831" y="2978635"/>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99D4F0C-DC82-4A4C-B396-2535342D1034}"/>
              </a:ext>
            </a:extLst>
          </p:cNvPr>
          <p:cNvSpPr/>
          <p:nvPr/>
        </p:nvSpPr>
        <p:spPr>
          <a:xfrm>
            <a:off x="1464733" y="3682582"/>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5D7FE34-2D8F-0C4F-AC36-42A70DA99528}"/>
              </a:ext>
            </a:extLst>
          </p:cNvPr>
          <p:cNvSpPr/>
          <p:nvPr/>
        </p:nvSpPr>
        <p:spPr>
          <a:xfrm>
            <a:off x="1510812" y="3716903"/>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A0C5CEF-654D-F346-8CDE-EF19FA68480F}"/>
              </a:ext>
            </a:extLst>
          </p:cNvPr>
          <p:cNvSpPr/>
          <p:nvPr/>
        </p:nvSpPr>
        <p:spPr>
          <a:xfrm>
            <a:off x="1645024" y="3716903"/>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C2C10C3-6045-E645-B4BB-E51857EA741C}"/>
              </a:ext>
            </a:extLst>
          </p:cNvPr>
          <p:cNvSpPr/>
          <p:nvPr/>
        </p:nvSpPr>
        <p:spPr>
          <a:xfrm>
            <a:off x="1779234" y="3716903"/>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2F01CF8-06CF-C84F-8AEB-BC82DB9F4FDF}"/>
              </a:ext>
            </a:extLst>
          </p:cNvPr>
          <p:cNvSpPr/>
          <p:nvPr/>
        </p:nvSpPr>
        <p:spPr>
          <a:xfrm>
            <a:off x="1916502" y="3716903"/>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C82E95E-0B4A-6447-9B38-BB79C9EABCA1}"/>
              </a:ext>
            </a:extLst>
          </p:cNvPr>
          <p:cNvSpPr/>
          <p:nvPr/>
        </p:nvSpPr>
        <p:spPr>
          <a:xfrm>
            <a:off x="2057110" y="3718374"/>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5E2899D3-BDC8-954D-B688-0B63DB7A1AA8}"/>
              </a:ext>
            </a:extLst>
          </p:cNvPr>
          <p:cNvSpPr/>
          <p:nvPr/>
        </p:nvSpPr>
        <p:spPr>
          <a:xfrm>
            <a:off x="1538440" y="2948337"/>
            <a:ext cx="614817" cy="200620"/>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31398E4C-8917-9B4F-8BAB-BFD5F13FA095}"/>
              </a:ext>
            </a:extLst>
          </p:cNvPr>
          <p:cNvSpPr/>
          <p:nvPr/>
        </p:nvSpPr>
        <p:spPr>
          <a:xfrm rot="16200000">
            <a:off x="1676825" y="3298077"/>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8F6418C8-FBA6-FA44-9E31-51039C3FA527}"/>
              </a:ext>
            </a:extLst>
          </p:cNvPr>
          <p:cNvSpPr/>
          <p:nvPr/>
        </p:nvSpPr>
        <p:spPr>
          <a:xfrm rot="16200000">
            <a:off x="1688575" y="4051379"/>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68D3EFE7-5E34-5A40-8F75-0D8FDDDD75B8}"/>
                  </a:ext>
                </a:extLst>
              </p:cNvPr>
              <p:cNvSpPr txBox="1">
                <a:spLocks/>
              </p:cNvSpPr>
              <p:nvPr/>
            </p:nvSpPr>
            <p:spPr>
              <a:xfrm>
                <a:off x="1427797" y="4007582"/>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27" name="Content Placeholder 2">
                <a:extLst>
                  <a:ext uri="{FF2B5EF4-FFF2-40B4-BE49-F238E27FC236}">
                    <a16:creationId xmlns:a16="http://schemas.microsoft.com/office/drawing/2014/main" id="{68D3EFE7-5E34-5A40-8F75-0D8FDDDD75B8}"/>
                  </a:ext>
                </a:extLst>
              </p:cNvPr>
              <p:cNvSpPr txBox="1">
                <a:spLocks noRot="1" noChangeAspect="1" noMove="1" noResize="1" noEditPoints="1" noAdjustHandles="1" noChangeArrowheads="1" noChangeShapeType="1" noTextEdit="1"/>
              </p:cNvSpPr>
              <p:nvPr/>
            </p:nvSpPr>
            <p:spPr>
              <a:xfrm>
                <a:off x="1427797" y="4007582"/>
                <a:ext cx="382222" cy="324470"/>
              </a:xfrm>
              <a:prstGeom prst="rect">
                <a:avLst/>
              </a:prstGeom>
              <a:blipFill>
                <a:blip r:embed="rId2"/>
                <a:stretch>
                  <a:fillRect r="-21875" b="-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45756A44-F856-B646-A24C-07237484828A}"/>
                  </a:ext>
                </a:extLst>
              </p:cNvPr>
              <p:cNvSpPr txBox="1">
                <a:spLocks/>
              </p:cNvSpPr>
              <p:nvPr/>
            </p:nvSpPr>
            <p:spPr>
              <a:xfrm>
                <a:off x="1431781" y="3247972"/>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28" name="Content Placeholder 2">
                <a:extLst>
                  <a:ext uri="{FF2B5EF4-FFF2-40B4-BE49-F238E27FC236}">
                    <a16:creationId xmlns:a16="http://schemas.microsoft.com/office/drawing/2014/main" id="{45756A44-F856-B646-A24C-07237484828A}"/>
                  </a:ext>
                </a:extLst>
              </p:cNvPr>
              <p:cNvSpPr txBox="1">
                <a:spLocks noRot="1" noChangeAspect="1" noMove="1" noResize="1" noEditPoints="1" noAdjustHandles="1" noChangeArrowheads="1" noChangeShapeType="1" noTextEdit="1"/>
              </p:cNvSpPr>
              <p:nvPr/>
            </p:nvSpPr>
            <p:spPr>
              <a:xfrm>
                <a:off x="1431781" y="3247972"/>
                <a:ext cx="382222" cy="324470"/>
              </a:xfrm>
              <a:prstGeom prst="rect">
                <a:avLst/>
              </a:prstGeom>
              <a:blipFill>
                <a:blip r:embed="rId3"/>
                <a:stretch>
                  <a:fillRect l="-3226" r="-3226" b="-46154"/>
                </a:stretch>
              </a:blipFill>
            </p:spPr>
            <p:txBody>
              <a:bodyPr/>
              <a:lstStyle/>
              <a:p>
                <a:r>
                  <a:rPr lang="en-US">
                    <a:noFill/>
                  </a:rPr>
                  <a:t> </a:t>
                </a:r>
              </a:p>
            </p:txBody>
          </p:sp>
        </mc:Fallback>
      </mc:AlternateContent>
      <p:sp>
        <p:nvSpPr>
          <p:cNvPr id="30" name="Rounded Rectangle 29">
            <a:extLst>
              <a:ext uri="{FF2B5EF4-FFF2-40B4-BE49-F238E27FC236}">
                <a16:creationId xmlns:a16="http://schemas.microsoft.com/office/drawing/2014/main" id="{D6F15D6E-FE45-CE4A-AE3C-D077D9AC0AE8}"/>
              </a:ext>
            </a:extLst>
          </p:cNvPr>
          <p:cNvSpPr/>
          <p:nvPr/>
        </p:nvSpPr>
        <p:spPr>
          <a:xfrm>
            <a:off x="2717722" y="4446828"/>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90C8968-4425-3E43-A9B9-FCF146954C8D}"/>
              </a:ext>
            </a:extLst>
          </p:cNvPr>
          <p:cNvSpPr/>
          <p:nvPr/>
        </p:nvSpPr>
        <p:spPr>
          <a:xfrm>
            <a:off x="2774828" y="4482492"/>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AA07F49-40C8-994C-AD50-7BE9A3B6349F}"/>
              </a:ext>
            </a:extLst>
          </p:cNvPr>
          <p:cNvSpPr/>
          <p:nvPr/>
        </p:nvSpPr>
        <p:spPr>
          <a:xfrm>
            <a:off x="2909039" y="4482492"/>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CFBD62-EB23-9F44-89EF-A92BF5F5A676}"/>
              </a:ext>
            </a:extLst>
          </p:cNvPr>
          <p:cNvSpPr/>
          <p:nvPr/>
        </p:nvSpPr>
        <p:spPr>
          <a:xfrm>
            <a:off x="3043250" y="4482492"/>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CCD03C1-4DFE-C54A-84A1-00F892FC776C}"/>
              </a:ext>
            </a:extLst>
          </p:cNvPr>
          <p:cNvSpPr/>
          <p:nvPr/>
        </p:nvSpPr>
        <p:spPr>
          <a:xfrm>
            <a:off x="3180519" y="4482492"/>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BFF4787-ED53-7C4B-A7B8-69B0DB4F7E95}"/>
              </a:ext>
            </a:extLst>
          </p:cNvPr>
          <p:cNvSpPr/>
          <p:nvPr/>
        </p:nvSpPr>
        <p:spPr>
          <a:xfrm>
            <a:off x="2774828" y="2996172"/>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34E0A54-7595-794A-BFF0-6B17738CCD96}"/>
              </a:ext>
            </a:extLst>
          </p:cNvPr>
          <p:cNvSpPr/>
          <p:nvPr/>
        </p:nvSpPr>
        <p:spPr>
          <a:xfrm>
            <a:off x="2909039" y="2996172"/>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76754B4-8B3F-6D40-ABE5-F92AA3E851B7}"/>
              </a:ext>
            </a:extLst>
          </p:cNvPr>
          <p:cNvSpPr/>
          <p:nvPr/>
        </p:nvSpPr>
        <p:spPr>
          <a:xfrm>
            <a:off x="3043250" y="2996172"/>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84BEF3D-FBA5-A94C-AAAF-F5B6D7F5DF5E}"/>
              </a:ext>
            </a:extLst>
          </p:cNvPr>
          <p:cNvSpPr/>
          <p:nvPr/>
        </p:nvSpPr>
        <p:spPr>
          <a:xfrm>
            <a:off x="3180519" y="2996172"/>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C8527743-F6CB-584E-B54D-E57E1451532A}"/>
              </a:ext>
            </a:extLst>
          </p:cNvPr>
          <p:cNvSpPr/>
          <p:nvPr/>
        </p:nvSpPr>
        <p:spPr>
          <a:xfrm>
            <a:off x="2654419" y="3700119"/>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FE037E5-E7E5-5F4C-9EFE-C0B2924E8F01}"/>
              </a:ext>
            </a:extLst>
          </p:cNvPr>
          <p:cNvSpPr/>
          <p:nvPr/>
        </p:nvSpPr>
        <p:spPr>
          <a:xfrm>
            <a:off x="2700499" y="3734440"/>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0B13A9D-2DD3-5446-8ABE-737CF2E9E7E8}"/>
              </a:ext>
            </a:extLst>
          </p:cNvPr>
          <p:cNvSpPr/>
          <p:nvPr/>
        </p:nvSpPr>
        <p:spPr>
          <a:xfrm>
            <a:off x="2834710" y="3734440"/>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E8642E2-A313-9C40-BBCC-A608E7C90333}"/>
              </a:ext>
            </a:extLst>
          </p:cNvPr>
          <p:cNvSpPr/>
          <p:nvPr/>
        </p:nvSpPr>
        <p:spPr>
          <a:xfrm>
            <a:off x="2968920" y="3734440"/>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CF40732-CABE-4941-AB1D-916D94198115}"/>
              </a:ext>
            </a:extLst>
          </p:cNvPr>
          <p:cNvSpPr/>
          <p:nvPr/>
        </p:nvSpPr>
        <p:spPr>
          <a:xfrm>
            <a:off x="3106188" y="3734440"/>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C8E5C91-FCFA-5349-8964-502534B2A8EE}"/>
              </a:ext>
            </a:extLst>
          </p:cNvPr>
          <p:cNvSpPr/>
          <p:nvPr/>
        </p:nvSpPr>
        <p:spPr>
          <a:xfrm>
            <a:off x="3246796" y="3735911"/>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E0984130-57E4-3343-B229-51E29692D2E7}"/>
              </a:ext>
            </a:extLst>
          </p:cNvPr>
          <p:cNvSpPr/>
          <p:nvPr/>
        </p:nvSpPr>
        <p:spPr>
          <a:xfrm>
            <a:off x="2728126" y="2965874"/>
            <a:ext cx="614817" cy="200620"/>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a:extLst>
              <a:ext uri="{FF2B5EF4-FFF2-40B4-BE49-F238E27FC236}">
                <a16:creationId xmlns:a16="http://schemas.microsoft.com/office/drawing/2014/main" id="{77F91457-F527-3B4C-BD72-B54451118276}"/>
              </a:ext>
            </a:extLst>
          </p:cNvPr>
          <p:cNvSpPr/>
          <p:nvPr/>
        </p:nvSpPr>
        <p:spPr>
          <a:xfrm rot="16200000">
            <a:off x="2866511" y="3315614"/>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8083D56D-B942-D848-B599-80A23A73CB1D}"/>
              </a:ext>
            </a:extLst>
          </p:cNvPr>
          <p:cNvSpPr/>
          <p:nvPr/>
        </p:nvSpPr>
        <p:spPr>
          <a:xfrm rot="16200000">
            <a:off x="2878261" y="4068916"/>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7D17A165-41D8-5144-8C1F-9F13E6BC6A27}"/>
                  </a:ext>
                </a:extLst>
              </p:cNvPr>
              <p:cNvSpPr txBox="1">
                <a:spLocks/>
              </p:cNvSpPr>
              <p:nvPr/>
            </p:nvSpPr>
            <p:spPr>
              <a:xfrm>
                <a:off x="2617483" y="4025119"/>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48" name="Content Placeholder 2">
                <a:extLst>
                  <a:ext uri="{FF2B5EF4-FFF2-40B4-BE49-F238E27FC236}">
                    <a16:creationId xmlns:a16="http://schemas.microsoft.com/office/drawing/2014/main" id="{7D17A165-41D8-5144-8C1F-9F13E6BC6A27}"/>
                  </a:ext>
                </a:extLst>
              </p:cNvPr>
              <p:cNvSpPr txBox="1">
                <a:spLocks noRot="1" noChangeAspect="1" noMove="1" noResize="1" noEditPoints="1" noAdjustHandles="1" noChangeArrowheads="1" noChangeShapeType="1" noTextEdit="1"/>
              </p:cNvSpPr>
              <p:nvPr/>
            </p:nvSpPr>
            <p:spPr>
              <a:xfrm>
                <a:off x="2617483" y="4025119"/>
                <a:ext cx="382222" cy="324470"/>
              </a:xfrm>
              <a:prstGeom prst="rect">
                <a:avLst/>
              </a:prstGeom>
              <a:blipFill>
                <a:blip r:embed="rId5"/>
                <a:stretch>
                  <a:fillRect l="-3226" r="-25806" b="-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12B3F9E5-E90B-0946-84BF-634715A7D22E}"/>
                  </a:ext>
                </a:extLst>
              </p:cNvPr>
              <p:cNvSpPr txBox="1">
                <a:spLocks/>
              </p:cNvSpPr>
              <p:nvPr/>
            </p:nvSpPr>
            <p:spPr>
              <a:xfrm>
                <a:off x="2621467" y="3265509"/>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49" name="Content Placeholder 2">
                <a:extLst>
                  <a:ext uri="{FF2B5EF4-FFF2-40B4-BE49-F238E27FC236}">
                    <a16:creationId xmlns:a16="http://schemas.microsoft.com/office/drawing/2014/main" id="{12B3F9E5-E90B-0946-84BF-634715A7D22E}"/>
                  </a:ext>
                </a:extLst>
              </p:cNvPr>
              <p:cNvSpPr txBox="1">
                <a:spLocks noRot="1" noChangeAspect="1" noMove="1" noResize="1" noEditPoints="1" noAdjustHandles="1" noChangeArrowheads="1" noChangeShapeType="1" noTextEdit="1"/>
              </p:cNvSpPr>
              <p:nvPr/>
            </p:nvSpPr>
            <p:spPr>
              <a:xfrm>
                <a:off x="2621467" y="3265509"/>
                <a:ext cx="382222" cy="324470"/>
              </a:xfrm>
              <a:prstGeom prst="rect">
                <a:avLst/>
              </a:prstGeom>
              <a:blipFill>
                <a:blip r:embed="rId6"/>
                <a:stretch>
                  <a:fillRect r="-3125" b="-44444"/>
                </a:stretch>
              </a:blipFill>
            </p:spPr>
            <p:txBody>
              <a:bodyPr/>
              <a:lstStyle/>
              <a:p>
                <a:r>
                  <a:rPr lang="en-US">
                    <a:noFill/>
                  </a:rPr>
                  <a:t> </a:t>
                </a:r>
              </a:p>
            </p:txBody>
          </p:sp>
        </mc:Fallback>
      </mc:AlternateContent>
      <p:sp>
        <p:nvSpPr>
          <p:cNvPr id="50" name="Rounded Rectangle 49">
            <a:extLst>
              <a:ext uri="{FF2B5EF4-FFF2-40B4-BE49-F238E27FC236}">
                <a16:creationId xmlns:a16="http://schemas.microsoft.com/office/drawing/2014/main" id="{84F9F231-242A-E545-B3C9-4609E974202F}"/>
              </a:ext>
            </a:extLst>
          </p:cNvPr>
          <p:cNvSpPr/>
          <p:nvPr/>
        </p:nvSpPr>
        <p:spPr>
          <a:xfrm>
            <a:off x="3957902" y="4457407"/>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CF4EA88-91F3-8145-A599-A52310219E18}"/>
              </a:ext>
            </a:extLst>
          </p:cNvPr>
          <p:cNvSpPr/>
          <p:nvPr/>
        </p:nvSpPr>
        <p:spPr>
          <a:xfrm>
            <a:off x="4015008" y="4493070"/>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6C1E7BB-3532-8342-8AF9-55A00F00CDD5}"/>
              </a:ext>
            </a:extLst>
          </p:cNvPr>
          <p:cNvSpPr/>
          <p:nvPr/>
        </p:nvSpPr>
        <p:spPr>
          <a:xfrm>
            <a:off x="4149219" y="4493070"/>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3D0B168-13F5-FC4A-B0BE-120971F640D7}"/>
              </a:ext>
            </a:extLst>
          </p:cNvPr>
          <p:cNvSpPr/>
          <p:nvPr/>
        </p:nvSpPr>
        <p:spPr>
          <a:xfrm>
            <a:off x="4283429" y="4493070"/>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D838EB5-EDAB-B148-BF8D-8FA749733D12}"/>
              </a:ext>
            </a:extLst>
          </p:cNvPr>
          <p:cNvSpPr/>
          <p:nvPr/>
        </p:nvSpPr>
        <p:spPr>
          <a:xfrm>
            <a:off x="4420697" y="4493070"/>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58B2FC7-F32C-3449-8A55-1DCBC784627E}"/>
              </a:ext>
            </a:extLst>
          </p:cNvPr>
          <p:cNvSpPr/>
          <p:nvPr/>
        </p:nvSpPr>
        <p:spPr>
          <a:xfrm>
            <a:off x="4015008" y="3006751"/>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538B3D5-DC4D-D541-995A-08DEBEA3704A}"/>
              </a:ext>
            </a:extLst>
          </p:cNvPr>
          <p:cNvSpPr/>
          <p:nvPr/>
        </p:nvSpPr>
        <p:spPr>
          <a:xfrm>
            <a:off x="4149219" y="3006751"/>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C9C6774-8518-A84D-B792-5578C71BA1E9}"/>
              </a:ext>
            </a:extLst>
          </p:cNvPr>
          <p:cNvSpPr/>
          <p:nvPr/>
        </p:nvSpPr>
        <p:spPr>
          <a:xfrm>
            <a:off x="4283429" y="3006751"/>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7BFF8B0-E994-454A-BBED-83717BEFF461}"/>
              </a:ext>
            </a:extLst>
          </p:cNvPr>
          <p:cNvSpPr/>
          <p:nvPr/>
        </p:nvSpPr>
        <p:spPr>
          <a:xfrm>
            <a:off x="4420697" y="3006751"/>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708EB21B-F7A0-E149-8E79-2FFA2EED3EB6}"/>
              </a:ext>
            </a:extLst>
          </p:cNvPr>
          <p:cNvSpPr/>
          <p:nvPr/>
        </p:nvSpPr>
        <p:spPr>
          <a:xfrm>
            <a:off x="3894598" y="3710698"/>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16CCF9E-6CF6-F74C-9B64-0ED27E6222A7}"/>
              </a:ext>
            </a:extLst>
          </p:cNvPr>
          <p:cNvSpPr/>
          <p:nvPr/>
        </p:nvSpPr>
        <p:spPr>
          <a:xfrm>
            <a:off x="3940678" y="3745018"/>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EFE0CC8-52F5-A548-A862-1A91A06B507F}"/>
              </a:ext>
            </a:extLst>
          </p:cNvPr>
          <p:cNvSpPr/>
          <p:nvPr/>
        </p:nvSpPr>
        <p:spPr>
          <a:xfrm>
            <a:off x="4074888" y="3745018"/>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B0DA437-07CC-E540-90A0-59A9A94F94CA}"/>
              </a:ext>
            </a:extLst>
          </p:cNvPr>
          <p:cNvSpPr/>
          <p:nvPr/>
        </p:nvSpPr>
        <p:spPr>
          <a:xfrm>
            <a:off x="4209099" y="3745018"/>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4B29042-B5E4-1E4C-8C06-2D056BD165AD}"/>
              </a:ext>
            </a:extLst>
          </p:cNvPr>
          <p:cNvSpPr/>
          <p:nvPr/>
        </p:nvSpPr>
        <p:spPr>
          <a:xfrm>
            <a:off x="4346367" y="3745018"/>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3DBF3CD-9ADE-7F4B-BB53-710C8D020838}"/>
              </a:ext>
            </a:extLst>
          </p:cNvPr>
          <p:cNvSpPr/>
          <p:nvPr/>
        </p:nvSpPr>
        <p:spPr>
          <a:xfrm>
            <a:off x="4486975" y="3746489"/>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B5822FC4-23F0-EB4F-9788-23F80972AD54}"/>
              </a:ext>
            </a:extLst>
          </p:cNvPr>
          <p:cNvSpPr/>
          <p:nvPr/>
        </p:nvSpPr>
        <p:spPr>
          <a:xfrm>
            <a:off x="3968305" y="2976452"/>
            <a:ext cx="614817" cy="200620"/>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a:extLst>
              <a:ext uri="{FF2B5EF4-FFF2-40B4-BE49-F238E27FC236}">
                <a16:creationId xmlns:a16="http://schemas.microsoft.com/office/drawing/2014/main" id="{1F6D5EC1-D074-A147-9E80-2F24DD71D60F}"/>
              </a:ext>
            </a:extLst>
          </p:cNvPr>
          <p:cNvSpPr/>
          <p:nvPr/>
        </p:nvSpPr>
        <p:spPr>
          <a:xfrm rot="16200000">
            <a:off x="4106691" y="3326193"/>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a:extLst>
              <a:ext uri="{FF2B5EF4-FFF2-40B4-BE49-F238E27FC236}">
                <a16:creationId xmlns:a16="http://schemas.microsoft.com/office/drawing/2014/main" id="{F00EC864-2019-7F4B-9A60-C4FB1CEEB044}"/>
              </a:ext>
            </a:extLst>
          </p:cNvPr>
          <p:cNvSpPr/>
          <p:nvPr/>
        </p:nvSpPr>
        <p:spPr>
          <a:xfrm rot="16200000">
            <a:off x="4118440" y="4079494"/>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3F99B0B2-DE66-0342-8FDE-14C0A31A313E}"/>
                  </a:ext>
                </a:extLst>
              </p:cNvPr>
              <p:cNvSpPr txBox="1">
                <a:spLocks/>
              </p:cNvSpPr>
              <p:nvPr/>
            </p:nvSpPr>
            <p:spPr>
              <a:xfrm>
                <a:off x="3857663" y="4035698"/>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3F99B0B2-DE66-0342-8FDE-14C0A31A313E}"/>
                  </a:ext>
                </a:extLst>
              </p:cNvPr>
              <p:cNvSpPr txBox="1">
                <a:spLocks noRot="1" noChangeAspect="1" noMove="1" noResize="1" noEditPoints="1" noAdjustHandles="1" noChangeArrowheads="1" noChangeShapeType="1" noTextEdit="1"/>
              </p:cNvSpPr>
              <p:nvPr/>
            </p:nvSpPr>
            <p:spPr>
              <a:xfrm>
                <a:off x="3857663" y="4035698"/>
                <a:ext cx="382222" cy="324470"/>
              </a:xfrm>
              <a:prstGeom prst="rect">
                <a:avLst/>
              </a:prstGeom>
              <a:blipFill>
                <a:blip r:embed="rId7"/>
                <a:stretch>
                  <a:fillRect l="-3226" r="-22581" b="-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Content Placeholder 2">
                <a:extLst>
                  <a:ext uri="{FF2B5EF4-FFF2-40B4-BE49-F238E27FC236}">
                    <a16:creationId xmlns:a16="http://schemas.microsoft.com/office/drawing/2014/main" id="{BC1D6AA1-C993-1145-B3D3-AD99304DE06F}"/>
                  </a:ext>
                </a:extLst>
              </p:cNvPr>
              <p:cNvSpPr txBox="1">
                <a:spLocks/>
              </p:cNvSpPr>
              <p:nvPr/>
            </p:nvSpPr>
            <p:spPr>
              <a:xfrm>
                <a:off x="3861646" y="3276087"/>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69" name="Content Placeholder 2">
                <a:extLst>
                  <a:ext uri="{FF2B5EF4-FFF2-40B4-BE49-F238E27FC236}">
                    <a16:creationId xmlns:a16="http://schemas.microsoft.com/office/drawing/2014/main" id="{BC1D6AA1-C993-1145-B3D3-AD99304DE06F}"/>
                  </a:ext>
                </a:extLst>
              </p:cNvPr>
              <p:cNvSpPr txBox="1">
                <a:spLocks noRot="1" noChangeAspect="1" noMove="1" noResize="1" noEditPoints="1" noAdjustHandles="1" noChangeArrowheads="1" noChangeShapeType="1" noTextEdit="1"/>
              </p:cNvSpPr>
              <p:nvPr/>
            </p:nvSpPr>
            <p:spPr>
              <a:xfrm>
                <a:off x="3861646" y="3276087"/>
                <a:ext cx="382222" cy="324470"/>
              </a:xfrm>
              <a:prstGeom prst="rect">
                <a:avLst/>
              </a:prstGeom>
              <a:blipFill>
                <a:blip r:embed="rId8"/>
                <a:stretch>
                  <a:fillRect l="-3226" r="-6452" b="-40741"/>
                </a:stretch>
              </a:blipFill>
            </p:spPr>
            <p:txBody>
              <a:bodyPr/>
              <a:lstStyle/>
              <a:p>
                <a:r>
                  <a:rPr lang="en-US">
                    <a:noFill/>
                  </a:rPr>
                  <a:t> </a:t>
                </a:r>
              </a:p>
            </p:txBody>
          </p:sp>
        </mc:Fallback>
      </mc:AlternateContent>
      <p:sp>
        <p:nvSpPr>
          <p:cNvPr id="70" name="Rounded Rectangle 69">
            <a:extLst>
              <a:ext uri="{FF2B5EF4-FFF2-40B4-BE49-F238E27FC236}">
                <a16:creationId xmlns:a16="http://schemas.microsoft.com/office/drawing/2014/main" id="{8B43D8F3-5CD1-034E-91EA-293D8B40F01F}"/>
              </a:ext>
            </a:extLst>
          </p:cNvPr>
          <p:cNvSpPr/>
          <p:nvPr/>
        </p:nvSpPr>
        <p:spPr>
          <a:xfrm>
            <a:off x="5211946" y="4463194"/>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90E6C38-50A2-044B-957B-2B6941E7F7BE}"/>
              </a:ext>
            </a:extLst>
          </p:cNvPr>
          <p:cNvSpPr/>
          <p:nvPr/>
        </p:nvSpPr>
        <p:spPr>
          <a:xfrm>
            <a:off x="5269052" y="4498858"/>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F6AA6504-6356-634E-A706-37A7A802924D}"/>
              </a:ext>
            </a:extLst>
          </p:cNvPr>
          <p:cNvSpPr/>
          <p:nvPr/>
        </p:nvSpPr>
        <p:spPr>
          <a:xfrm>
            <a:off x="5403262" y="4498858"/>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3ABA7B7F-E4AB-1045-8118-282BDE0C6838}"/>
              </a:ext>
            </a:extLst>
          </p:cNvPr>
          <p:cNvSpPr/>
          <p:nvPr/>
        </p:nvSpPr>
        <p:spPr>
          <a:xfrm>
            <a:off x="5537473" y="4498858"/>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1C8FD2F-EC99-354C-8D6F-9ECF72FD1798}"/>
              </a:ext>
            </a:extLst>
          </p:cNvPr>
          <p:cNvSpPr/>
          <p:nvPr/>
        </p:nvSpPr>
        <p:spPr>
          <a:xfrm>
            <a:off x="5674741" y="4498858"/>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6873600-980B-2647-AFA1-1CBD771F0CA8}"/>
              </a:ext>
            </a:extLst>
          </p:cNvPr>
          <p:cNvSpPr/>
          <p:nvPr/>
        </p:nvSpPr>
        <p:spPr>
          <a:xfrm>
            <a:off x="5269052" y="3012538"/>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D7EA90D-C1B6-2D41-AE75-96E08324AA98}"/>
              </a:ext>
            </a:extLst>
          </p:cNvPr>
          <p:cNvSpPr/>
          <p:nvPr/>
        </p:nvSpPr>
        <p:spPr>
          <a:xfrm>
            <a:off x="5403262" y="3012538"/>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DAA94E7-8BE9-0C46-B9B6-93B50F770510}"/>
              </a:ext>
            </a:extLst>
          </p:cNvPr>
          <p:cNvSpPr/>
          <p:nvPr/>
        </p:nvSpPr>
        <p:spPr>
          <a:xfrm>
            <a:off x="5537473" y="3012538"/>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8892805-552C-DC40-B789-E7FCFB22BC77}"/>
              </a:ext>
            </a:extLst>
          </p:cNvPr>
          <p:cNvSpPr/>
          <p:nvPr/>
        </p:nvSpPr>
        <p:spPr>
          <a:xfrm>
            <a:off x="5674741" y="3012538"/>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8E4B9346-907D-E248-A85C-AFADBC9D61CF}"/>
              </a:ext>
            </a:extLst>
          </p:cNvPr>
          <p:cNvSpPr/>
          <p:nvPr/>
        </p:nvSpPr>
        <p:spPr>
          <a:xfrm>
            <a:off x="5148643" y="3716484"/>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CCD73C5-1164-9F4D-9BD6-71D56D831DC2}"/>
              </a:ext>
            </a:extLst>
          </p:cNvPr>
          <p:cNvSpPr/>
          <p:nvPr/>
        </p:nvSpPr>
        <p:spPr>
          <a:xfrm>
            <a:off x="5194723" y="3750805"/>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10C8C76-9256-7A44-A92D-BDD7BB9DD57A}"/>
              </a:ext>
            </a:extLst>
          </p:cNvPr>
          <p:cNvSpPr/>
          <p:nvPr/>
        </p:nvSpPr>
        <p:spPr>
          <a:xfrm>
            <a:off x="5328933" y="3750805"/>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B9C91BF-978A-2040-B9C1-0111BFC1B6B6}"/>
              </a:ext>
            </a:extLst>
          </p:cNvPr>
          <p:cNvSpPr/>
          <p:nvPr/>
        </p:nvSpPr>
        <p:spPr>
          <a:xfrm>
            <a:off x="5463144" y="3750805"/>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A580A60-6CEC-FA46-AB21-568713DBBB93}"/>
              </a:ext>
            </a:extLst>
          </p:cNvPr>
          <p:cNvSpPr/>
          <p:nvPr/>
        </p:nvSpPr>
        <p:spPr>
          <a:xfrm>
            <a:off x="5600412" y="3750805"/>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CFEC372-04E6-1043-9835-364E789BBF4A}"/>
              </a:ext>
            </a:extLst>
          </p:cNvPr>
          <p:cNvSpPr/>
          <p:nvPr/>
        </p:nvSpPr>
        <p:spPr>
          <a:xfrm>
            <a:off x="5741020" y="3752277"/>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a:extLst>
              <a:ext uri="{FF2B5EF4-FFF2-40B4-BE49-F238E27FC236}">
                <a16:creationId xmlns:a16="http://schemas.microsoft.com/office/drawing/2014/main" id="{C7A35D91-429C-4247-A0D3-F39CB5134C6F}"/>
              </a:ext>
            </a:extLst>
          </p:cNvPr>
          <p:cNvSpPr/>
          <p:nvPr/>
        </p:nvSpPr>
        <p:spPr>
          <a:xfrm>
            <a:off x="5222350" y="2982240"/>
            <a:ext cx="614817" cy="200620"/>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a:extLst>
              <a:ext uri="{FF2B5EF4-FFF2-40B4-BE49-F238E27FC236}">
                <a16:creationId xmlns:a16="http://schemas.microsoft.com/office/drawing/2014/main" id="{DF27EB03-BD96-8C43-A5AB-066A34538984}"/>
              </a:ext>
            </a:extLst>
          </p:cNvPr>
          <p:cNvSpPr/>
          <p:nvPr/>
        </p:nvSpPr>
        <p:spPr>
          <a:xfrm rot="16200000">
            <a:off x="5360734" y="3331980"/>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a:extLst>
              <a:ext uri="{FF2B5EF4-FFF2-40B4-BE49-F238E27FC236}">
                <a16:creationId xmlns:a16="http://schemas.microsoft.com/office/drawing/2014/main" id="{D49D5587-E807-7342-A240-417B38DB42EE}"/>
              </a:ext>
            </a:extLst>
          </p:cNvPr>
          <p:cNvSpPr/>
          <p:nvPr/>
        </p:nvSpPr>
        <p:spPr>
          <a:xfrm rot="16200000">
            <a:off x="5372485" y="4085281"/>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8" name="Content Placeholder 2">
                <a:extLst>
                  <a:ext uri="{FF2B5EF4-FFF2-40B4-BE49-F238E27FC236}">
                    <a16:creationId xmlns:a16="http://schemas.microsoft.com/office/drawing/2014/main" id="{0C805F5A-C141-344A-84BA-386EB3FFA02B}"/>
                  </a:ext>
                </a:extLst>
              </p:cNvPr>
              <p:cNvSpPr txBox="1">
                <a:spLocks/>
              </p:cNvSpPr>
              <p:nvPr/>
            </p:nvSpPr>
            <p:spPr>
              <a:xfrm>
                <a:off x="5111707" y="4041485"/>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88" name="Content Placeholder 2">
                <a:extLst>
                  <a:ext uri="{FF2B5EF4-FFF2-40B4-BE49-F238E27FC236}">
                    <a16:creationId xmlns:a16="http://schemas.microsoft.com/office/drawing/2014/main" id="{0C805F5A-C141-344A-84BA-386EB3FFA02B}"/>
                  </a:ext>
                </a:extLst>
              </p:cNvPr>
              <p:cNvSpPr txBox="1">
                <a:spLocks noRot="1" noChangeAspect="1" noMove="1" noResize="1" noEditPoints="1" noAdjustHandles="1" noChangeArrowheads="1" noChangeShapeType="1" noTextEdit="1"/>
              </p:cNvSpPr>
              <p:nvPr/>
            </p:nvSpPr>
            <p:spPr>
              <a:xfrm>
                <a:off x="5111707" y="4041485"/>
                <a:ext cx="382222" cy="324470"/>
              </a:xfrm>
              <a:prstGeom prst="rect">
                <a:avLst/>
              </a:prstGeom>
              <a:blipFill>
                <a:blip r:embed="rId9"/>
                <a:stretch>
                  <a:fillRect r="-21875"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Content Placeholder 2">
                <a:extLst>
                  <a:ext uri="{FF2B5EF4-FFF2-40B4-BE49-F238E27FC236}">
                    <a16:creationId xmlns:a16="http://schemas.microsoft.com/office/drawing/2014/main" id="{55269E8E-BED2-F443-959D-29BB93BE487D}"/>
                  </a:ext>
                </a:extLst>
              </p:cNvPr>
              <p:cNvSpPr txBox="1">
                <a:spLocks/>
              </p:cNvSpPr>
              <p:nvPr/>
            </p:nvSpPr>
            <p:spPr>
              <a:xfrm>
                <a:off x="5115691" y="3281875"/>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89" name="Content Placeholder 2">
                <a:extLst>
                  <a:ext uri="{FF2B5EF4-FFF2-40B4-BE49-F238E27FC236}">
                    <a16:creationId xmlns:a16="http://schemas.microsoft.com/office/drawing/2014/main" id="{55269E8E-BED2-F443-959D-29BB93BE487D}"/>
                  </a:ext>
                </a:extLst>
              </p:cNvPr>
              <p:cNvSpPr txBox="1">
                <a:spLocks noRot="1" noChangeAspect="1" noMove="1" noResize="1" noEditPoints="1" noAdjustHandles="1" noChangeArrowheads="1" noChangeShapeType="1" noTextEdit="1"/>
              </p:cNvSpPr>
              <p:nvPr/>
            </p:nvSpPr>
            <p:spPr>
              <a:xfrm>
                <a:off x="5115691" y="3281875"/>
                <a:ext cx="382222" cy="324470"/>
              </a:xfrm>
              <a:prstGeom prst="rect">
                <a:avLst/>
              </a:prstGeom>
              <a:blipFill>
                <a:blip r:embed="rId10"/>
                <a:stretch>
                  <a:fillRect l="-3226" r="-3226"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C75EF540-9618-2D47-AE6F-51C8D801B2DF}"/>
                  </a:ext>
                </a:extLst>
              </p:cNvPr>
              <p:cNvSpPr txBox="1">
                <a:spLocks/>
              </p:cNvSpPr>
              <p:nvPr/>
            </p:nvSpPr>
            <p:spPr>
              <a:xfrm>
                <a:off x="1732544" y="4715907"/>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C75EF540-9618-2D47-AE6F-51C8D801B2DF}"/>
                  </a:ext>
                </a:extLst>
              </p:cNvPr>
              <p:cNvSpPr txBox="1">
                <a:spLocks noRot="1" noChangeAspect="1" noMove="1" noResize="1" noEditPoints="1" noAdjustHandles="1" noChangeArrowheads="1" noChangeShapeType="1" noTextEdit="1"/>
              </p:cNvSpPr>
              <p:nvPr/>
            </p:nvSpPr>
            <p:spPr>
              <a:xfrm>
                <a:off x="1732544" y="4715907"/>
                <a:ext cx="254169" cy="324470"/>
              </a:xfrm>
              <a:prstGeom prst="rect">
                <a:avLst/>
              </a:prstGeom>
              <a:blipFill>
                <a:blip r:embed="rId14"/>
                <a:stretch>
                  <a:fillRect l="-42857" r="-14286" b="-5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4613A01F-0601-2645-B7F0-28F3C49E2D7A}"/>
                  </a:ext>
                </a:extLst>
              </p:cNvPr>
              <p:cNvSpPr txBox="1">
                <a:spLocks/>
              </p:cNvSpPr>
              <p:nvPr/>
            </p:nvSpPr>
            <p:spPr>
              <a:xfrm>
                <a:off x="2979104" y="4709587"/>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4613A01F-0601-2645-B7F0-28F3C49E2D7A}"/>
                  </a:ext>
                </a:extLst>
              </p:cNvPr>
              <p:cNvSpPr txBox="1">
                <a:spLocks noRot="1" noChangeAspect="1" noMove="1" noResize="1" noEditPoints="1" noAdjustHandles="1" noChangeArrowheads="1" noChangeShapeType="1" noTextEdit="1"/>
              </p:cNvSpPr>
              <p:nvPr/>
            </p:nvSpPr>
            <p:spPr>
              <a:xfrm>
                <a:off x="2979104" y="4709587"/>
                <a:ext cx="254169" cy="324470"/>
              </a:xfrm>
              <a:prstGeom prst="rect">
                <a:avLst/>
              </a:prstGeom>
              <a:blipFill>
                <a:blip r:embed="rId15"/>
                <a:stretch>
                  <a:fillRect l="-52381" r="-14286" b="-5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ADFEDC8F-0E8B-5443-9A7C-30AC0C2C21CC}"/>
                  </a:ext>
                </a:extLst>
              </p:cNvPr>
              <p:cNvSpPr txBox="1">
                <a:spLocks/>
              </p:cNvSpPr>
              <p:nvPr/>
            </p:nvSpPr>
            <p:spPr>
              <a:xfrm>
                <a:off x="4182614" y="4701674"/>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ADFEDC8F-0E8B-5443-9A7C-30AC0C2C21CC}"/>
                  </a:ext>
                </a:extLst>
              </p:cNvPr>
              <p:cNvSpPr txBox="1">
                <a:spLocks noRot="1" noChangeAspect="1" noMove="1" noResize="1" noEditPoints="1" noAdjustHandles="1" noChangeArrowheads="1" noChangeShapeType="1" noTextEdit="1"/>
              </p:cNvSpPr>
              <p:nvPr/>
            </p:nvSpPr>
            <p:spPr>
              <a:xfrm>
                <a:off x="4182614" y="4701674"/>
                <a:ext cx="254169" cy="324470"/>
              </a:xfrm>
              <a:prstGeom prst="rect">
                <a:avLst/>
              </a:prstGeom>
              <a:blipFill>
                <a:blip r:embed="rId16"/>
                <a:stretch>
                  <a:fillRect l="-47619" r="-14286" b="-5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820DCD61-E2C1-404E-93A0-B3297FD1C152}"/>
                  </a:ext>
                </a:extLst>
              </p:cNvPr>
              <p:cNvSpPr txBox="1">
                <a:spLocks/>
              </p:cNvSpPr>
              <p:nvPr/>
            </p:nvSpPr>
            <p:spPr>
              <a:xfrm>
                <a:off x="5456986" y="4715907"/>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820DCD61-E2C1-404E-93A0-B3297FD1C152}"/>
                  </a:ext>
                </a:extLst>
              </p:cNvPr>
              <p:cNvSpPr txBox="1">
                <a:spLocks noRot="1" noChangeAspect="1" noMove="1" noResize="1" noEditPoints="1" noAdjustHandles="1" noChangeArrowheads="1" noChangeShapeType="1" noTextEdit="1"/>
              </p:cNvSpPr>
              <p:nvPr/>
            </p:nvSpPr>
            <p:spPr>
              <a:xfrm>
                <a:off x="5456986" y="4715907"/>
                <a:ext cx="254169" cy="324470"/>
              </a:xfrm>
              <a:prstGeom prst="rect">
                <a:avLst/>
              </a:prstGeom>
              <a:blipFill>
                <a:blip r:embed="rId17"/>
                <a:stretch>
                  <a:fillRect l="-47619" r="-14286" b="-51852"/>
                </a:stretch>
              </a:blipFill>
            </p:spPr>
            <p:txBody>
              <a:bodyPr/>
              <a:lstStyle/>
              <a:p>
                <a:r>
                  <a:rPr lang="en-US">
                    <a:noFill/>
                  </a:rPr>
                  <a:t> </a:t>
                </a:r>
              </a:p>
            </p:txBody>
          </p:sp>
        </mc:Fallback>
      </mc:AlternateContent>
      <p:sp>
        <p:nvSpPr>
          <p:cNvPr id="97" name="Right Arrow 96">
            <a:extLst>
              <a:ext uri="{FF2B5EF4-FFF2-40B4-BE49-F238E27FC236}">
                <a16:creationId xmlns:a16="http://schemas.microsoft.com/office/drawing/2014/main" id="{1836D3A8-4DA8-D24C-A7D8-0042559645C4}"/>
              </a:ext>
            </a:extLst>
          </p:cNvPr>
          <p:cNvSpPr/>
          <p:nvPr/>
        </p:nvSpPr>
        <p:spPr>
          <a:xfrm>
            <a:off x="2285982" y="3676220"/>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37FAA71D-5937-9F4D-8B4E-01E72CD369A0}"/>
                  </a:ext>
                </a:extLst>
              </p:cNvPr>
              <p:cNvSpPr txBox="1">
                <a:spLocks/>
              </p:cNvSpPr>
              <p:nvPr/>
            </p:nvSpPr>
            <p:spPr>
              <a:xfrm>
                <a:off x="2213011" y="3379453"/>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37FAA71D-5937-9F4D-8B4E-01E72CD369A0}"/>
                  </a:ext>
                </a:extLst>
              </p:cNvPr>
              <p:cNvSpPr txBox="1">
                <a:spLocks noRot="1" noChangeAspect="1" noMove="1" noResize="1" noEditPoints="1" noAdjustHandles="1" noChangeArrowheads="1" noChangeShapeType="1" noTextEdit="1"/>
              </p:cNvSpPr>
              <p:nvPr/>
            </p:nvSpPr>
            <p:spPr>
              <a:xfrm>
                <a:off x="2213011" y="3379453"/>
                <a:ext cx="382222" cy="324470"/>
              </a:xfrm>
              <a:prstGeom prst="rect">
                <a:avLst/>
              </a:prstGeom>
              <a:blipFill>
                <a:blip r:embed="rId18"/>
                <a:stretch>
                  <a:fillRect b="-40741"/>
                </a:stretch>
              </a:blipFill>
            </p:spPr>
            <p:txBody>
              <a:bodyPr/>
              <a:lstStyle/>
              <a:p>
                <a:r>
                  <a:rPr lang="en-US">
                    <a:noFill/>
                  </a:rPr>
                  <a:t> </a:t>
                </a:r>
              </a:p>
            </p:txBody>
          </p:sp>
        </mc:Fallback>
      </mc:AlternateContent>
      <p:sp>
        <p:nvSpPr>
          <p:cNvPr id="99" name="Right Arrow 98">
            <a:extLst>
              <a:ext uri="{FF2B5EF4-FFF2-40B4-BE49-F238E27FC236}">
                <a16:creationId xmlns:a16="http://schemas.microsoft.com/office/drawing/2014/main" id="{5EA830FD-87BA-FD4E-BC46-F87E0B6B0A53}"/>
              </a:ext>
            </a:extLst>
          </p:cNvPr>
          <p:cNvSpPr/>
          <p:nvPr/>
        </p:nvSpPr>
        <p:spPr>
          <a:xfrm>
            <a:off x="3484198" y="3702766"/>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Content Placeholder 2">
                <a:extLst>
                  <a:ext uri="{FF2B5EF4-FFF2-40B4-BE49-F238E27FC236}">
                    <a16:creationId xmlns:a16="http://schemas.microsoft.com/office/drawing/2014/main" id="{623D428E-FC7D-0146-9690-82EB9C64B93C}"/>
                  </a:ext>
                </a:extLst>
              </p:cNvPr>
              <p:cNvSpPr txBox="1">
                <a:spLocks/>
              </p:cNvSpPr>
              <p:nvPr/>
            </p:nvSpPr>
            <p:spPr>
              <a:xfrm>
                <a:off x="3411228" y="3406000"/>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00" name="Content Placeholder 2">
                <a:extLst>
                  <a:ext uri="{FF2B5EF4-FFF2-40B4-BE49-F238E27FC236}">
                    <a16:creationId xmlns:a16="http://schemas.microsoft.com/office/drawing/2014/main" id="{623D428E-FC7D-0146-9690-82EB9C64B93C}"/>
                  </a:ext>
                </a:extLst>
              </p:cNvPr>
              <p:cNvSpPr txBox="1">
                <a:spLocks noRot="1" noChangeAspect="1" noMove="1" noResize="1" noEditPoints="1" noAdjustHandles="1" noChangeArrowheads="1" noChangeShapeType="1" noTextEdit="1"/>
              </p:cNvSpPr>
              <p:nvPr/>
            </p:nvSpPr>
            <p:spPr>
              <a:xfrm>
                <a:off x="3411228" y="3406000"/>
                <a:ext cx="382222" cy="324470"/>
              </a:xfrm>
              <a:prstGeom prst="rect">
                <a:avLst/>
              </a:prstGeom>
              <a:blipFill>
                <a:blip r:embed="rId19"/>
                <a:stretch>
                  <a:fillRect l="-3226" b="-44444"/>
                </a:stretch>
              </a:blipFill>
            </p:spPr>
            <p:txBody>
              <a:bodyPr/>
              <a:lstStyle/>
              <a:p>
                <a:r>
                  <a:rPr lang="en-US">
                    <a:noFill/>
                  </a:rPr>
                  <a:t> </a:t>
                </a:r>
              </a:p>
            </p:txBody>
          </p:sp>
        </mc:Fallback>
      </mc:AlternateContent>
      <p:sp>
        <p:nvSpPr>
          <p:cNvPr id="101" name="Right Arrow 100">
            <a:extLst>
              <a:ext uri="{FF2B5EF4-FFF2-40B4-BE49-F238E27FC236}">
                <a16:creationId xmlns:a16="http://schemas.microsoft.com/office/drawing/2014/main" id="{5CDD8309-7A74-BA42-9CB9-1ACC922D27D3}"/>
              </a:ext>
            </a:extLst>
          </p:cNvPr>
          <p:cNvSpPr/>
          <p:nvPr/>
        </p:nvSpPr>
        <p:spPr>
          <a:xfrm>
            <a:off x="4730918" y="3716484"/>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2274731B-4A84-9C46-B997-919F5428E134}"/>
                  </a:ext>
                </a:extLst>
              </p:cNvPr>
              <p:cNvSpPr txBox="1">
                <a:spLocks/>
              </p:cNvSpPr>
              <p:nvPr/>
            </p:nvSpPr>
            <p:spPr>
              <a:xfrm>
                <a:off x="4657947" y="3419718"/>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02" name="Content Placeholder 2">
                <a:extLst>
                  <a:ext uri="{FF2B5EF4-FFF2-40B4-BE49-F238E27FC236}">
                    <a16:creationId xmlns:a16="http://schemas.microsoft.com/office/drawing/2014/main" id="{2274731B-4A84-9C46-B997-919F5428E134}"/>
                  </a:ext>
                </a:extLst>
              </p:cNvPr>
              <p:cNvSpPr txBox="1">
                <a:spLocks noRot="1" noChangeAspect="1" noMove="1" noResize="1" noEditPoints="1" noAdjustHandles="1" noChangeArrowheads="1" noChangeShapeType="1" noTextEdit="1"/>
              </p:cNvSpPr>
              <p:nvPr/>
            </p:nvSpPr>
            <p:spPr>
              <a:xfrm>
                <a:off x="4657947" y="3419718"/>
                <a:ext cx="382222" cy="324470"/>
              </a:xfrm>
              <a:prstGeom prst="rect">
                <a:avLst/>
              </a:prstGeom>
              <a:blipFill>
                <a:blip r:embed="rId19"/>
                <a:stretch>
                  <a:fillRect l="-3226" b="-44444"/>
                </a:stretch>
              </a:blipFill>
            </p:spPr>
            <p:txBody>
              <a:bodyPr/>
              <a:lstStyle/>
              <a:p>
                <a:r>
                  <a:rPr lang="en-US">
                    <a:noFill/>
                  </a:rPr>
                  <a:t> </a:t>
                </a:r>
              </a:p>
            </p:txBody>
          </p:sp>
        </mc:Fallback>
      </mc:AlternateContent>
      <p:sp>
        <p:nvSpPr>
          <p:cNvPr id="104" name="Title 1">
            <a:extLst>
              <a:ext uri="{FF2B5EF4-FFF2-40B4-BE49-F238E27FC236}">
                <a16:creationId xmlns:a16="http://schemas.microsoft.com/office/drawing/2014/main" id="{7C7A3870-AA4F-6541-9A2C-FAB7F09C92C2}"/>
              </a:ext>
            </a:extLst>
          </p:cNvPr>
          <p:cNvSpPr txBox="1">
            <a:spLocks/>
          </p:cNvSpPr>
          <p:nvPr/>
        </p:nvSpPr>
        <p:spPr>
          <a:xfrm>
            <a:off x="769736" y="1428993"/>
            <a:ext cx="5082028" cy="5735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r>
              <a:rPr lang="en-US" dirty="0">
                <a:solidFill>
                  <a:srgbClr val="C00000"/>
                </a:solidFill>
              </a:rPr>
              <a:t>Language Modelling</a:t>
            </a:r>
          </a:p>
        </p:txBody>
      </p:sp>
      <p:sp>
        <p:nvSpPr>
          <p:cNvPr id="105" name="Title 1">
            <a:extLst>
              <a:ext uri="{FF2B5EF4-FFF2-40B4-BE49-F238E27FC236}">
                <a16:creationId xmlns:a16="http://schemas.microsoft.com/office/drawing/2014/main" id="{BE9B63AE-271E-F249-AC03-383B63BA5DB9}"/>
              </a:ext>
            </a:extLst>
          </p:cNvPr>
          <p:cNvSpPr txBox="1">
            <a:spLocks/>
          </p:cNvSpPr>
          <p:nvPr/>
        </p:nvSpPr>
        <p:spPr>
          <a:xfrm>
            <a:off x="7112231" y="1465452"/>
            <a:ext cx="4846122" cy="10964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solidFill>
                  <a:srgbClr val="C00000"/>
                </a:solidFill>
              </a:rPr>
              <a:t>1-to-1 tagging/classification</a:t>
            </a:r>
          </a:p>
        </p:txBody>
      </p:sp>
      <p:sp>
        <p:nvSpPr>
          <p:cNvPr id="163" name="Content Placeholder 2">
            <a:extLst>
              <a:ext uri="{FF2B5EF4-FFF2-40B4-BE49-F238E27FC236}">
                <a16:creationId xmlns:a16="http://schemas.microsoft.com/office/drawing/2014/main" id="{E9E0EE67-07EE-024D-A142-714D99F1AD7C}"/>
              </a:ext>
            </a:extLst>
          </p:cNvPr>
          <p:cNvSpPr txBox="1">
            <a:spLocks/>
          </p:cNvSpPr>
          <p:nvPr/>
        </p:nvSpPr>
        <p:spPr>
          <a:xfrm>
            <a:off x="6277937" y="4402475"/>
            <a:ext cx="834294" cy="303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164" name="Content Placeholder 2">
            <a:extLst>
              <a:ext uri="{FF2B5EF4-FFF2-40B4-BE49-F238E27FC236}">
                <a16:creationId xmlns:a16="http://schemas.microsoft.com/office/drawing/2014/main" id="{84BEA51C-2637-1F4B-BAAC-C96FDBD8DBDA}"/>
              </a:ext>
            </a:extLst>
          </p:cNvPr>
          <p:cNvSpPr txBox="1">
            <a:spLocks/>
          </p:cNvSpPr>
          <p:nvPr/>
        </p:nvSpPr>
        <p:spPr>
          <a:xfrm>
            <a:off x="6214272" y="3653686"/>
            <a:ext cx="947185" cy="303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165" name="Content Placeholder 2">
            <a:extLst>
              <a:ext uri="{FF2B5EF4-FFF2-40B4-BE49-F238E27FC236}">
                <a16:creationId xmlns:a16="http://schemas.microsoft.com/office/drawing/2014/main" id="{C38F36B5-FD54-1C46-B24A-AE23A77D1553}"/>
              </a:ext>
            </a:extLst>
          </p:cNvPr>
          <p:cNvSpPr txBox="1">
            <a:spLocks/>
          </p:cNvSpPr>
          <p:nvPr/>
        </p:nvSpPr>
        <p:spPr>
          <a:xfrm>
            <a:off x="6265749" y="2921536"/>
            <a:ext cx="938153" cy="303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166" name="Rounded Rectangle 165">
            <a:extLst>
              <a:ext uri="{FF2B5EF4-FFF2-40B4-BE49-F238E27FC236}">
                <a16:creationId xmlns:a16="http://schemas.microsoft.com/office/drawing/2014/main" id="{2925993F-BAB3-B34B-A567-D2B9157DA86C}"/>
              </a:ext>
            </a:extLst>
          </p:cNvPr>
          <p:cNvSpPr/>
          <p:nvPr/>
        </p:nvSpPr>
        <p:spPr>
          <a:xfrm>
            <a:off x="7529796" y="4425950"/>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DDA4EB2F-25AB-5945-AB28-8F9A2B210877}"/>
              </a:ext>
            </a:extLst>
          </p:cNvPr>
          <p:cNvSpPr/>
          <p:nvPr/>
        </p:nvSpPr>
        <p:spPr>
          <a:xfrm>
            <a:off x="7586902" y="4461614"/>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44FF56C0-4465-B642-A77C-AE75D1A544FC}"/>
              </a:ext>
            </a:extLst>
          </p:cNvPr>
          <p:cNvSpPr/>
          <p:nvPr/>
        </p:nvSpPr>
        <p:spPr>
          <a:xfrm>
            <a:off x="7721113" y="4461614"/>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3A0A6B9-FE24-CD44-9D8E-AD86CACFFA5F}"/>
              </a:ext>
            </a:extLst>
          </p:cNvPr>
          <p:cNvSpPr/>
          <p:nvPr/>
        </p:nvSpPr>
        <p:spPr>
          <a:xfrm>
            <a:off x="7855323" y="4461614"/>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A81A681F-CE54-F74F-AF46-8ACA92F5F039}"/>
              </a:ext>
            </a:extLst>
          </p:cNvPr>
          <p:cNvSpPr/>
          <p:nvPr/>
        </p:nvSpPr>
        <p:spPr>
          <a:xfrm>
            <a:off x="7992591" y="4461614"/>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E7C019AC-936B-414A-A2C9-14434816ECFE}"/>
              </a:ext>
            </a:extLst>
          </p:cNvPr>
          <p:cNvSpPr/>
          <p:nvPr/>
        </p:nvSpPr>
        <p:spPr>
          <a:xfrm>
            <a:off x="7586902" y="2975294"/>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5F030A7E-921C-9349-95E4-0E6B42EDA52C}"/>
              </a:ext>
            </a:extLst>
          </p:cNvPr>
          <p:cNvSpPr/>
          <p:nvPr/>
        </p:nvSpPr>
        <p:spPr>
          <a:xfrm>
            <a:off x="7721113" y="2975294"/>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62748609-3B94-C440-A0FE-0868547BFF0A}"/>
              </a:ext>
            </a:extLst>
          </p:cNvPr>
          <p:cNvSpPr/>
          <p:nvPr/>
        </p:nvSpPr>
        <p:spPr>
          <a:xfrm>
            <a:off x="7855323" y="2975294"/>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B8A786DC-D10B-5640-8F6B-B9F5D5AA7B43}"/>
              </a:ext>
            </a:extLst>
          </p:cNvPr>
          <p:cNvSpPr/>
          <p:nvPr/>
        </p:nvSpPr>
        <p:spPr>
          <a:xfrm>
            <a:off x="7992591" y="2975294"/>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a:extLst>
              <a:ext uri="{FF2B5EF4-FFF2-40B4-BE49-F238E27FC236}">
                <a16:creationId xmlns:a16="http://schemas.microsoft.com/office/drawing/2014/main" id="{28EBF5E0-DCEE-5E4C-AFA3-91A04FE4ED9D}"/>
              </a:ext>
            </a:extLst>
          </p:cNvPr>
          <p:cNvSpPr/>
          <p:nvPr/>
        </p:nvSpPr>
        <p:spPr>
          <a:xfrm>
            <a:off x="7466493" y="3679241"/>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236DC672-0FAA-A541-A3D1-BF1CDD1C9730}"/>
              </a:ext>
            </a:extLst>
          </p:cNvPr>
          <p:cNvSpPr/>
          <p:nvPr/>
        </p:nvSpPr>
        <p:spPr>
          <a:xfrm>
            <a:off x="7512572" y="3713562"/>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DC952C03-71DB-1D43-8290-CC39F19F8123}"/>
              </a:ext>
            </a:extLst>
          </p:cNvPr>
          <p:cNvSpPr/>
          <p:nvPr/>
        </p:nvSpPr>
        <p:spPr>
          <a:xfrm>
            <a:off x="7646784" y="3713562"/>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6ABAB451-804E-A542-BF86-73684F77A895}"/>
              </a:ext>
            </a:extLst>
          </p:cNvPr>
          <p:cNvSpPr/>
          <p:nvPr/>
        </p:nvSpPr>
        <p:spPr>
          <a:xfrm>
            <a:off x="7780994" y="3713562"/>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AFCF2B34-3829-D24E-BEB8-E6AD972ADF7F}"/>
              </a:ext>
            </a:extLst>
          </p:cNvPr>
          <p:cNvSpPr/>
          <p:nvPr/>
        </p:nvSpPr>
        <p:spPr>
          <a:xfrm>
            <a:off x="7918262" y="3713562"/>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26FF1820-39A5-7740-93DC-1FAAEAF043EF}"/>
              </a:ext>
            </a:extLst>
          </p:cNvPr>
          <p:cNvSpPr/>
          <p:nvPr/>
        </p:nvSpPr>
        <p:spPr>
          <a:xfrm>
            <a:off x="8058870" y="3715033"/>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a:extLst>
              <a:ext uri="{FF2B5EF4-FFF2-40B4-BE49-F238E27FC236}">
                <a16:creationId xmlns:a16="http://schemas.microsoft.com/office/drawing/2014/main" id="{4FA20C1E-80DD-5849-A4F9-A7EA9773F130}"/>
              </a:ext>
            </a:extLst>
          </p:cNvPr>
          <p:cNvSpPr/>
          <p:nvPr/>
        </p:nvSpPr>
        <p:spPr>
          <a:xfrm>
            <a:off x="7540200" y="2944996"/>
            <a:ext cx="614817" cy="200620"/>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ight Arrow 213">
            <a:extLst>
              <a:ext uri="{FF2B5EF4-FFF2-40B4-BE49-F238E27FC236}">
                <a16:creationId xmlns:a16="http://schemas.microsoft.com/office/drawing/2014/main" id="{5225A9CF-3A63-9747-A38E-E5F9365849FA}"/>
              </a:ext>
            </a:extLst>
          </p:cNvPr>
          <p:cNvSpPr/>
          <p:nvPr/>
        </p:nvSpPr>
        <p:spPr>
          <a:xfrm rot="16200000">
            <a:off x="7678585" y="3294736"/>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ight Arrow 214">
            <a:extLst>
              <a:ext uri="{FF2B5EF4-FFF2-40B4-BE49-F238E27FC236}">
                <a16:creationId xmlns:a16="http://schemas.microsoft.com/office/drawing/2014/main" id="{DD32E54E-A6B4-794D-A9CB-1393434CD866}"/>
              </a:ext>
            </a:extLst>
          </p:cNvPr>
          <p:cNvSpPr/>
          <p:nvPr/>
        </p:nvSpPr>
        <p:spPr>
          <a:xfrm rot="16200000">
            <a:off x="7690335" y="4048038"/>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6" name="Content Placeholder 2">
                <a:extLst>
                  <a:ext uri="{FF2B5EF4-FFF2-40B4-BE49-F238E27FC236}">
                    <a16:creationId xmlns:a16="http://schemas.microsoft.com/office/drawing/2014/main" id="{91A15F1C-8AC1-BD4C-94A0-4599D1638707}"/>
                  </a:ext>
                </a:extLst>
              </p:cNvPr>
              <p:cNvSpPr txBox="1">
                <a:spLocks/>
              </p:cNvSpPr>
              <p:nvPr/>
            </p:nvSpPr>
            <p:spPr>
              <a:xfrm>
                <a:off x="7429557" y="4004241"/>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216" name="Content Placeholder 2">
                <a:extLst>
                  <a:ext uri="{FF2B5EF4-FFF2-40B4-BE49-F238E27FC236}">
                    <a16:creationId xmlns:a16="http://schemas.microsoft.com/office/drawing/2014/main" id="{91A15F1C-8AC1-BD4C-94A0-4599D1638707}"/>
                  </a:ext>
                </a:extLst>
              </p:cNvPr>
              <p:cNvSpPr txBox="1">
                <a:spLocks noRot="1" noChangeAspect="1" noMove="1" noResize="1" noEditPoints="1" noAdjustHandles="1" noChangeArrowheads="1" noChangeShapeType="1" noTextEdit="1"/>
              </p:cNvSpPr>
              <p:nvPr/>
            </p:nvSpPr>
            <p:spPr>
              <a:xfrm>
                <a:off x="7429557" y="4004241"/>
                <a:ext cx="382222" cy="324470"/>
              </a:xfrm>
              <a:prstGeom prst="rect">
                <a:avLst/>
              </a:prstGeom>
              <a:blipFill>
                <a:blip r:embed="rId20"/>
                <a:stretch>
                  <a:fillRect l="-3333" r="-3000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Content Placeholder 2">
                <a:extLst>
                  <a:ext uri="{FF2B5EF4-FFF2-40B4-BE49-F238E27FC236}">
                    <a16:creationId xmlns:a16="http://schemas.microsoft.com/office/drawing/2014/main" id="{4AB92382-75DA-F24E-B370-8B0625590DC5}"/>
                  </a:ext>
                </a:extLst>
              </p:cNvPr>
              <p:cNvSpPr txBox="1">
                <a:spLocks/>
              </p:cNvSpPr>
              <p:nvPr/>
            </p:nvSpPr>
            <p:spPr>
              <a:xfrm>
                <a:off x="7433541" y="3244631"/>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217" name="Content Placeholder 2">
                <a:extLst>
                  <a:ext uri="{FF2B5EF4-FFF2-40B4-BE49-F238E27FC236}">
                    <a16:creationId xmlns:a16="http://schemas.microsoft.com/office/drawing/2014/main" id="{4AB92382-75DA-F24E-B370-8B0625590DC5}"/>
                  </a:ext>
                </a:extLst>
              </p:cNvPr>
              <p:cNvSpPr txBox="1">
                <a:spLocks noRot="1" noChangeAspect="1" noMove="1" noResize="1" noEditPoints="1" noAdjustHandles="1" noChangeArrowheads="1" noChangeShapeType="1" noTextEdit="1"/>
              </p:cNvSpPr>
              <p:nvPr/>
            </p:nvSpPr>
            <p:spPr>
              <a:xfrm>
                <a:off x="7433541" y="3244631"/>
                <a:ext cx="382222" cy="324470"/>
              </a:xfrm>
              <a:prstGeom prst="rect">
                <a:avLst/>
              </a:prstGeom>
              <a:blipFill>
                <a:blip r:embed="rId21"/>
                <a:stretch>
                  <a:fillRect l="-3226" r="-6452"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Content Placeholder 2">
                <a:extLst>
                  <a:ext uri="{FF2B5EF4-FFF2-40B4-BE49-F238E27FC236}">
                    <a16:creationId xmlns:a16="http://schemas.microsoft.com/office/drawing/2014/main" id="{093126E7-64C5-424A-8264-F100504393BA}"/>
                  </a:ext>
                </a:extLst>
              </p:cNvPr>
              <p:cNvSpPr txBox="1">
                <a:spLocks/>
              </p:cNvSpPr>
              <p:nvPr/>
            </p:nvSpPr>
            <p:spPr>
              <a:xfrm>
                <a:off x="7462075" y="2458672"/>
                <a:ext cx="859325"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18" name="Content Placeholder 2">
                <a:extLst>
                  <a:ext uri="{FF2B5EF4-FFF2-40B4-BE49-F238E27FC236}">
                    <a16:creationId xmlns:a16="http://schemas.microsoft.com/office/drawing/2014/main" id="{093126E7-64C5-424A-8264-F100504393BA}"/>
                  </a:ext>
                </a:extLst>
              </p:cNvPr>
              <p:cNvSpPr txBox="1">
                <a:spLocks noRot="1" noChangeAspect="1" noMove="1" noResize="1" noEditPoints="1" noAdjustHandles="1" noChangeArrowheads="1" noChangeShapeType="1" noTextEdit="1"/>
              </p:cNvSpPr>
              <p:nvPr/>
            </p:nvSpPr>
            <p:spPr>
              <a:xfrm>
                <a:off x="7462075" y="2458672"/>
                <a:ext cx="859325" cy="324470"/>
              </a:xfrm>
              <a:prstGeom prst="rect">
                <a:avLst/>
              </a:prstGeom>
              <a:blipFill>
                <a:blip r:embed="rId22"/>
                <a:stretch>
                  <a:fillRect b="-62963"/>
                </a:stretch>
              </a:blipFill>
            </p:spPr>
            <p:txBody>
              <a:bodyPr/>
              <a:lstStyle/>
              <a:p>
                <a:r>
                  <a:rPr lang="en-US">
                    <a:noFill/>
                  </a:rPr>
                  <a:t> </a:t>
                </a:r>
              </a:p>
            </p:txBody>
          </p:sp>
        </mc:Fallback>
      </mc:AlternateContent>
      <p:sp>
        <p:nvSpPr>
          <p:cNvPr id="219" name="Rounded Rectangle 218">
            <a:extLst>
              <a:ext uri="{FF2B5EF4-FFF2-40B4-BE49-F238E27FC236}">
                <a16:creationId xmlns:a16="http://schemas.microsoft.com/office/drawing/2014/main" id="{3BE455C8-0EDD-F140-B1A8-1351E3B7F5CA}"/>
              </a:ext>
            </a:extLst>
          </p:cNvPr>
          <p:cNvSpPr/>
          <p:nvPr/>
        </p:nvSpPr>
        <p:spPr>
          <a:xfrm>
            <a:off x="8719482" y="4443487"/>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DEF2B7C8-186D-DC4D-999E-4A60E2A0F973}"/>
              </a:ext>
            </a:extLst>
          </p:cNvPr>
          <p:cNvSpPr/>
          <p:nvPr/>
        </p:nvSpPr>
        <p:spPr>
          <a:xfrm>
            <a:off x="8776588" y="4479151"/>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F3B42A7D-782C-6849-BC0F-2E37A2D77E0A}"/>
              </a:ext>
            </a:extLst>
          </p:cNvPr>
          <p:cNvSpPr/>
          <p:nvPr/>
        </p:nvSpPr>
        <p:spPr>
          <a:xfrm>
            <a:off x="8910799" y="4479151"/>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D23944BF-EE22-264E-858C-09037246436C}"/>
              </a:ext>
            </a:extLst>
          </p:cNvPr>
          <p:cNvSpPr/>
          <p:nvPr/>
        </p:nvSpPr>
        <p:spPr>
          <a:xfrm>
            <a:off x="9045010" y="4479151"/>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8CF82E10-8C86-9340-9F5F-E56FBD68D27B}"/>
              </a:ext>
            </a:extLst>
          </p:cNvPr>
          <p:cNvSpPr/>
          <p:nvPr/>
        </p:nvSpPr>
        <p:spPr>
          <a:xfrm>
            <a:off x="9182279" y="4479151"/>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7D6D784F-80FC-8646-A90D-02EE8B59254E}"/>
              </a:ext>
            </a:extLst>
          </p:cNvPr>
          <p:cNvSpPr/>
          <p:nvPr/>
        </p:nvSpPr>
        <p:spPr>
          <a:xfrm>
            <a:off x="8776588" y="2992831"/>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A7AD322D-EF27-554A-A75A-EA5A8657F5BF}"/>
              </a:ext>
            </a:extLst>
          </p:cNvPr>
          <p:cNvSpPr/>
          <p:nvPr/>
        </p:nvSpPr>
        <p:spPr>
          <a:xfrm>
            <a:off x="8910799" y="2992831"/>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61DF0D20-9562-7D44-A840-69DBF0255511}"/>
              </a:ext>
            </a:extLst>
          </p:cNvPr>
          <p:cNvSpPr/>
          <p:nvPr/>
        </p:nvSpPr>
        <p:spPr>
          <a:xfrm>
            <a:off x="9045010" y="2992831"/>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394FE817-13FD-A049-85F9-EB50C1CA4C9C}"/>
              </a:ext>
            </a:extLst>
          </p:cNvPr>
          <p:cNvSpPr/>
          <p:nvPr/>
        </p:nvSpPr>
        <p:spPr>
          <a:xfrm>
            <a:off x="9182279" y="2992831"/>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a:extLst>
              <a:ext uri="{FF2B5EF4-FFF2-40B4-BE49-F238E27FC236}">
                <a16:creationId xmlns:a16="http://schemas.microsoft.com/office/drawing/2014/main" id="{8B077499-9390-0945-950D-EE71D1E21DA5}"/>
              </a:ext>
            </a:extLst>
          </p:cNvPr>
          <p:cNvSpPr/>
          <p:nvPr/>
        </p:nvSpPr>
        <p:spPr>
          <a:xfrm>
            <a:off x="8656179" y="3696778"/>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1A1BA61B-9DD9-084D-A343-B574B9C98E4D}"/>
              </a:ext>
            </a:extLst>
          </p:cNvPr>
          <p:cNvSpPr/>
          <p:nvPr/>
        </p:nvSpPr>
        <p:spPr>
          <a:xfrm>
            <a:off x="8702259" y="3731099"/>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26F5B96F-42A1-A34F-A14A-B8B724C58510}"/>
              </a:ext>
            </a:extLst>
          </p:cNvPr>
          <p:cNvSpPr/>
          <p:nvPr/>
        </p:nvSpPr>
        <p:spPr>
          <a:xfrm>
            <a:off x="8836470" y="3731099"/>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B25F7523-04B6-E24D-8DE4-EF2F1A43C1B7}"/>
              </a:ext>
            </a:extLst>
          </p:cNvPr>
          <p:cNvSpPr/>
          <p:nvPr/>
        </p:nvSpPr>
        <p:spPr>
          <a:xfrm>
            <a:off x="8970680" y="3731099"/>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66E7A6EE-130A-6A43-8DE0-8B4FBCBE48F5}"/>
              </a:ext>
            </a:extLst>
          </p:cNvPr>
          <p:cNvSpPr/>
          <p:nvPr/>
        </p:nvSpPr>
        <p:spPr>
          <a:xfrm>
            <a:off x="9107948" y="3731099"/>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36915235-ADDC-9040-8A7C-A1F13DE5F47C}"/>
              </a:ext>
            </a:extLst>
          </p:cNvPr>
          <p:cNvSpPr/>
          <p:nvPr/>
        </p:nvSpPr>
        <p:spPr>
          <a:xfrm>
            <a:off x="9248556" y="3732570"/>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a:extLst>
              <a:ext uri="{FF2B5EF4-FFF2-40B4-BE49-F238E27FC236}">
                <a16:creationId xmlns:a16="http://schemas.microsoft.com/office/drawing/2014/main" id="{599F4195-0609-5A41-AD9A-FABB8E0D0D0F}"/>
              </a:ext>
            </a:extLst>
          </p:cNvPr>
          <p:cNvSpPr/>
          <p:nvPr/>
        </p:nvSpPr>
        <p:spPr>
          <a:xfrm>
            <a:off x="8729886" y="2962533"/>
            <a:ext cx="614817" cy="200620"/>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ight Arrow 234">
            <a:extLst>
              <a:ext uri="{FF2B5EF4-FFF2-40B4-BE49-F238E27FC236}">
                <a16:creationId xmlns:a16="http://schemas.microsoft.com/office/drawing/2014/main" id="{7F59BEE7-A343-E242-A074-B17ABA8A1E8A}"/>
              </a:ext>
            </a:extLst>
          </p:cNvPr>
          <p:cNvSpPr/>
          <p:nvPr/>
        </p:nvSpPr>
        <p:spPr>
          <a:xfrm rot="16200000">
            <a:off x="8868271" y="3312273"/>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ight Arrow 235">
            <a:extLst>
              <a:ext uri="{FF2B5EF4-FFF2-40B4-BE49-F238E27FC236}">
                <a16:creationId xmlns:a16="http://schemas.microsoft.com/office/drawing/2014/main" id="{A223A81A-6CE4-6E4A-AC97-D94AC5E75C9C}"/>
              </a:ext>
            </a:extLst>
          </p:cNvPr>
          <p:cNvSpPr/>
          <p:nvPr/>
        </p:nvSpPr>
        <p:spPr>
          <a:xfrm rot="16200000">
            <a:off x="8880021" y="4065575"/>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7" name="Content Placeholder 2">
                <a:extLst>
                  <a:ext uri="{FF2B5EF4-FFF2-40B4-BE49-F238E27FC236}">
                    <a16:creationId xmlns:a16="http://schemas.microsoft.com/office/drawing/2014/main" id="{95687D2C-7F7C-764F-B061-ED2C26EAFDB5}"/>
                  </a:ext>
                </a:extLst>
              </p:cNvPr>
              <p:cNvSpPr txBox="1">
                <a:spLocks/>
              </p:cNvSpPr>
              <p:nvPr/>
            </p:nvSpPr>
            <p:spPr>
              <a:xfrm>
                <a:off x="8619243" y="4021778"/>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237" name="Content Placeholder 2">
                <a:extLst>
                  <a:ext uri="{FF2B5EF4-FFF2-40B4-BE49-F238E27FC236}">
                    <a16:creationId xmlns:a16="http://schemas.microsoft.com/office/drawing/2014/main" id="{95687D2C-7F7C-764F-B061-ED2C26EAFDB5}"/>
                  </a:ext>
                </a:extLst>
              </p:cNvPr>
              <p:cNvSpPr txBox="1">
                <a:spLocks noRot="1" noChangeAspect="1" noMove="1" noResize="1" noEditPoints="1" noAdjustHandles="1" noChangeArrowheads="1" noChangeShapeType="1" noTextEdit="1"/>
              </p:cNvSpPr>
              <p:nvPr/>
            </p:nvSpPr>
            <p:spPr>
              <a:xfrm>
                <a:off x="8619243" y="4021778"/>
                <a:ext cx="382222" cy="324470"/>
              </a:xfrm>
              <a:prstGeom prst="rect">
                <a:avLst/>
              </a:prstGeom>
              <a:blipFill>
                <a:blip r:embed="rId23"/>
                <a:stretch>
                  <a:fillRect l="-3226" r="-25806"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Content Placeholder 2">
                <a:extLst>
                  <a:ext uri="{FF2B5EF4-FFF2-40B4-BE49-F238E27FC236}">
                    <a16:creationId xmlns:a16="http://schemas.microsoft.com/office/drawing/2014/main" id="{43EEEBEC-9021-4441-9BFE-C99BEA61E8FF}"/>
                  </a:ext>
                </a:extLst>
              </p:cNvPr>
              <p:cNvSpPr txBox="1">
                <a:spLocks/>
              </p:cNvSpPr>
              <p:nvPr/>
            </p:nvSpPr>
            <p:spPr>
              <a:xfrm>
                <a:off x="8623227" y="3262168"/>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238" name="Content Placeholder 2">
                <a:extLst>
                  <a:ext uri="{FF2B5EF4-FFF2-40B4-BE49-F238E27FC236}">
                    <a16:creationId xmlns:a16="http://schemas.microsoft.com/office/drawing/2014/main" id="{43EEEBEC-9021-4441-9BFE-C99BEA61E8FF}"/>
                  </a:ext>
                </a:extLst>
              </p:cNvPr>
              <p:cNvSpPr txBox="1">
                <a:spLocks noRot="1" noChangeAspect="1" noMove="1" noResize="1" noEditPoints="1" noAdjustHandles="1" noChangeArrowheads="1" noChangeShapeType="1" noTextEdit="1"/>
              </p:cNvSpPr>
              <p:nvPr/>
            </p:nvSpPr>
            <p:spPr>
              <a:xfrm>
                <a:off x="8623227" y="3262168"/>
                <a:ext cx="382222" cy="324470"/>
              </a:xfrm>
              <a:prstGeom prst="rect">
                <a:avLst/>
              </a:prstGeom>
              <a:blipFill>
                <a:blip r:embed="rId24"/>
                <a:stretch>
                  <a:fillRect l="-6667" r="-6667" b="-44444"/>
                </a:stretch>
              </a:blipFill>
            </p:spPr>
            <p:txBody>
              <a:bodyPr/>
              <a:lstStyle/>
              <a:p>
                <a:r>
                  <a:rPr lang="en-US">
                    <a:noFill/>
                  </a:rPr>
                  <a:t> </a:t>
                </a:r>
              </a:p>
            </p:txBody>
          </p:sp>
        </mc:Fallback>
      </mc:AlternateContent>
      <p:sp>
        <p:nvSpPr>
          <p:cNvPr id="239" name="Rounded Rectangle 238">
            <a:extLst>
              <a:ext uri="{FF2B5EF4-FFF2-40B4-BE49-F238E27FC236}">
                <a16:creationId xmlns:a16="http://schemas.microsoft.com/office/drawing/2014/main" id="{2E3BF1EA-67E0-B34E-BDE5-A07E4AB3E315}"/>
              </a:ext>
            </a:extLst>
          </p:cNvPr>
          <p:cNvSpPr/>
          <p:nvPr/>
        </p:nvSpPr>
        <p:spPr>
          <a:xfrm>
            <a:off x="9959662" y="4454066"/>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DD16884B-C5E2-EB4E-8A1C-62FD10F61AAA}"/>
              </a:ext>
            </a:extLst>
          </p:cNvPr>
          <p:cNvSpPr/>
          <p:nvPr/>
        </p:nvSpPr>
        <p:spPr>
          <a:xfrm>
            <a:off x="10016768" y="4489729"/>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725E275D-7A4B-8A49-BCC0-0F2384A97DC0}"/>
              </a:ext>
            </a:extLst>
          </p:cNvPr>
          <p:cNvSpPr/>
          <p:nvPr/>
        </p:nvSpPr>
        <p:spPr>
          <a:xfrm>
            <a:off x="10150979" y="4489729"/>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EE5A487B-7A75-924E-A258-FECB1C47BF07}"/>
              </a:ext>
            </a:extLst>
          </p:cNvPr>
          <p:cNvSpPr/>
          <p:nvPr/>
        </p:nvSpPr>
        <p:spPr>
          <a:xfrm>
            <a:off x="10285189" y="4489729"/>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227B6D3E-1B74-374C-85E2-4206749CC8CD}"/>
              </a:ext>
            </a:extLst>
          </p:cNvPr>
          <p:cNvSpPr/>
          <p:nvPr/>
        </p:nvSpPr>
        <p:spPr>
          <a:xfrm>
            <a:off x="10422457" y="4489729"/>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9A6284DF-653C-CE40-BC21-6A78464F4BE2}"/>
              </a:ext>
            </a:extLst>
          </p:cNvPr>
          <p:cNvSpPr/>
          <p:nvPr/>
        </p:nvSpPr>
        <p:spPr>
          <a:xfrm>
            <a:off x="10016768" y="3003410"/>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09A60D66-1AA4-C94E-A60C-551D3FF3AC5F}"/>
              </a:ext>
            </a:extLst>
          </p:cNvPr>
          <p:cNvSpPr/>
          <p:nvPr/>
        </p:nvSpPr>
        <p:spPr>
          <a:xfrm>
            <a:off x="10150979" y="3003410"/>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8A1ADD4D-B376-D140-AF4C-A4AF5FAD80F0}"/>
              </a:ext>
            </a:extLst>
          </p:cNvPr>
          <p:cNvSpPr/>
          <p:nvPr/>
        </p:nvSpPr>
        <p:spPr>
          <a:xfrm>
            <a:off x="10285189" y="3003410"/>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2BD45877-0487-984A-83E6-4B2DBB896DE7}"/>
              </a:ext>
            </a:extLst>
          </p:cNvPr>
          <p:cNvSpPr/>
          <p:nvPr/>
        </p:nvSpPr>
        <p:spPr>
          <a:xfrm>
            <a:off x="10422457" y="3003410"/>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a:extLst>
              <a:ext uri="{FF2B5EF4-FFF2-40B4-BE49-F238E27FC236}">
                <a16:creationId xmlns:a16="http://schemas.microsoft.com/office/drawing/2014/main" id="{13DD0A9D-89FF-A849-B79E-991ADC35E67A}"/>
              </a:ext>
            </a:extLst>
          </p:cNvPr>
          <p:cNvSpPr/>
          <p:nvPr/>
        </p:nvSpPr>
        <p:spPr>
          <a:xfrm>
            <a:off x="9896358" y="3707357"/>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AEBD30F0-911D-8949-AD1B-1F070FD04228}"/>
              </a:ext>
            </a:extLst>
          </p:cNvPr>
          <p:cNvSpPr/>
          <p:nvPr/>
        </p:nvSpPr>
        <p:spPr>
          <a:xfrm>
            <a:off x="9942438" y="3741677"/>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4072D215-3F21-F54D-ABF2-9996D508EAD6}"/>
              </a:ext>
            </a:extLst>
          </p:cNvPr>
          <p:cNvSpPr/>
          <p:nvPr/>
        </p:nvSpPr>
        <p:spPr>
          <a:xfrm>
            <a:off x="10076648" y="3741677"/>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C704E03A-8B83-4546-A1FA-679C9CC6D18D}"/>
              </a:ext>
            </a:extLst>
          </p:cNvPr>
          <p:cNvSpPr/>
          <p:nvPr/>
        </p:nvSpPr>
        <p:spPr>
          <a:xfrm>
            <a:off x="10210859" y="3741677"/>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2DDE30AD-7A54-7048-A6AC-1C14042AB54D}"/>
              </a:ext>
            </a:extLst>
          </p:cNvPr>
          <p:cNvSpPr/>
          <p:nvPr/>
        </p:nvSpPr>
        <p:spPr>
          <a:xfrm>
            <a:off x="10348127" y="3741677"/>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81AAECC9-6C98-2E44-81FF-5A01270D4F1D}"/>
              </a:ext>
            </a:extLst>
          </p:cNvPr>
          <p:cNvSpPr/>
          <p:nvPr/>
        </p:nvSpPr>
        <p:spPr>
          <a:xfrm>
            <a:off x="10488735" y="3743148"/>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a:extLst>
              <a:ext uri="{FF2B5EF4-FFF2-40B4-BE49-F238E27FC236}">
                <a16:creationId xmlns:a16="http://schemas.microsoft.com/office/drawing/2014/main" id="{B93C93E7-287A-9240-AEFC-FA77AD150706}"/>
              </a:ext>
            </a:extLst>
          </p:cNvPr>
          <p:cNvSpPr/>
          <p:nvPr/>
        </p:nvSpPr>
        <p:spPr>
          <a:xfrm>
            <a:off x="9970065" y="2973111"/>
            <a:ext cx="614817" cy="200620"/>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ight Arrow 254">
            <a:extLst>
              <a:ext uri="{FF2B5EF4-FFF2-40B4-BE49-F238E27FC236}">
                <a16:creationId xmlns:a16="http://schemas.microsoft.com/office/drawing/2014/main" id="{EC40E48B-0C9F-BC4D-B06F-CC24679AB70B}"/>
              </a:ext>
            </a:extLst>
          </p:cNvPr>
          <p:cNvSpPr/>
          <p:nvPr/>
        </p:nvSpPr>
        <p:spPr>
          <a:xfrm rot="16200000">
            <a:off x="10108451" y="3322852"/>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ight Arrow 255">
            <a:extLst>
              <a:ext uri="{FF2B5EF4-FFF2-40B4-BE49-F238E27FC236}">
                <a16:creationId xmlns:a16="http://schemas.microsoft.com/office/drawing/2014/main" id="{FD9C04F3-5A7F-084F-97CA-F93DFA90014D}"/>
              </a:ext>
            </a:extLst>
          </p:cNvPr>
          <p:cNvSpPr/>
          <p:nvPr/>
        </p:nvSpPr>
        <p:spPr>
          <a:xfrm rot="16200000">
            <a:off x="10120200" y="4076153"/>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7" name="Content Placeholder 2">
                <a:extLst>
                  <a:ext uri="{FF2B5EF4-FFF2-40B4-BE49-F238E27FC236}">
                    <a16:creationId xmlns:a16="http://schemas.microsoft.com/office/drawing/2014/main" id="{9BA564B5-F971-AA48-9C9C-C45FA8AC37D9}"/>
                  </a:ext>
                </a:extLst>
              </p:cNvPr>
              <p:cNvSpPr txBox="1">
                <a:spLocks/>
              </p:cNvSpPr>
              <p:nvPr/>
            </p:nvSpPr>
            <p:spPr>
              <a:xfrm>
                <a:off x="9859423" y="4032357"/>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257" name="Content Placeholder 2">
                <a:extLst>
                  <a:ext uri="{FF2B5EF4-FFF2-40B4-BE49-F238E27FC236}">
                    <a16:creationId xmlns:a16="http://schemas.microsoft.com/office/drawing/2014/main" id="{9BA564B5-F971-AA48-9C9C-C45FA8AC37D9}"/>
                  </a:ext>
                </a:extLst>
              </p:cNvPr>
              <p:cNvSpPr txBox="1">
                <a:spLocks noRot="1" noChangeAspect="1" noMove="1" noResize="1" noEditPoints="1" noAdjustHandles="1" noChangeArrowheads="1" noChangeShapeType="1" noTextEdit="1"/>
              </p:cNvSpPr>
              <p:nvPr/>
            </p:nvSpPr>
            <p:spPr>
              <a:xfrm>
                <a:off x="9859423" y="4032357"/>
                <a:ext cx="382222" cy="324470"/>
              </a:xfrm>
              <a:prstGeom prst="rect">
                <a:avLst/>
              </a:prstGeom>
              <a:blipFill>
                <a:blip r:embed="rId25"/>
                <a:stretch>
                  <a:fillRect l="-3226" r="-25806"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Content Placeholder 2">
                <a:extLst>
                  <a:ext uri="{FF2B5EF4-FFF2-40B4-BE49-F238E27FC236}">
                    <a16:creationId xmlns:a16="http://schemas.microsoft.com/office/drawing/2014/main" id="{AE0FB37D-ED16-214C-806D-866AE616649D}"/>
                  </a:ext>
                </a:extLst>
              </p:cNvPr>
              <p:cNvSpPr txBox="1">
                <a:spLocks/>
              </p:cNvSpPr>
              <p:nvPr/>
            </p:nvSpPr>
            <p:spPr>
              <a:xfrm>
                <a:off x="9863406" y="3272746"/>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258" name="Content Placeholder 2">
                <a:extLst>
                  <a:ext uri="{FF2B5EF4-FFF2-40B4-BE49-F238E27FC236}">
                    <a16:creationId xmlns:a16="http://schemas.microsoft.com/office/drawing/2014/main" id="{AE0FB37D-ED16-214C-806D-866AE616649D}"/>
                  </a:ext>
                </a:extLst>
              </p:cNvPr>
              <p:cNvSpPr txBox="1">
                <a:spLocks noRot="1" noChangeAspect="1" noMove="1" noResize="1" noEditPoints="1" noAdjustHandles="1" noChangeArrowheads="1" noChangeShapeType="1" noTextEdit="1"/>
              </p:cNvSpPr>
              <p:nvPr/>
            </p:nvSpPr>
            <p:spPr>
              <a:xfrm>
                <a:off x="9863406" y="3272746"/>
                <a:ext cx="382222" cy="324470"/>
              </a:xfrm>
              <a:prstGeom prst="rect">
                <a:avLst/>
              </a:prstGeom>
              <a:blipFill>
                <a:blip r:embed="rId26"/>
                <a:stretch>
                  <a:fillRect l="-3226" r="-6452" b="-44444"/>
                </a:stretch>
              </a:blipFill>
            </p:spPr>
            <p:txBody>
              <a:bodyPr/>
              <a:lstStyle/>
              <a:p>
                <a:r>
                  <a:rPr lang="en-US">
                    <a:noFill/>
                  </a:rPr>
                  <a:t> </a:t>
                </a:r>
              </a:p>
            </p:txBody>
          </p:sp>
        </mc:Fallback>
      </mc:AlternateContent>
      <p:sp>
        <p:nvSpPr>
          <p:cNvPr id="259" name="Rounded Rectangle 258">
            <a:extLst>
              <a:ext uri="{FF2B5EF4-FFF2-40B4-BE49-F238E27FC236}">
                <a16:creationId xmlns:a16="http://schemas.microsoft.com/office/drawing/2014/main" id="{CB1523A8-F852-8847-9333-D5F6CFCA199A}"/>
              </a:ext>
            </a:extLst>
          </p:cNvPr>
          <p:cNvSpPr/>
          <p:nvPr/>
        </p:nvSpPr>
        <p:spPr>
          <a:xfrm>
            <a:off x="11213706" y="4459853"/>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E608068B-A04E-BC4F-A1AE-459341E49ACA}"/>
              </a:ext>
            </a:extLst>
          </p:cNvPr>
          <p:cNvSpPr/>
          <p:nvPr/>
        </p:nvSpPr>
        <p:spPr>
          <a:xfrm>
            <a:off x="11270812" y="4495517"/>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82378043-7512-DF40-8B8B-E7F1B053F6B5}"/>
              </a:ext>
            </a:extLst>
          </p:cNvPr>
          <p:cNvSpPr/>
          <p:nvPr/>
        </p:nvSpPr>
        <p:spPr>
          <a:xfrm>
            <a:off x="11405022" y="4495517"/>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51DAF216-3AE4-7145-95A0-276448D09E37}"/>
              </a:ext>
            </a:extLst>
          </p:cNvPr>
          <p:cNvSpPr/>
          <p:nvPr/>
        </p:nvSpPr>
        <p:spPr>
          <a:xfrm>
            <a:off x="11539233" y="4495517"/>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B17EBA1B-F139-1A43-A3C5-EEA701B2060C}"/>
              </a:ext>
            </a:extLst>
          </p:cNvPr>
          <p:cNvSpPr/>
          <p:nvPr/>
        </p:nvSpPr>
        <p:spPr>
          <a:xfrm>
            <a:off x="11676501" y="4495517"/>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7FAECA58-DEF5-DB43-8384-283ED63793F5}"/>
              </a:ext>
            </a:extLst>
          </p:cNvPr>
          <p:cNvSpPr/>
          <p:nvPr/>
        </p:nvSpPr>
        <p:spPr>
          <a:xfrm>
            <a:off x="11270812" y="3009197"/>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EE55FBBB-B8E3-0446-8907-E668F8E7B6D7}"/>
              </a:ext>
            </a:extLst>
          </p:cNvPr>
          <p:cNvSpPr/>
          <p:nvPr/>
        </p:nvSpPr>
        <p:spPr>
          <a:xfrm>
            <a:off x="11405022" y="3009197"/>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5524B884-EE31-A14A-9FCA-4B49C4AAD788}"/>
              </a:ext>
            </a:extLst>
          </p:cNvPr>
          <p:cNvSpPr/>
          <p:nvPr/>
        </p:nvSpPr>
        <p:spPr>
          <a:xfrm>
            <a:off x="11539233" y="3009197"/>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C8541191-753A-EE49-A315-C655F5965C6C}"/>
              </a:ext>
            </a:extLst>
          </p:cNvPr>
          <p:cNvSpPr/>
          <p:nvPr/>
        </p:nvSpPr>
        <p:spPr>
          <a:xfrm>
            <a:off x="11676501" y="3009197"/>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a:extLst>
              <a:ext uri="{FF2B5EF4-FFF2-40B4-BE49-F238E27FC236}">
                <a16:creationId xmlns:a16="http://schemas.microsoft.com/office/drawing/2014/main" id="{132CE71F-FAD2-2F44-8D70-DD2DA916D12D}"/>
              </a:ext>
            </a:extLst>
          </p:cNvPr>
          <p:cNvSpPr/>
          <p:nvPr/>
        </p:nvSpPr>
        <p:spPr>
          <a:xfrm>
            <a:off x="11150403" y="3713143"/>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id="{EB64AAA0-68DC-C647-B872-37058A7F9A7F}"/>
              </a:ext>
            </a:extLst>
          </p:cNvPr>
          <p:cNvSpPr/>
          <p:nvPr/>
        </p:nvSpPr>
        <p:spPr>
          <a:xfrm>
            <a:off x="11196483" y="3747464"/>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F57DF040-27E7-A84D-B772-ADCD10A7626A}"/>
              </a:ext>
            </a:extLst>
          </p:cNvPr>
          <p:cNvSpPr/>
          <p:nvPr/>
        </p:nvSpPr>
        <p:spPr>
          <a:xfrm>
            <a:off x="11330693" y="3747464"/>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1FABA36B-5AEB-3D41-91C2-E9B1F1CA4C1F}"/>
              </a:ext>
            </a:extLst>
          </p:cNvPr>
          <p:cNvSpPr/>
          <p:nvPr/>
        </p:nvSpPr>
        <p:spPr>
          <a:xfrm>
            <a:off x="11464904" y="3747464"/>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08063FF-510A-414B-AC11-43E07619D0FD}"/>
              </a:ext>
            </a:extLst>
          </p:cNvPr>
          <p:cNvSpPr/>
          <p:nvPr/>
        </p:nvSpPr>
        <p:spPr>
          <a:xfrm>
            <a:off x="11602172" y="3747464"/>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C323FAA0-B2D6-3540-B161-734017E687D8}"/>
              </a:ext>
            </a:extLst>
          </p:cNvPr>
          <p:cNvSpPr/>
          <p:nvPr/>
        </p:nvSpPr>
        <p:spPr>
          <a:xfrm>
            <a:off x="11742780" y="3748936"/>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a:extLst>
              <a:ext uri="{FF2B5EF4-FFF2-40B4-BE49-F238E27FC236}">
                <a16:creationId xmlns:a16="http://schemas.microsoft.com/office/drawing/2014/main" id="{BE10086D-AD3E-B443-BD1A-FBA9D7A23FB2}"/>
              </a:ext>
            </a:extLst>
          </p:cNvPr>
          <p:cNvSpPr/>
          <p:nvPr/>
        </p:nvSpPr>
        <p:spPr>
          <a:xfrm>
            <a:off x="11224110" y="2978899"/>
            <a:ext cx="614817" cy="200620"/>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ight Arrow 274">
            <a:extLst>
              <a:ext uri="{FF2B5EF4-FFF2-40B4-BE49-F238E27FC236}">
                <a16:creationId xmlns:a16="http://schemas.microsoft.com/office/drawing/2014/main" id="{B7F402D6-422E-EC41-B732-575242AAE55B}"/>
              </a:ext>
            </a:extLst>
          </p:cNvPr>
          <p:cNvSpPr/>
          <p:nvPr/>
        </p:nvSpPr>
        <p:spPr>
          <a:xfrm rot="16200000">
            <a:off x="11362494" y="3328639"/>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ight Arrow 275">
            <a:extLst>
              <a:ext uri="{FF2B5EF4-FFF2-40B4-BE49-F238E27FC236}">
                <a16:creationId xmlns:a16="http://schemas.microsoft.com/office/drawing/2014/main" id="{F46C018E-AC35-FE4C-BC94-F5054BF6795B}"/>
              </a:ext>
            </a:extLst>
          </p:cNvPr>
          <p:cNvSpPr/>
          <p:nvPr/>
        </p:nvSpPr>
        <p:spPr>
          <a:xfrm rot="16200000">
            <a:off x="11374245" y="4081940"/>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7" name="Content Placeholder 2">
                <a:extLst>
                  <a:ext uri="{FF2B5EF4-FFF2-40B4-BE49-F238E27FC236}">
                    <a16:creationId xmlns:a16="http://schemas.microsoft.com/office/drawing/2014/main" id="{7AA2DB0E-237A-8F41-94E3-07534700EFEB}"/>
                  </a:ext>
                </a:extLst>
              </p:cNvPr>
              <p:cNvSpPr txBox="1">
                <a:spLocks/>
              </p:cNvSpPr>
              <p:nvPr/>
            </p:nvSpPr>
            <p:spPr>
              <a:xfrm>
                <a:off x="11113467" y="4038144"/>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277" name="Content Placeholder 2">
                <a:extLst>
                  <a:ext uri="{FF2B5EF4-FFF2-40B4-BE49-F238E27FC236}">
                    <a16:creationId xmlns:a16="http://schemas.microsoft.com/office/drawing/2014/main" id="{7AA2DB0E-237A-8F41-94E3-07534700EFEB}"/>
                  </a:ext>
                </a:extLst>
              </p:cNvPr>
              <p:cNvSpPr txBox="1">
                <a:spLocks noRot="1" noChangeAspect="1" noMove="1" noResize="1" noEditPoints="1" noAdjustHandles="1" noChangeArrowheads="1" noChangeShapeType="1" noTextEdit="1"/>
              </p:cNvSpPr>
              <p:nvPr/>
            </p:nvSpPr>
            <p:spPr>
              <a:xfrm>
                <a:off x="11113467" y="4038144"/>
                <a:ext cx="382222" cy="324470"/>
              </a:xfrm>
              <a:prstGeom prst="rect">
                <a:avLst/>
              </a:prstGeom>
              <a:blipFill>
                <a:blip r:embed="rId27"/>
                <a:stretch>
                  <a:fillRect l="-3226" r="-25806"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8" name="Content Placeholder 2">
                <a:extLst>
                  <a:ext uri="{FF2B5EF4-FFF2-40B4-BE49-F238E27FC236}">
                    <a16:creationId xmlns:a16="http://schemas.microsoft.com/office/drawing/2014/main" id="{586E499D-071F-9C4F-9081-1E15CE1B5739}"/>
                  </a:ext>
                </a:extLst>
              </p:cNvPr>
              <p:cNvSpPr txBox="1">
                <a:spLocks/>
              </p:cNvSpPr>
              <p:nvPr/>
            </p:nvSpPr>
            <p:spPr>
              <a:xfrm>
                <a:off x="11117451" y="3278534"/>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278" name="Content Placeholder 2">
                <a:extLst>
                  <a:ext uri="{FF2B5EF4-FFF2-40B4-BE49-F238E27FC236}">
                    <a16:creationId xmlns:a16="http://schemas.microsoft.com/office/drawing/2014/main" id="{586E499D-071F-9C4F-9081-1E15CE1B5739}"/>
                  </a:ext>
                </a:extLst>
              </p:cNvPr>
              <p:cNvSpPr txBox="1">
                <a:spLocks noRot="1" noChangeAspect="1" noMove="1" noResize="1" noEditPoints="1" noAdjustHandles="1" noChangeArrowheads="1" noChangeShapeType="1" noTextEdit="1"/>
              </p:cNvSpPr>
              <p:nvPr/>
            </p:nvSpPr>
            <p:spPr>
              <a:xfrm>
                <a:off x="11117451" y="3278534"/>
                <a:ext cx="382222" cy="324470"/>
              </a:xfrm>
              <a:prstGeom prst="rect">
                <a:avLst/>
              </a:prstGeom>
              <a:blipFill>
                <a:blip r:embed="rId28"/>
                <a:stretch>
                  <a:fillRect l="-3226" r="-6452"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Content Placeholder 2">
                <a:extLst>
                  <a:ext uri="{FF2B5EF4-FFF2-40B4-BE49-F238E27FC236}">
                    <a16:creationId xmlns:a16="http://schemas.microsoft.com/office/drawing/2014/main" id="{D0106277-2F72-1242-AE54-D2E667E2B148}"/>
                  </a:ext>
                </a:extLst>
              </p:cNvPr>
              <p:cNvSpPr txBox="1">
                <a:spLocks/>
              </p:cNvSpPr>
              <p:nvPr/>
            </p:nvSpPr>
            <p:spPr>
              <a:xfrm>
                <a:off x="8657261" y="2460679"/>
                <a:ext cx="859325"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79" name="Content Placeholder 2">
                <a:extLst>
                  <a:ext uri="{FF2B5EF4-FFF2-40B4-BE49-F238E27FC236}">
                    <a16:creationId xmlns:a16="http://schemas.microsoft.com/office/drawing/2014/main" id="{D0106277-2F72-1242-AE54-D2E667E2B148}"/>
                  </a:ext>
                </a:extLst>
              </p:cNvPr>
              <p:cNvSpPr txBox="1">
                <a:spLocks noRot="1" noChangeAspect="1" noMove="1" noResize="1" noEditPoints="1" noAdjustHandles="1" noChangeArrowheads="1" noChangeShapeType="1" noTextEdit="1"/>
              </p:cNvSpPr>
              <p:nvPr/>
            </p:nvSpPr>
            <p:spPr>
              <a:xfrm>
                <a:off x="8657261" y="2460679"/>
                <a:ext cx="859325" cy="324470"/>
              </a:xfrm>
              <a:prstGeom prst="rect">
                <a:avLst/>
              </a:prstGeom>
              <a:blipFill>
                <a:blip r:embed="rId29"/>
                <a:stretch>
                  <a:fillRect b="-6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Content Placeholder 2">
                <a:extLst>
                  <a:ext uri="{FF2B5EF4-FFF2-40B4-BE49-F238E27FC236}">
                    <a16:creationId xmlns:a16="http://schemas.microsoft.com/office/drawing/2014/main" id="{B122AF13-10DC-A54F-9AA9-FCB7259A448B}"/>
                  </a:ext>
                </a:extLst>
              </p:cNvPr>
              <p:cNvSpPr txBox="1">
                <a:spLocks/>
              </p:cNvSpPr>
              <p:nvPr/>
            </p:nvSpPr>
            <p:spPr>
              <a:xfrm>
                <a:off x="9910898" y="2530557"/>
                <a:ext cx="859325"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80" name="Content Placeholder 2">
                <a:extLst>
                  <a:ext uri="{FF2B5EF4-FFF2-40B4-BE49-F238E27FC236}">
                    <a16:creationId xmlns:a16="http://schemas.microsoft.com/office/drawing/2014/main" id="{B122AF13-10DC-A54F-9AA9-FCB7259A448B}"/>
                  </a:ext>
                </a:extLst>
              </p:cNvPr>
              <p:cNvSpPr txBox="1">
                <a:spLocks noRot="1" noChangeAspect="1" noMove="1" noResize="1" noEditPoints="1" noAdjustHandles="1" noChangeArrowheads="1" noChangeShapeType="1" noTextEdit="1"/>
              </p:cNvSpPr>
              <p:nvPr/>
            </p:nvSpPr>
            <p:spPr>
              <a:xfrm>
                <a:off x="9910898" y="2530557"/>
                <a:ext cx="859325" cy="324470"/>
              </a:xfrm>
              <a:prstGeom prst="rect">
                <a:avLst/>
              </a:prstGeom>
              <a:blipFill>
                <a:blip r:embed="rId30"/>
                <a:stretch>
                  <a:fillRect b="-6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1" name="Content Placeholder 2">
                <a:extLst>
                  <a:ext uri="{FF2B5EF4-FFF2-40B4-BE49-F238E27FC236}">
                    <a16:creationId xmlns:a16="http://schemas.microsoft.com/office/drawing/2014/main" id="{C7C8E49D-5F1B-664E-BBA1-21C5D742D6D2}"/>
                  </a:ext>
                </a:extLst>
              </p:cNvPr>
              <p:cNvSpPr txBox="1">
                <a:spLocks/>
              </p:cNvSpPr>
              <p:nvPr/>
            </p:nvSpPr>
            <p:spPr>
              <a:xfrm>
                <a:off x="11164942" y="2525016"/>
                <a:ext cx="859325"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p:txBody>
          </p:sp>
        </mc:Choice>
        <mc:Fallback xmlns="">
          <p:sp>
            <p:nvSpPr>
              <p:cNvPr id="281" name="Content Placeholder 2">
                <a:extLst>
                  <a:ext uri="{FF2B5EF4-FFF2-40B4-BE49-F238E27FC236}">
                    <a16:creationId xmlns:a16="http://schemas.microsoft.com/office/drawing/2014/main" id="{C7C8E49D-5F1B-664E-BBA1-21C5D742D6D2}"/>
                  </a:ext>
                </a:extLst>
              </p:cNvPr>
              <p:cNvSpPr txBox="1">
                <a:spLocks noRot="1" noChangeAspect="1" noMove="1" noResize="1" noEditPoints="1" noAdjustHandles="1" noChangeArrowheads="1" noChangeShapeType="1" noTextEdit="1"/>
              </p:cNvSpPr>
              <p:nvPr/>
            </p:nvSpPr>
            <p:spPr>
              <a:xfrm>
                <a:off x="11164942" y="2525016"/>
                <a:ext cx="859325" cy="324470"/>
              </a:xfrm>
              <a:prstGeom prst="rect">
                <a:avLst/>
              </a:prstGeom>
              <a:blipFill>
                <a:blip r:embed="rId31"/>
                <a:stretch>
                  <a:fillRect b="-6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2" name="Content Placeholder 2">
                <a:extLst>
                  <a:ext uri="{FF2B5EF4-FFF2-40B4-BE49-F238E27FC236}">
                    <a16:creationId xmlns:a16="http://schemas.microsoft.com/office/drawing/2014/main" id="{11128F9D-6AA9-9749-B341-E025CEC7BFE3}"/>
                  </a:ext>
                </a:extLst>
              </p:cNvPr>
              <p:cNvSpPr txBox="1">
                <a:spLocks/>
              </p:cNvSpPr>
              <p:nvPr/>
            </p:nvSpPr>
            <p:spPr>
              <a:xfrm>
                <a:off x="7734304" y="4712566"/>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82" name="Content Placeholder 2">
                <a:extLst>
                  <a:ext uri="{FF2B5EF4-FFF2-40B4-BE49-F238E27FC236}">
                    <a16:creationId xmlns:a16="http://schemas.microsoft.com/office/drawing/2014/main" id="{11128F9D-6AA9-9749-B341-E025CEC7BFE3}"/>
                  </a:ext>
                </a:extLst>
              </p:cNvPr>
              <p:cNvSpPr txBox="1">
                <a:spLocks noRot="1" noChangeAspect="1" noMove="1" noResize="1" noEditPoints="1" noAdjustHandles="1" noChangeArrowheads="1" noChangeShapeType="1" noTextEdit="1"/>
              </p:cNvSpPr>
              <p:nvPr/>
            </p:nvSpPr>
            <p:spPr>
              <a:xfrm>
                <a:off x="7734304" y="4712566"/>
                <a:ext cx="254169" cy="324470"/>
              </a:xfrm>
              <a:prstGeom prst="rect">
                <a:avLst/>
              </a:prstGeom>
              <a:blipFill>
                <a:blip r:embed="rId32"/>
                <a:stretch>
                  <a:fillRect r="-80000" b="-5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3" name="Content Placeholder 2">
                <a:extLst>
                  <a:ext uri="{FF2B5EF4-FFF2-40B4-BE49-F238E27FC236}">
                    <a16:creationId xmlns:a16="http://schemas.microsoft.com/office/drawing/2014/main" id="{6804BE15-6565-1C40-AEEC-AD32F276B345}"/>
                  </a:ext>
                </a:extLst>
              </p:cNvPr>
              <p:cNvSpPr txBox="1">
                <a:spLocks/>
              </p:cNvSpPr>
              <p:nvPr/>
            </p:nvSpPr>
            <p:spPr>
              <a:xfrm>
                <a:off x="8980864" y="4706246"/>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83" name="Content Placeholder 2">
                <a:extLst>
                  <a:ext uri="{FF2B5EF4-FFF2-40B4-BE49-F238E27FC236}">
                    <a16:creationId xmlns:a16="http://schemas.microsoft.com/office/drawing/2014/main" id="{6804BE15-6565-1C40-AEEC-AD32F276B345}"/>
                  </a:ext>
                </a:extLst>
              </p:cNvPr>
              <p:cNvSpPr txBox="1">
                <a:spLocks noRot="1" noChangeAspect="1" noMove="1" noResize="1" noEditPoints="1" noAdjustHandles="1" noChangeArrowheads="1" noChangeShapeType="1" noTextEdit="1"/>
              </p:cNvSpPr>
              <p:nvPr/>
            </p:nvSpPr>
            <p:spPr>
              <a:xfrm>
                <a:off x="8980864" y="4706246"/>
                <a:ext cx="254169" cy="324470"/>
              </a:xfrm>
              <a:prstGeom prst="rect">
                <a:avLst/>
              </a:prstGeom>
              <a:blipFill>
                <a:blip r:embed="rId33"/>
                <a:stretch>
                  <a:fillRect r="-71429" b="-5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Content Placeholder 2">
                <a:extLst>
                  <a:ext uri="{FF2B5EF4-FFF2-40B4-BE49-F238E27FC236}">
                    <a16:creationId xmlns:a16="http://schemas.microsoft.com/office/drawing/2014/main" id="{8F0EF58B-1623-EE46-8A6F-4E03421A6131}"/>
                  </a:ext>
                </a:extLst>
              </p:cNvPr>
              <p:cNvSpPr txBox="1">
                <a:spLocks/>
              </p:cNvSpPr>
              <p:nvPr/>
            </p:nvSpPr>
            <p:spPr>
              <a:xfrm>
                <a:off x="10184374" y="4698333"/>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84" name="Content Placeholder 2">
                <a:extLst>
                  <a:ext uri="{FF2B5EF4-FFF2-40B4-BE49-F238E27FC236}">
                    <a16:creationId xmlns:a16="http://schemas.microsoft.com/office/drawing/2014/main" id="{8F0EF58B-1623-EE46-8A6F-4E03421A6131}"/>
                  </a:ext>
                </a:extLst>
              </p:cNvPr>
              <p:cNvSpPr txBox="1">
                <a:spLocks noRot="1" noChangeAspect="1" noMove="1" noResize="1" noEditPoints="1" noAdjustHandles="1" noChangeArrowheads="1" noChangeShapeType="1" noTextEdit="1"/>
              </p:cNvSpPr>
              <p:nvPr/>
            </p:nvSpPr>
            <p:spPr>
              <a:xfrm>
                <a:off x="10184374" y="4698333"/>
                <a:ext cx="254169" cy="324470"/>
              </a:xfrm>
              <a:prstGeom prst="rect">
                <a:avLst/>
              </a:prstGeom>
              <a:blipFill>
                <a:blip r:embed="rId34"/>
                <a:stretch>
                  <a:fillRect r="-80000" b="-5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5" name="Content Placeholder 2">
                <a:extLst>
                  <a:ext uri="{FF2B5EF4-FFF2-40B4-BE49-F238E27FC236}">
                    <a16:creationId xmlns:a16="http://schemas.microsoft.com/office/drawing/2014/main" id="{9013CB61-EA1F-E24C-BB33-AB5009FED857}"/>
                  </a:ext>
                </a:extLst>
              </p:cNvPr>
              <p:cNvSpPr txBox="1">
                <a:spLocks/>
              </p:cNvSpPr>
              <p:nvPr/>
            </p:nvSpPr>
            <p:spPr>
              <a:xfrm>
                <a:off x="11458746" y="4712566"/>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85" name="Content Placeholder 2">
                <a:extLst>
                  <a:ext uri="{FF2B5EF4-FFF2-40B4-BE49-F238E27FC236}">
                    <a16:creationId xmlns:a16="http://schemas.microsoft.com/office/drawing/2014/main" id="{9013CB61-EA1F-E24C-BB33-AB5009FED857}"/>
                  </a:ext>
                </a:extLst>
              </p:cNvPr>
              <p:cNvSpPr txBox="1">
                <a:spLocks noRot="1" noChangeAspect="1" noMove="1" noResize="1" noEditPoints="1" noAdjustHandles="1" noChangeArrowheads="1" noChangeShapeType="1" noTextEdit="1"/>
              </p:cNvSpPr>
              <p:nvPr/>
            </p:nvSpPr>
            <p:spPr>
              <a:xfrm>
                <a:off x="11458746" y="4712566"/>
                <a:ext cx="254169" cy="324470"/>
              </a:xfrm>
              <a:prstGeom prst="rect">
                <a:avLst/>
              </a:prstGeom>
              <a:blipFill>
                <a:blip r:embed="rId35"/>
                <a:stretch>
                  <a:fillRect r="-71429" b="-57692"/>
                </a:stretch>
              </a:blipFill>
            </p:spPr>
            <p:txBody>
              <a:bodyPr/>
              <a:lstStyle/>
              <a:p>
                <a:r>
                  <a:rPr lang="en-US">
                    <a:noFill/>
                  </a:rPr>
                  <a:t> </a:t>
                </a:r>
              </a:p>
            </p:txBody>
          </p:sp>
        </mc:Fallback>
      </mc:AlternateContent>
      <p:sp>
        <p:nvSpPr>
          <p:cNvPr id="286" name="Right Arrow 285">
            <a:extLst>
              <a:ext uri="{FF2B5EF4-FFF2-40B4-BE49-F238E27FC236}">
                <a16:creationId xmlns:a16="http://schemas.microsoft.com/office/drawing/2014/main" id="{2D3B06B3-E101-5F4E-9FED-5E2D2EFD58F2}"/>
              </a:ext>
            </a:extLst>
          </p:cNvPr>
          <p:cNvSpPr/>
          <p:nvPr/>
        </p:nvSpPr>
        <p:spPr>
          <a:xfrm>
            <a:off x="8287742" y="3672879"/>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7" name="Content Placeholder 2">
                <a:extLst>
                  <a:ext uri="{FF2B5EF4-FFF2-40B4-BE49-F238E27FC236}">
                    <a16:creationId xmlns:a16="http://schemas.microsoft.com/office/drawing/2014/main" id="{F73E43AB-2E0D-F54C-83EF-D449DEF26E54}"/>
                  </a:ext>
                </a:extLst>
              </p:cNvPr>
              <p:cNvSpPr txBox="1">
                <a:spLocks/>
              </p:cNvSpPr>
              <p:nvPr/>
            </p:nvSpPr>
            <p:spPr>
              <a:xfrm>
                <a:off x="8214771" y="3376112"/>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87" name="Content Placeholder 2">
                <a:extLst>
                  <a:ext uri="{FF2B5EF4-FFF2-40B4-BE49-F238E27FC236}">
                    <a16:creationId xmlns:a16="http://schemas.microsoft.com/office/drawing/2014/main" id="{F73E43AB-2E0D-F54C-83EF-D449DEF26E54}"/>
                  </a:ext>
                </a:extLst>
              </p:cNvPr>
              <p:cNvSpPr txBox="1">
                <a:spLocks noRot="1" noChangeAspect="1" noMove="1" noResize="1" noEditPoints="1" noAdjustHandles="1" noChangeArrowheads="1" noChangeShapeType="1" noTextEdit="1"/>
              </p:cNvSpPr>
              <p:nvPr/>
            </p:nvSpPr>
            <p:spPr>
              <a:xfrm>
                <a:off x="8214771" y="3376112"/>
                <a:ext cx="382222" cy="324470"/>
              </a:xfrm>
              <a:prstGeom prst="rect">
                <a:avLst/>
              </a:prstGeom>
              <a:blipFill>
                <a:blip r:embed="rId36"/>
                <a:stretch>
                  <a:fillRect l="-6667" r="-3333" b="-44444"/>
                </a:stretch>
              </a:blipFill>
            </p:spPr>
            <p:txBody>
              <a:bodyPr/>
              <a:lstStyle/>
              <a:p>
                <a:r>
                  <a:rPr lang="en-US">
                    <a:noFill/>
                  </a:rPr>
                  <a:t> </a:t>
                </a:r>
              </a:p>
            </p:txBody>
          </p:sp>
        </mc:Fallback>
      </mc:AlternateContent>
      <p:sp>
        <p:nvSpPr>
          <p:cNvPr id="288" name="Right Arrow 287">
            <a:extLst>
              <a:ext uri="{FF2B5EF4-FFF2-40B4-BE49-F238E27FC236}">
                <a16:creationId xmlns:a16="http://schemas.microsoft.com/office/drawing/2014/main" id="{2C643A61-6A94-4C4C-9E9A-BCD9AAC3D581}"/>
              </a:ext>
            </a:extLst>
          </p:cNvPr>
          <p:cNvSpPr/>
          <p:nvPr/>
        </p:nvSpPr>
        <p:spPr>
          <a:xfrm>
            <a:off x="9485958" y="3699425"/>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9" name="Content Placeholder 2">
                <a:extLst>
                  <a:ext uri="{FF2B5EF4-FFF2-40B4-BE49-F238E27FC236}">
                    <a16:creationId xmlns:a16="http://schemas.microsoft.com/office/drawing/2014/main" id="{B372D9F7-C7BD-B744-9FEE-19EC3159E999}"/>
                  </a:ext>
                </a:extLst>
              </p:cNvPr>
              <p:cNvSpPr txBox="1">
                <a:spLocks/>
              </p:cNvSpPr>
              <p:nvPr/>
            </p:nvSpPr>
            <p:spPr>
              <a:xfrm>
                <a:off x="9412988" y="3402659"/>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89" name="Content Placeholder 2">
                <a:extLst>
                  <a:ext uri="{FF2B5EF4-FFF2-40B4-BE49-F238E27FC236}">
                    <a16:creationId xmlns:a16="http://schemas.microsoft.com/office/drawing/2014/main" id="{B372D9F7-C7BD-B744-9FEE-19EC3159E999}"/>
                  </a:ext>
                </a:extLst>
              </p:cNvPr>
              <p:cNvSpPr txBox="1">
                <a:spLocks noRot="1" noChangeAspect="1" noMove="1" noResize="1" noEditPoints="1" noAdjustHandles="1" noChangeArrowheads="1" noChangeShapeType="1" noTextEdit="1"/>
              </p:cNvSpPr>
              <p:nvPr/>
            </p:nvSpPr>
            <p:spPr>
              <a:xfrm>
                <a:off x="9412988" y="3402659"/>
                <a:ext cx="382222" cy="324470"/>
              </a:xfrm>
              <a:prstGeom prst="rect">
                <a:avLst/>
              </a:prstGeom>
              <a:blipFill>
                <a:blip r:embed="rId37"/>
                <a:stretch>
                  <a:fillRect l="-3226" b="-44444"/>
                </a:stretch>
              </a:blipFill>
            </p:spPr>
            <p:txBody>
              <a:bodyPr/>
              <a:lstStyle/>
              <a:p>
                <a:r>
                  <a:rPr lang="en-US">
                    <a:noFill/>
                  </a:rPr>
                  <a:t> </a:t>
                </a:r>
              </a:p>
            </p:txBody>
          </p:sp>
        </mc:Fallback>
      </mc:AlternateContent>
      <p:sp>
        <p:nvSpPr>
          <p:cNvPr id="290" name="Right Arrow 289">
            <a:extLst>
              <a:ext uri="{FF2B5EF4-FFF2-40B4-BE49-F238E27FC236}">
                <a16:creationId xmlns:a16="http://schemas.microsoft.com/office/drawing/2014/main" id="{517F0BF8-6631-AD43-AF5C-C86FE17C4402}"/>
              </a:ext>
            </a:extLst>
          </p:cNvPr>
          <p:cNvSpPr/>
          <p:nvPr/>
        </p:nvSpPr>
        <p:spPr>
          <a:xfrm>
            <a:off x="10732678" y="3713143"/>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1" name="Content Placeholder 2">
                <a:extLst>
                  <a:ext uri="{FF2B5EF4-FFF2-40B4-BE49-F238E27FC236}">
                    <a16:creationId xmlns:a16="http://schemas.microsoft.com/office/drawing/2014/main" id="{C420C0B7-72D4-FD4B-870C-F2BCD3AF2617}"/>
                  </a:ext>
                </a:extLst>
              </p:cNvPr>
              <p:cNvSpPr txBox="1">
                <a:spLocks/>
              </p:cNvSpPr>
              <p:nvPr/>
            </p:nvSpPr>
            <p:spPr>
              <a:xfrm>
                <a:off x="10659707" y="3416377"/>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91" name="Content Placeholder 2">
                <a:extLst>
                  <a:ext uri="{FF2B5EF4-FFF2-40B4-BE49-F238E27FC236}">
                    <a16:creationId xmlns:a16="http://schemas.microsoft.com/office/drawing/2014/main" id="{C420C0B7-72D4-FD4B-870C-F2BCD3AF2617}"/>
                  </a:ext>
                </a:extLst>
              </p:cNvPr>
              <p:cNvSpPr txBox="1">
                <a:spLocks noRot="1" noChangeAspect="1" noMove="1" noResize="1" noEditPoints="1" noAdjustHandles="1" noChangeArrowheads="1" noChangeShapeType="1" noTextEdit="1"/>
              </p:cNvSpPr>
              <p:nvPr/>
            </p:nvSpPr>
            <p:spPr>
              <a:xfrm>
                <a:off x="10659707" y="3416377"/>
                <a:ext cx="382222" cy="324470"/>
              </a:xfrm>
              <a:prstGeom prst="rect">
                <a:avLst/>
              </a:prstGeom>
              <a:blipFill>
                <a:blip r:embed="rId37"/>
                <a:stretch>
                  <a:fillRect l="-3226"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 name="Content Placeholder 2">
                <a:extLst>
                  <a:ext uri="{FF2B5EF4-FFF2-40B4-BE49-F238E27FC236}">
                    <a16:creationId xmlns:a16="http://schemas.microsoft.com/office/drawing/2014/main" id="{213883ED-3CB9-FB4E-9A6B-DA94C97AF0C6}"/>
                  </a:ext>
                </a:extLst>
              </p:cNvPr>
              <p:cNvSpPr txBox="1">
                <a:spLocks/>
              </p:cNvSpPr>
              <p:nvPr/>
            </p:nvSpPr>
            <p:spPr>
              <a:xfrm>
                <a:off x="1577647" y="2410397"/>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92" name="Content Placeholder 2">
                <a:extLst>
                  <a:ext uri="{FF2B5EF4-FFF2-40B4-BE49-F238E27FC236}">
                    <a16:creationId xmlns:a16="http://schemas.microsoft.com/office/drawing/2014/main" id="{213883ED-3CB9-FB4E-9A6B-DA94C97AF0C6}"/>
                  </a:ext>
                </a:extLst>
              </p:cNvPr>
              <p:cNvSpPr txBox="1">
                <a:spLocks noRot="1" noChangeAspect="1" noMove="1" noResize="1" noEditPoints="1" noAdjustHandles="1" noChangeArrowheads="1" noChangeShapeType="1" noTextEdit="1"/>
              </p:cNvSpPr>
              <p:nvPr/>
            </p:nvSpPr>
            <p:spPr>
              <a:xfrm>
                <a:off x="1577647" y="2410397"/>
                <a:ext cx="254169" cy="324470"/>
              </a:xfrm>
              <a:prstGeom prst="rect">
                <a:avLst/>
              </a:prstGeom>
              <a:blipFill>
                <a:blip r:embed="rId38"/>
                <a:stretch>
                  <a:fillRect r="-80000" b="-5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3" name="Content Placeholder 2">
                <a:extLst>
                  <a:ext uri="{FF2B5EF4-FFF2-40B4-BE49-F238E27FC236}">
                    <a16:creationId xmlns:a16="http://schemas.microsoft.com/office/drawing/2014/main" id="{EF943C26-1132-C849-A85A-7FF858188FFE}"/>
                  </a:ext>
                </a:extLst>
              </p:cNvPr>
              <p:cNvSpPr txBox="1">
                <a:spLocks/>
              </p:cNvSpPr>
              <p:nvPr/>
            </p:nvSpPr>
            <p:spPr>
              <a:xfrm>
                <a:off x="2781157" y="2402484"/>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93" name="Content Placeholder 2">
                <a:extLst>
                  <a:ext uri="{FF2B5EF4-FFF2-40B4-BE49-F238E27FC236}">
                    <a16:creationId xmlns:a16="http://schemas.microsoft.com/office/drawing/2014/main" id="{EF943C26-1132-C849-A85A-7FF858188FFE}"/>
                  </a:ext>
                </a:extLst>
              </p:cNvPr>
              <p:cNvSpPr txBox="1">
                <a:spLocks noRot="1" noChangeAspect="1" noMove="1" noResize="1" noEditPoints="1" noAdjustHandles="1" noChangeArrowheads="1" noChangeShapeType="1" noTextEdit="1"/>
              </p:cNvSpPr>
              <p:nvPr/>
            </p:nvSpPr>
            <p:spPr>
              <a:xfrm>
                <a:off x="2781157" y="2402484"/>
                <a:ext cx="254169" cy="324470"/>
              </a:xfrm>
              <a:prstGeom prst="rect">
                <a:avLst/>
              </a:prstGeom>
              <a:blipFill>
                <a:blip r:embed="rId39"/>
                <a:stretch>
                  <a:fillRect r="-68182" b="-5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Content Placeholder 2">
                <a:extLst>
                  <a:ext uri="{FF2B5EF4-FFF2-40B4-BE49-F238E27FC236}">
                    <a16:creationId xmlns:a16="http://schemas.microsoft.com/office/drawing/2014/main" id="{81E31966-9482-FA49-B80D-8E1479922B35}"/>
                  </a:ext>
                </a:extLst>
              </p:cNvPr>
              <p:cNvSpPr txBox="1">
                <a:spLocks/>
              </p:cNvSpPr>
              <p:nvPr/>
            </p:nvSpPr>
            <p:spPr>
              <a:xfrm>
                <a:off x="4055529" y="2416717"/>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94" name="Content Placeholder 2">
                <a:extLst>
                  <a:ext uri="{FF2B5EF4-FFF2-40B4-BE49-F238E27FC236}">
                    <a16:creationId xmlns:a16="http://schemas.microsoft.com/office/drawing/2014/main" id="{81E31966-9482-FA49-B80D-8E1479922B35}"/>
                  </a:ext>
                </a:extLst>
              </p:cNvPr>
              <p:cNvSpPr txBox="1">
                <a:spLocks noRot="1" noChangeAspect="1" noMove="1" noResize="1" noEditPoints="1" noAdjustHandles="1" noChangeArrowheads="1" noChangeShapeType="1" noTextEdit="1"/>
              </p:cNvSpPr>
              <p:nvPr/>
            </p:nvSpPr>
            <p:spPr>
              <a:xfrm>
                <a:off x="4055529" y="2416717"/>
                <a:ext cx="254169" cy="324470"/>
              </a:xfrm>
              <a:prstGeom prst="rect">
                <a:avLst/>
              </a:prstGeom>
              <a:blipFill>
                <a:blip r:embed="rId35"/>
                <a:stretch>
                  <a:fillRect r="-71429" b="-5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5" name="Content Placeholder 2">
                <a:extLst>
                  <a:ext uri="{FF2B5EF4-FFF2-40B4-BE49-F238E27FC236}">
                    <a16:creationId xmlns:a16="http://schemas.microsoft.com/office/drawing/2014/main" id="{133ECE5A-E02C-EB49-B3B7-AC39E735ADBF}"/>
                  </a:ext>
                </a:extLst>
              </p:cNvPr>
              <p:cNvSpPr txBox="1">
                <a:spLocks/>
              </p:cNvSpPr>
              <p:nvPr/>
            </p:nvSpPr>
            <p:spPr>
              <a:xfrm>
                <a:off x="5324424" y="2441250"/>
                <a:ext cx="416596" cy="429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5</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95" name="Content Placeholder 2">
                <a:extLst>
                  <a:ext uri="{FF2B5EF4-FFF2-40B4-BE49-F238E27FC236}">
                    <a16:creationId xmlns:a16="http://schemas.microsoft.com/office/drawing/2014/main" id="{133ECE5A-E02C-EB49-B3B7-AC39E735ADBF}"/>
                  </a:ext>
                </a:extLst>
              </p:cNvPr>
              <p:cNvSpPr txBox="1">
                <a:spLocks noRot="1" noChangeAspect="1" noMove="1" noResize="1" noEditPoints="1" noAdjustHandles="1" noChangeArrowheads="1" noChangeShapeType="1" noTextEdit="1"/>
              </p:cNvSpPr>
              <p:nvPr/>
            </p:nvSpPr>
            <p:spPr>
              <a:xfrm>
                <a:off x="5324424" y="2441250"/>
                <a:ext cx="416596" cy="429074"/>
              </a:xfrm>
              <a:prstGeom prst="rect">
                <a:avLst/>
              </a:prstGeom>
              <a:blipFill>
                <a:blip r:embed="rId40"/>
                <a:stretch>
                  <a:fillRect r="-8824" b="-17143"/>
                </a:stretch>
              </a:blipFill>
            </p:spPr>
            <p:txBody>
              <a:bodyPr/>
              <a:lstStyle/>
              <a:p>
                <a:r>
                  <a:rPr lang="en-US">
                    <a:noFill/>
                  </a:rPr>
                  <a:t> </a:t>
                </a:r>
              </a:p>
            </p:txBody>
          </p:sp>
        </mc:Fallback>
      </mc:AlternateContent>
      <p:sp>
        <p:nvSpPr>
          <p:cNvPr id="200" name="Slide Number Placeholder 9">
            <a:extLst>
              <a:ext uri="{FF2B5EF4-FFF2-40B4-BE49-F238E27FC236}">
                <a16:creationId xmlns:a16="http://schemas.microsoft.com/office/drawing/2014/main" id="{78ECC67F-DF9F-A042-975B-CEEF061F777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64</a:t>
            </a:fld>
            <a:endParaRPr lang="en-US" dirty="0"/>
          </a:p>
        </p:txBody>
      </p:sp>
      <p:sp>
        <p:nvSpPr>
          <p:cNvPr id="201" name="Title 1">
            <a:extLst>
              <a:ext uri="{FF2B5EF4-FFF2-40B4-BE49-F238E27FC236}">
                <a16:creationId xmlns:a16="http://schemas.microsoft.com/office/drawing/2014/main" id="{19CEFA14-215A-8049-9DD1-35338D0293D5}"/>
              </a:ext>
            </a:extLst>
          </p:cNvPr>
          <p:cNvSpPr txBox="1">
            <a:spLocks/>
          </p:cNvSpPr>
          <p:nvPr/>
        </p:nvSpPr>
        <p:spPr>
          <a:xfrm>
            <a:off x="1005620" y="5696662"/>
            <a:ext cx="5082028" cy="5735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r>
              <a:rPr lang="en-US" dirty="0">
                <a:solidFill>
                  <a:schemeClr val="accent5">
                    <a:lumMod val="75000"/>
                  </a:schemeClr>
                </a:solidFill>
              </a:rPr>
              <a:t>Auto-regressive</a:t>
            </a:r>
          </a:p>
        </p:txBody>
      </p:sp>
      <p:sp>
        <p:nvSpPr>
          <p:cNvPr id="202" name="Title 1">
            <a:extLst>
              <a:ext uri="{FF2B5EF4-FFF2-40B4-BE49-F238E27FC236}">
                <a16:creationId xmlns:a16="http://schemas.microsoft.com/office/drawing/2014/main" id="{29BF6FB6-6D3A-534C-8FEE-5CF958B2B02A}"/>
              </a:ext>
            </a:extLst>
          </p:cNvPr>
          <p:cNvSpPr txBox="1">
            <a:spLocks/>
          </p:cNvSpPr>
          <p:nvPr/>
        </p:nvSpPr>
        <p:spPr>
          <a:xfrm>
            <a:off x="7429557" y="5726121"/>
            <a:ext cx="4343664" cy="5735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r>
              <a:rPr lang="en-US" dirty="0">
                <a:solidFill>
                  <a:schemeClr val="accent5">
                    <a:lumMod val="75000"/>
                  </a:schemeClr>
                </a:solidFill>
              </a:rPr>
              <a:t>Non-Auto-regressive</a:t>
            </a:r>
          </a:p>
        </p:txBody>
      </p:sp>
    </p:spTree>
    <p:extLst>
      <p:ext uri="{BB962C8B-B14F-4D97-AF65-F5344CB8AC3E}">
        <p14:creationId xmlns:p14="http://schemas.microsoft.com/office/powerpoint/2010/main" val="201950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a:bodyPr>
          <a:lstStyle/>
          <a:p>
            <a:r>
              <a:rPr lang="en-US" dirty="0"/>
              <a:t>Sequential Modelling</a:t>
            </a:r>
          </a:p>
        </p:txBody>
      </p:sp>
      <p:sp>
        <p:nvSpPr>
          <p:cNvPr id="104" name="Title 1">
            <a:extLst>
              <a:ext uri="{FF2B5EF4-FFF2-40B4-BE49-F238E27FC236}">
                <a16:creationId xmlns:a16="http://schemas.microsoft.com/office/drawing/2014/main" id="{7C7A3870-AA4F-6541-9A2C-FAB7F09C92C2}"/>
              </a:ext>
            </a:extLst>
          </p:cNvPr>
          <p:cNvSpPr txBox="1">
            <a:spLocks/>
          </p:cNvSpPr>
          <p:nvPr/>
        </p:nvSpPr>
        <p:spPr>
          <a:xfrm>
            <a:off x="3941733" y="1326545"/>
            <a:ext cx="4838565" cy="7819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r>
              <a:rPr lang="en-US" dirty="0">
                <a:solidFill>
                  <a:srgbClr val="C00000"/>
                </a:solidFill>
              </a:rPr>
              <a:t>Many-to-1 classification</a:t>
            </a:r>
          </a:p>
        </p:txBody>
      </p:sp>
      <p:sp>
        <p:nvSpPr>
          <p:cNvPr id="210" name="Title 1">
            <a:extLst>
              <a:ext uri="{FF2B5EF4-FFF2-40B4-BE49-F238E27FC236}">
                <a16:creationId xmlns:a16="http://schemas.microsoft.com/office/drawing/2014/main" id="{5C9C63C4-03C4-8F40-9F07-7DC03DB5EAA9}"/>
              </a:ext>
            </a:extLst>
          </p:cNvPr>
          <p:cNvSpPr txBox="1">
            <a:spLocks/>
          </p:cNvSpPr>
          <p:nvPr/>
        </p:nvSpPr>
        <p:spPr>
          <a:xfrm>
            <a:off x="6913981" y="2283519"/>
            <a:ext cx="2991364" cy="339539"/>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r>
              <a:rPr lang="en-US" sz="2000" dirty="0">
                <a:solidFill>
                  <a:schemeClr val="tx1">
                    <a:lumMod val="85000"/>
                    <a:lumOff val="15000"/>
                  </a:schemeClr>
                </a:solidFill>
              </a:rPr>
              <a:t>Sentiment score</a:t>
            </a:r>
          </a:p>
        </p:txBody>
      </p:sp>
      <p:sp>
        <p:nvSpPr>
          <p:cNvPr id="103" name="Content Placeholder 2">
            <a:extLst>
              <a:ext uri="{FF2B5EF4-FFF2-40B4-BE49-F238E27FC236}">
                <a16:creationId xmlns:a16="http://schemas.microsoft.com/office/drawing/2014/main" id="{96ED1E6A-5575-1743-8AFD-673F212EE219}"/>
              </a:ext>
            </a:extLst>
          </p:cNvPr>
          <p:cNvSpPr txBox="1">
            <a:spLocks/>
          </p:cNvSpPr>
          <p:nvPr/>
        </p:nvSpPr>
        <p:spPr>
          <a:xfrm>
            <a:off x="2435629" y="4415122"/>
            <a:ext cx="1649810" cy="35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105" name="Content Placeholder 2">
            <a:extLst>
              <a:ext uri="{FF2B5EF4-FFF2-40B4-BE49-F238E27FC236}">
                <a16:creationId xmlns:a16="http://schemas.microsoft.com/office/drawing/2014/main" id="{52E833FE-52F3-3C4C-AAB0-DF7F2E5383B8}"/>
              </a:ext>
            </a:extLst>
          </p:cNvPr>
          <p:cNvSpPr txBox="1">
            <a:spLocks/>
          </p:cNvSpPr>
          <p:nvPr/>
        </p:nvSpPr>
        <p:spPr>
          <a:xfrm>
            <a:off x="2527302" y="3666333"/>
            <a:ext cx="1607364" cy="365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106" name="Content Placeholder 2">
            <a:extLst>
              <a:ext uri="{FF2B5EF4-FFF2-40B4-BE49-F238E27FC236}">
                <a16:creationId xmlns:a16="http://schemas.microsoft.com/office/drawing/2014/main" id="{F068A0B0-974B-1E4D-9C78-A92BFF8B4340}"/>
              </a:ext>
            </a:extLst>
          </p:cNvPr>
          <p:cNvSpPr txBox="1">
            <a:spLocks/>
          </p:cNvSpPr>
          <p:nvPr/>
        </p:nvSpPr>
        <p:spPr>
          <a:xfrm>
            <a:off x="2527301" y="2934184"/>
            <a:ext cx="1649810" cy="3512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107" name="Rounded Rectangle 106">
            <a:extLst>
              <a:ext uri="{FF2B5EF4-FFF2-40B4-BE49-F238E27FC236}">
                <a16:creationId xmlns:a16="http://schemas.microsoft.com/office/drawing/2014/main" id="{4D37BFD3-65FB-2444-98D1-5816594A3E3E}"/>
              </a:ext>
            </a:extLst>
          </p:cNvPr>
          <p:cNvSpPr/>
          <p:nvPr/>
        </p:nvSpPr>
        <p:spPr>
          <a:xfrm>
            <a:off x="4503004" y="4438598"/>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AE5D9789-623A-894F-BFBE-9137B277D649}"/>
              </a:ext>
            </a:extLst>
          </p:cNvPr>
          <p:cNvSpPr/>
          <p:nvPr/>
        </p:nvSpPr>
        <p:spPr>
          <a:xfrm>
            <a:off x="4560110" y="4474262"/>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BA7C3B53-7F0E-2D4B-95AD-20891C7BD59A}"/>
              </a:ext>
            </a:extLst>
          </p:cNvPr>
          <p:cNvSpPr/>
          <p:nvPr/>
        </p:nvSpPr>
        <p:spPr>
          <a:xfrm>
            <a:off x="4694321" y="4474262"/>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52A39531-C734-BE44-8AD1-0DE84059CDCB}"/>
              </a:ext>
            </a:extLst>
          </p:cNvPr>
          <p:cNvSpPr/>
          <p:nvPr/>
        </p:nvSpPr>
        <p:spPr>
          <a:xfrm>
            <a:off x="4828531" y="4474262"/>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6331B755-5505-B64F-A687-9415D56A551F}"/>
              </a:ext>
            </a:extLst>
          </p:cNvPr>
          <p:cNvSpPr/>
          <p:nvPr/>
        </p:nvSpPr>
        <p:spPr>
          <a:xfrm>
            <a:off x="4965799" y="4474262"/>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a:extLst>
              <a:ext uri="{FF2B5EF4-FFF2-40B4-BE49-F238E27FC236}">
                <a16:creationId xmlns:a16="http://schemas.microsoft.com/office/drawing/2014/main" id="{CA08CBE1-9572-454E-A421-0DC2F53BFC16}"/>
              </a:ext>
            </a:extLst>
          </p:cNvPr>
          <p:cNvSpPr/>
          <p:nvPr/>
        </p:nvSpPr>
        <p:spPr>
          <a:xfrm>
            <a:off x="4439701" y="3691889"/>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91C5B7AC-2CFC-D647-A00D-E5BBAFB7DBA9}"/>
              </a:ext>
            </a:extLst>
          </p:cNvPr>
          <p:cNvSpPr/>
          <p:nvPr/>
        </p:nvSpPr>
        <p:spPr>
          <a:xfrm>
            <a:off x="4485780" y="3726210"/>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2F05557B-83B6-DD42-92BE-981356C75085}"/>
              </a:ext>
            </a:extLst>
          </p:cNvPr>
          <p:cNvSpPr/>
          <p:nvPr/>
        </p:nvSpPr>
        <p:spPr>
          <a:xfrm>
            <a:off x="4619992" y="3726210"/>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786138CC-0686-2F48-8BAD-2D4F37D55F97}"/>
              </a:ext>
            </a:extLst>
          </p:cNvPr>
          <p:cNvSpPr/>
          <p:nvPr/>
        </p:nvSpPr>
        <p:spPr>
          <a:xfrm>
            <a:off x="4754202" y="3726210"/>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0ABDF913-49ED-B944-BAEF-345BD785287B}"/>
              </a:ext>
            </a:extLst>
          </p:cNvPr>
          <p:cNvSpPr/>
          <p:nvPr/>
        </p:nvSpPr>
        <p:spPr>
          <a:xfrm>
            <a:off x="4891470" y="3726210"/>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6A6E6DE1-480A-1C4A-AB1D-44CEB53EC43D}"/>
              </a:ext>
            </a:extLst>
          </p:cNvPr>
          <p:cNvSpPr/>
          <p:nvPr/>
        </p:nvSpPr>
        <p:spPr>
          <a:xfrm>
            <a:off x="5032078" y="3727681"/>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ight Arrow 124">
            <a:extLst>
              <a:ext uri="{FF2B5EF4-FFF2-40B4-BE49-F238E27FC236}">
                <a16:creationId xmlns:a16="http://schemas.microsoft.com/office/drawing/2014/main" id="{7C3D8FA4-EFA5-4144-B38C-BE0D47AA17F6}"/>
              </a:ext>
            </a:extLst>
          </p:cNvPr>
          <p:cNvSpPr/>
          <p:nvPr/>
        </p:nvSpPr>
        <p:spPr>
          <a:xfrm rot="16200000">
            <a:off x="4651793" y="3307384"/>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ight Arrow 125">
            <a:extLst>
              <a:ext uri="{FF2B5EF4-FFF2-40B4-BE49-F238E27FC236}">
                <a16:creationId xmlns:a16="http://schemas.microsoft.com/office/drawing/2014/main" id="{65EAE29E-4E3B-4345-A928-F8CED4908637}"/>
              </a:ext>
            </a:extLst>
          </p:cNvPr>
          <p:cNvSpPr/>
          <p:nvPr/>
        </p:nvSpPr>
        <p:spPr>
          <a:xfrm rot="16200000">
            <a:off x="4663543" y="4060686"/>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1B2DD89D-C4A5-0448-9D9B-D7BFA786EB54}"/>
                  </a:ext>
                </a:extLst>
              </p:cNvPr>
              <p:cNvSpPr txBox="1">
                <a:spLocks/>
              </p:cNvSpPr>
              <p:nvPr/>
            </p:nvSpPr>
            <p:spPr>
              <a:xfrm>
                <a:off x="4402765" y="4016889"/>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27" name="Content Placeholder 2">
                <a:extLst>
                  <a:ext uri="{FF2B5EF4-FFF2-40B4-BE49-F238E27FC236}">
                    <a16:creationId xmlns:a16="http://schemas.microsoft.com/office/drawing/2014/main" id="{1B2DD89D-C4A5-0448-9D9B-D7BFA786EB54}"/>
                  </a:ext>
                </a:extLst>
              </p:cNvPr>
              <p:cNvSpPr txBox="1">
                <a:spLocks noRot="1" noChangeAspect="1" noMove="1" noResize="1" noEditPoints="1" noAdjustHandles="1" noChangeArrowheads="1" noChangeShapeType="1" noTextEdit="1"/>
              </p:cNvSpPr>
              <p:nvPr/>
            </p:nvSpPr>
            <p:spPr>
              <a:xfrm>
                <a:off x="4402765" y="4016889"/>
                <a:ext cx="382222" cy="324470"/>
              </a:xfrm>
              <a:prstGeom prst="rect">
                <a:avLst/>
              </a:prstGeom>
              <a:blipFill>
                <a:blip r:embed="rId2"/>
                <a:stretch>
                  <a:fillRect l="-3226" r="-25806"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Content Placeholder 2">
                <a:extLst>
                  <a:ext uri="{FF2B5EF4-FFF2-40B4-BE49-F238E27FC236}">
                    <a16:creationId xmlns:a16="http://schemas.microsoft.com/office/drawing/2014/main" id="{E0AB4B32-E183-7042-BF3D-60FD33917E4E}"/>
                  </a:ext>
                </a:extLst>
              </p:cNvPr>
              <p:cNvSpPr txBox="1">
                <a:spLocks/>
              </p:cNvSpPr>
              <p:nvPr/>
            </p:nvSpPr>
            <p:spPr>
              <a:xfrm>
                <a:off x="4406749" y="3257279"/>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28" name="Content Placeholder 2">
                <a:extLst>
                  <a:ext uri="{FF2B5EF4-FFF2-40B4-BE49-F238E27FC236}">
                    <a16:creationId xmlns:a16="http://schemas.microsoft.com/office/drawing/2014/main" id="{E0AB4B32-E183-7042-BF3D-60FD33917E4E}"/>
                  </a:ext>
                </a:extLst>
              </p:cNvPr>
              <p:cNvSpPr txBox="1">
                <a:spLocks noRot="1" noChangeAspect="1" noMove="1" noResize="1" noEditPoints="1" noAdjustHandles="1" noChangeArrowheads="1" noChangeShapeType="1" noTextEdit="1"/>
              </p:cNvSpPr>
              <p:nvPr/>
            </p:nvSpPr>
            <p:spPr>
              <a:xfrm>
                <a:off x="4406749" y="3257279"/>
                <a:ext cx="382222" cy="324470"/>
              </a:xfrm>
              <a:prstGeom prst="rect">
                <a:avLst/>
              </a:prstGeom>
              <a:blipFill>
                <a:blip r:embed="rId3"/>
                <a:stretch>
                  <a:fillRect l="-3226" r="-3226" b="-44444"/>
                </a:stretch>
              </a:blipFill>
            </p:spPr>
            <p:txBody>
              <a:bodyPr/>
              <a:lstStyle/>
              <a:p>
                <a:r>
                  <a:rPr lang="en-US">
                    <a:noFill/>
                  </a:rPr>
                  <a:t> </a:t>
                </a:r>
              </a:p>
            </p:txBody>
          </p:sp>
        </mc:Fallback>
      </mc:AlternateContent>
      <p:sp>
        <p:nvSpPr>
          <p:cNvPr id="130" name="Rounded Rectangle 129">
            <a:extLst>
              <a:ext uri="{FF2B5EF4-FFF2-40B4-BE49-F238E27FC236}">
                <a16:creationId xmlns:a16="http://schemas.microsoft.com/office/drawing/2014/main" id="{C94F4F1D-5C28-8B41-9A01-1F887D4EEC76}"/>
              </a:ext>
            </a:extLst>
          </p:cNvPr>
          <p:cNvSpPr/>
          <p:nvPr/>
        </p:nvSpPr>
        <p:spPr>
          <a:xfrm>
            <a:off x="5692690" y="4456135"/>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9F20D3B3-CB5A-5F4E-9957-C2FF5A09926A}"/>
              </a:ext>
            </a:extLst>
          </p:cNvPr>
          <p:cNvSpPr/>
          <p:nvPr/>
        </p:nvSpPr>
        <p:spPr>
          <a:xfrm>
            <a:off x="5749796" y="4491799"/>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AD53636E-726B-D841-811B-0C0FEF3E2DC0}"/>
              </a:ext>
            </a:extLst>
          </p:cNvPr>
          <p:cNvSpPr/>
          <p:nvPr/>
        </p:nvSpPr>
        <p:spPr>
          <a:xfrm>
            <a:off x="5884007" y="4491799"/>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498C6A7D-9C50-4F4D-8D31-EBE5625934FB}"/>
              </a:ext>
            </a:extLst>
          </p:cNvPr>
          <p:cNvSpPr/>
          <p:nvPr/>
        </p:nvSpPr>
        <p:spPr>
          <a:xfrm>
            <a:off x="6018218" y="4491799"/>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B4BA87C5-1903-F648-BBDD-233A81E6E03B}"/>
              </a:ext>
            </a:extLst>
          </p:cNvPr>
          <p:cNvSpPr/>
          <p:nvPr/>
        </p:nvSpPr>
        <p:spPr>
          <a:xfrm>
            <a:off x="6155487" y="4491799"/>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a:extLst>
              <a:ext uri="{FF2B5EF4-FFF2-40B4-BE49-F238E27FC236}">
                <a16:creationId xmlns:a16="http://schemas.microsoft.com/office/drawing/2014/main" id="{FCB434C0-6EAD-1642-8041-5F87CDB171E5}"/>
              </a:ext>
            </a:extLst>
          </p:cNvPr>
          <p:cNvSpPr/>
          <p:nvPr/>
        </p:nvSpPr>
        <p:spPr>
          <a:xfrm>
            <a:off x="5629387" y="3709426"/>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D8B54DA-226C-784B-9D46-5F5A68A18E1E}"/>
              </a:ext>
            </a:extLst>
          </p:cNvPr>
          <p:cNvSpPr/>
          <p:nvPr/>
        </p:nvSpPr>
        <p:spPr>
          <a:xfrm>
            <a:off x="5675467" y="3743747"/>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C874DF7-5C73-354C-8294-68E69EFB4F30}"/>
              </a:ext>
            </a:extLst>
          </p:cNvPr>
          <p:cNvSpPr/>
          <p:nvPr/>
        </p:nvSpPr>
        <p:spPr>
          <a:xfrm>
            <a:off x="5809678" y="3743747"/>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12D75DA2-07D5-CA41-B352-8F998FE3A359}"/>
              </a:ext>
            </a:extLst>
          </p:cNvPr>
          <p:cNvSpPr/>
          <p:nvPr/>
        </p:nvSpPr>
        <p:spPr>
          <a:xfrm>
            <a:off x="5943888" y="3743747"/>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3D8BA81-FA73-3C40-BBEB-18B3DAF110E0}"/>
              </a:ext>
            </a:extLst>
          </p:cNvPr>
          <p:cNvSpPr/>
          <p:nvPr/>
        </p:nvSpPr>
        <p:spPr>
          <a:xfrm>
            <a:off x="6081156" y="3743747"/>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5752B150-56FC-594C-A30E-1C0E581E83D0}"/>
              </a:ext>
            </a:extLst>
          </p:cNvPr>
          <p:cNvSpPr/>
          <p:nvPr/>
        </p:nvSpPr>
        <p:spPr>
          <a:xfrm>
            <a:off x="6221764" y="3745218"/>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ight Arrow 145">
            <a:extLst>
              <a:ext uri="{FF2B5EF4-FFF2-40B4-BE49-F238E27FC236}">
                <a16:creationId xmlns:a16="http://schemas.microsoft.com/office/drawing/2014/main" id="{15ED830C-D7E1-B540-9922-1995AE138340}"/>
              </a:ext>
            </a:extLst>
          </p:cNvPr>
          <p:cNvSpPr/>
          <p:nvPr/>
        </p:nvSpPr>
        <p:spPr>
          <a:xfrm rot="16200000">
            <a:off x="5841479" y="3324921"/>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ight Arrow 146">
            <a:extLst>
              <a:ext uri="{FF2B5EF4-FFF2-40B4-BE49-F238E27FC236}">
                <a16:creationId xmlns:a16="http://schemas.microsoft.com/office/drawing/2014/main" id="{8F205D91-A2BE-C942-810D-CD2B0D9B84D8}"/>
              </a:ext>
            </a:extLst>
          </p:cNvPr>
          <p:cNvSpPr/>
          <p:nvPr/>
        </p:nvSpPr>
        <p:spPr>
          <a:xfrm rot="16200000">
            <a:off x="5853229" y="4078223"/>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8" name="Content Placeholder 2">
                <a:extLst>
                  <a:ext uri="{FF2B5EF4-FFF2-40B4-BE49-F238E27FC236}">
                    <a16:creationId xmlns:a16="http://schemas.microsoft.com/office/drawing/2014/main" id="{A932CC80-A328-CA4A-A19F-532F6EA268AE}"/>
                  </a:ext>
                </a:extLst>
              </p:cNvPr>
              <p:cNvSpPr txBox="1">
                <a:spLocks/>
              </p:cNvSpPr>
              <p:nvPr/>
            </p:nvSpPr>
            <p:spPr>
              <a:xfrm>
                <a:off x="5592451" y="4034426"/>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48" name="Content Placeholder 2">
                <a:extLst>
                  <a:ext uri="{FF2B5EF4-FFF2-40B4-BE49-F238E27FC236}">
                    <a16:creationId xmlns:a16="http://schemas.microsoft.com/office/drawing/2014/main" id="{A932CC80-A328-CA4A-A19F-532F6EA268AE}"/>
                  </a:ext>
                </a:extLst>
              </p:cNvPr>
              <p:cNvSpPr txBox="1">
                <a:spLocks noRot="1" noChangeAspect="1" noMove="1" noResize="1" noEditPoints="1" noAdjustHandles="1" noChangeArrowheads="1" noChangeShapeType="1" noTextEdit="1"/>
              </p:cNvSpPr>
              <p:nvPr/>
            </p:nvSpPr>
            <p:spPr>
              <a:xfrm>
                <a:off x="5592451" y="4034426"/>
                <a:ext cx="382222" cy="324470"/>
              </a:xfrm>
              <a:prstGeom prst="rect">
                <a:avLst/>
              </a:prstGeom>
              <a:blipFill>
                <a:blip r:embed="rId4"/>
                <a:stretch>
                  <a:fillRect l="-3226" r="-25806"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Content Placeholder 2">
                <a:extLst>
                  <a:ext uri="{FF2B5EF4-FFF2-40B4-BE49-F238E27FC236}">
                    <a16:creationId xmlns:a16="http://schemas.microsoft.com/office/drawing/2014/main" id="{2C9F1A03-BAA3-CB46-AB7A-B0C6687152FC}"/>
                  </a:ext>
                </a:extLst>
              </p:cNvPr>
              <p:cNvSpPr txBox="1">
                <a:spLocks/>
              </p:cNvSpPr>
              <p:nvPr/>
            </p:nvSpPr>
            <p:spPr>
              <a:xfrm>
                <a:off x="5596435" y="3274816"/>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49" name="Content Placeholder 2">
                <a:extLst>
                  <a:ext uri="{FF2B5EF4-FFF2-40B4-BE49-F238E27FC236}">
                    <a16:creationId xmlns:a16="http://schemas.microsoft.com/office/drawing/2014/main" id="{2C9F1A03-BAA3-CB46-AB7A-B0C6687152FC}"/>
                  </a:ext>
                </a:extLst>
              </p:cNvPr>
              <p:cNvSpPr txBox="1">
                <a:spLocks noRot="1" noChangeAspect="1" noMove="1" noResize="1" noEditPoints="1" noAdjustHandles="1" noChangeArrowheads="1" noChangeShapeType="1" noTextEdit="1"/>
              </p:cNvSpPr>
              <p:nvPr/>
            </p:nvSpPr>
            <p:spPr>
              <a:xfrm>
                <a:off x="5596435" y="3274816"/>
                <a:ext cx="382222" cy="324470"/>
              </a:xfrm>
              <a:prstGeom prst="rect">
                <a:avLst/>
              </a:prstGeom>
              <a:blipFill>
                <a:blip r:embed="rId5"/>
                <a:stretch>
                  <a:fillRect l="-3226" r="-6452" b="-44444"/>
                </a:stretch>
              </a:blipFill>
            </p:spPr>
            <p:txBody>
              <a:bodyPr/>
              <a:lstStyle/>
              <a:p>
                <a:r>
                  <a:rPr lang="en-US">
                    <a:noFill/>
                  </a:rPr>
                  <a:t> </a:t>
                </a:r>
              </a:p>
            </p:txBody>
          </p:sp>
        </mc:Fallback>
      </mc:AlternateContent>
      <p:sp>
        <p:nvSpPr>
          <p:cNvPr id="150" name="Rounded Rectangle 149">
            <a:extLst>
              <a:ext uri="{FF2B5EF4-FFF2-40B4-BE49-F238E27FC236}">
                <a16:creationId xmlns:a16="http://schemas.microsoft.com/office/drawing/2014/main" id="{1ECB2172-015C-CC46-BB8B-D8A12795A193}"/>
              </a:ext>
            </a:extLst>
          </p:cNvPr>
          <p:cNvSpPr/>
          <p:nvPr/>
        </p:nvSpPr>
        <p:spPr>
          <a:xfrm>
            <a:off x="6932870" y="4466714"/>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A059E965-FFF6-AF44-8933-D47826F7B655}"/>
              </a:ext>
            </a:extLst>
          </p:cNvPr>
          <p:cNvSpPr/>
          <p:nvPr/>
        </p:nvSpPr>
        <p:spPr>
          <a:xfrm>
            <a:off x="6989976" y="4502377"/>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E51AFCD1-48DB-964A-BF7C-ADF6AEBA44C1}"/>
              </a:ext>
            </a:extLst>
          </p:cNvPr>
          <p:cNvSpPr/>
          <p:nvPr/>
        </p:nvSpPr>
        <p:spPr>
          <a:xfrm>
            <a:off x="7124187" y="4502377"/>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D04BFD07-BBED-4144-B529-706573A05AAA}"/>
              </a:ext>
            </a:extLst>
          </p:cNvPr>
          <p:cNvSpPr/>
          <p:nvPr/>
        </p:nvSpPr>
        <p:spPr>
          <a:xfrm>
            <a:off x="7258397" y="4502377"/>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B00C2717-56E0-F64A-8415-528AC2FFCE6A}"/>
              </a:ext>
            </a:extLst>
          </p:cNvPr>
          <p:cNvSpPr/>
          <p:nvPr/>
        </p:nvSpPr>
        <p:spPr>
          <a:xfrm>
            <a:off x="7395665" y="4502377"/>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3B9F3C17-51D8-1242-8A13-93F899B5D30A}"/>
              </a:ext>
            </a:extLst>
          </p:cNvPr>
          <p:cNvSpPr/>
          <p:nvPr/>
        </p:nvSpPr>
        <p:spPr>
          <a:xfrm>
            <a:off x="6869566" y="3720005"/>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6B58DBF9-F14F-6844-AA6E-414CCF71E63E}"/>
              </a:ext>
            </a:extLst>
          </p:cNvPr>
          <p:cNvSpPr/>
          <p:nvPr/>
        </p:nvSpPr>
        <p:spPr>
          <a:xfrm>
            <a:off x="6915646" y="3754325"/>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6CC8D9A-151E-104A-965D-C8BF39C27288}"/>
              </a:ext>
            </a:extLst>
          </p:cNvPr>
          <p:cNvSpPr/>
          <p:nvPr/>
        </p:nvSpPr>
        <p:spPr>
          <a:xfrm>
            <a:off x="7049856" y="3754325"/>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A0286719-6809-CF4C-9B2E-2C10064BF3BB}"/>
              </a:ext>
            </a:extLst>
          </p:cNvPr>
          <p:cNvSpPr/>
          <p:nvPr/>
        </p:nvSpPr>
        <p:spPr>
          <a:xfrm>
            <a:off x="7184067" y="3754325"/>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BA76D1BD-DDCD-D246-B115-58F961F1E0D5}"/>
              </a:ext>
            </a:extLst>
          </p:cNvPr>
          <p:cNvSpPr/>
          <p:nvPr/>
        </p:nvSpPr>
        <p:spPr>
          <a:xfrm>
            <a:off x="7321335" y="3754325"/>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1DDCE58A-3AB9-DA4E-B011-DCC45FF6BDD0}"/>
              </a:ext>
            </a:extLst>
          </p:cNvPr>
          <p:cNvSpPr/>
          <p:nvPr/>
        </p:nvSpPr>
        <p:spPr>
          <a:xfrm>
            <a:off x="7461943" y="3755796"/>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ight Arrow 166">
            <a:extLst>
              <a:ext uri="{FF2B5EF4-FFF2-40B4-BE49-F238E27FC236}">
                <a16:creationId xmlns:a16="http://schemas.microsoft.com/office/drawing/2014/main" id="{9A66D07F-82EF-9C48-80AA-67246C91B0AC}"/>
              </a:ext>
            </a:extLst>
          </p:cNvPr>
          <p:cNvSpPr/>
          <p:nvPr/>
        </p:nvSpPr>
        <p:spPr>
          <a:xfrm rot="16200000">
            <a:off x="7081659" y="3335500"/>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ight Arrow 167">
            <a:extLst>
              <a:ext uri="{FF2B5EF4-FFF2-40B4-BE49-F238E27FC236}">
                <a16:creationId xmlns:a16="http://schemas.microsoft.com/office/drawing/2014/main" id="{21200ABD-CC10-F64C-B79D-D7EA5300F954}"/>
              </a:ext>
            </a:extLst>
          </p:cNvPr>
          <p:cNvSpPr/>
          <p:nvPr/>
        </p:nvSpPr>
        <p:spPr>
          <a:xfrm rot="16200000">
            <a:off x="7093408" y="4088801"/>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9" name="Content Placeholder 2">
                <a:extLst>
                  <a:ext uri="{FF2B5EF4-FFF2-40B4-BE49-F238E27FC236}">
                    <a16:creationId xmlns:a16="http://schemas.microsoft.com/office/drawing/2014/main" id="{1AEEF88D-EA57-A240-A794-5A09A5F45F24}"/>
                  </a:ext>
                </a:extLst>
              </p:cNvPr>
              <p:cNvSpPr txBox="1">
                <a:spLocks/>
              </p:cNvSpPr>
              <p:nvPr/>
            </p:nvSpPr>
            <p:spPr>
              <a:xfrm>
                <a:off x="6832631" y="4045005"/>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9" name="Content Placeholder 2">
                <a:extLst>
                  <a:ext uri="{FF2B5EF4-FFF2-40B4-BE49-F238E27FC236}">
                    <a16:creationId xmlns:a16="http://schemas.microsoft.com/office/drawing/2014/main" id="{1AEEF88D-EA57-A240-A794-5A09A5F45F24}"/>
                  </a:ext>
                </a:extLst>
              </p:cNvPr>
              <p:cNvSpPr txBox="1">
                <a:spLocks noRot="1" noChangeAspect="1" noMove="1" noResize="1" noEditPoints="1" noAdjustHandles="1" noChangeArrowheads="1" noChangeShapeType="1" noTextEdit="1"/>
              </p:cNvSpPr>
              <p:nvPr/>
            </p:nvSpPr>
            <p:spPr>
              <a:xfrm>
                <a:off x="6832631" y="4045005"/>
                <a:ext cx="382222" cy="324470"/>
              </a:xfrm>
              <a:prstGeom prst="rect">
                <a:avLst/>
              </a:prstGeom>
              <a:blipFill>
                <a:blip r:embed="rId6"/>
                <a:stretch>
                  <a:fillRect l="-3226" r="-22581"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Content Placeholder 2">
                <a:extLst>
                  <a:ext uri="{FF2B5EF4-FFF2-40B4-BE49-F238E27FC236}">
                    <a16:creationId xmlns:a16="http://schemas.microsoft.com/office/drawing/2014/main" id="{68906398-6E6D-5848-B4EB-CFC31F28FA18}"/>
                  </a:ext>
                </a:extLst>
              </p:cNvPr>
              <p:cNvSpPr txBox="1">
                <a:spLocks/>
              </p:cNvSpPr>
              <p:nvPr/>
            </p:nvSpPr>
            <p:spPr>
              <a:xfrm>
                <a:off x="6836614" y="3285394"/>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70" name="Content Placeholder 2">
                <a:extLst>
                  <a:ext uri="{FF2B5EF4-FFF2-40B4-BE49-F238E27FC236}">
                    <a16:creationId xmlns:a16="http://schemas.microsoft.com/office/drawing/2014/main" id="{68906398-6E6D-5848-B4EB-CFC31F28FA18}"/>
                  </a:ext>
                </a:extLst>
              </p:cNvPr>
              <p:cNvSpPr txBox="1">
                <a:spLocks noRot="1" noChangeAspect="1" noMove="1" noResize="1" noEditPoints="1" noAdjustHandles="1" noChangeArrowheads="1" noChangeShapeType="1" noTextEdit="1"/>
              </p:cNvSpPr>
              <p:nvPr/>
            </p:nvSpPr>
            <p:spPr>
              <a:xfrm>
                <a:off x="6836614" y="3285394"/>
                <a:ext cx="382222" cy="324470"/>
              </a:xfrm>
              <a:prstGeom prst="rect">
                <a:avLst/>
              </a:prstGeom>
              <a:blipFill>
                <a:blip r:embed="rId7"/>
                <a:stretch>
                  <a:fillRect l="-3226" r="-6452" b="-44444"/>
                </a:stretch>
              </a:blipFill>
            </p:spPr>
            <p:txBody>
              <a:bodyPr/>
              <a:lstStyle/>
              <a:p>
                <a:r>
                  <a:rPr lang="en-US">
                    <a:noFill/>
                  </a:rPr>
                  <a:t> </a:t>
                </a:r>
              </a:p>
            </p:txBody>
          </p:sp>
        </mc:Fallback>
      </mc:AlternateContent>
      <p:sp>
        <p:nvSpPr>
          <p:cNvPr id="171" name="Rounded Rectangle 170">
            <a:extLst>
              <a:ext uri="{FF2B5EF4-FFF2-40B4-BE49-F238E27FC236}">
                <a16:creationId xmlns:a16="http://schemas.microsoft.com/office/drawing/2014/main" id="{9AEE1825-C055-7346-892B-0FF0F8E8F26D}"/>
              </a:ext>
            </a:extLst>
          </p:cNvPr>
          <p:cNvSpPr/>
          <p:nvPr/>
        </p:nvSpPr>
        <p:spPr>
          <a:xfrm>
            <a:off x="8186914" y="4472501"/>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F4AF2FFD-642A-004F-8FBB-42622B6CE913}"/>
              </a:ext>
            </a:extLst>
          </p:cNvPr>
          <p:cNvSpPr/>
          <p:nvPr/>
        </p:nvSpPr>
        <p:spPr>
          <a:xfrm>
            <a:off x="8244020" y="450816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88149BB-FE12-E742-9C59-E3B4AE20E0FE}"/>
              </a:ext>
            </a:extLst>
          </p:cNvPr>
          <p:cNvSpPr/>
          <p:nvPr/>
        </p:nvSpPr>
        <p:spPr>
          <a:xfrm>
            <a:off x="8378230" y="450816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3085B5D0-D9DA-834A-ACFE-A433E36CB989}"/>
              </a:ext>
            </a:extLst>
          </p:cNvPr>
          <p:cNvSpPr/>
          <p:nvPr/>
        </p:nvSpPr>
        <p:spPr>
          <a:xfrm>
            <a:off x="8512441" y="450816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1EE873D1-55AD-2B44-A539-54BA5EE09ED6}"/>
              </a:ext>
            </a:extLst>
          </p:cNvPr>
          <p:cNvSpPr/>
          <p:nvPr/>
        </p:nvSpPr>
        <p:spPr>
          <a:xfrm>
            <a:off x="8649709" y="450816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27220D50-40BE-1347-ABA6-1E554895086E}"/>
              </a:ext>
            </a:extLst>
          </p:cNvPr>
          <p:cNvSpPr/>
          <p:nvPr/>
        </p:nvSpPr>
        <p:spPr>
          <a:xfrm>
            <a:off x="8244020" y="3021845"/>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E25E0D3E-CB5A-F745-A277-7BF63940EDBE}"/>
              </a:ext>
            </a:extLst>
          </p:cNvPr>
          <p:cNvSpPr/>
          <p:nvPr/>
        </p:nvSpPr>
        <p:spPr>
          <a:xfrm>
            <a:off x="8378230" y="3021845"/>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040199BC-7367-7446-9972-4CC9AC735922}"/>
              </a:ext>
            </a:extLst>
          </p:cNvPr>
          <p:cNvSpPr/>
          <p:nvPr/>
        </p:nvSpPr>
        <p:spPr>
          <a:xfrm>
            <a:off x="8512441" y="3021845"/>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ECBF7A39-13C1-4F49-93F9-8A380C0FB81C}"/>
              </a:ext>
            </a:extLst>
          </p:cNvPr>
          <p:cNvSpPr/>
          <p:nvPr/>
        </p:nvSpPr>
        <p:spPr>
          <a:xfrm>
            <a:off x="8649709" y="3021845"/>
            <a:ext cx="110744" cy="130925"/>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ECC1DED3-6549-D94E-8CBE-B1D927F4394A}"/>
              </a:ext>
            </a:extLst>
          </p:cNvPr>
          <p:cNvSpPr/>
          <p:nvPr/>
        </p:nvSpPr>
        <p:spPr>
          <a:xfrm>
            <a:off x="8123611" y="3725791"/>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0E39EBF-4129-A44E-82A4-A0927070B5AD}"/>
              </a:ext>
            </a:extLst>
          </p:cNvPr>
          <p:cNvSpPr/>
          <p:nvPr/>
        </p:nvSpPr>
        <p:spPr>
          <a:xfrm>
            <a:off x="8169691" y="3760112"/>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2DD6F5B9-67E4-404B-9967-1D6D1BF347CB}"/>
              </a:ext>
            </a:extLst>
          </p:cNvPr>
          <p:cNvSpPr/>
          <p:nvPr/>
        </p:nvSpPr>
        <p:spPr>
          <a:xfrm>
            <a:off x="8303901" y="3760112"/>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0A8DC5D5-F48E-B94D-8199-4518C28DF38B}"/>
              </a:ext>
            </a:extLst>
          </p:cNvPr>
          <p:cNvSpPr/>
          <p:nvPr/>
        </p:nvSpPr>
        <p:spPr>
          <a:xfrm>
            <a:off x="8438112" y="3760112"/>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3B0DA69-5B18-C54E-BDEA-D58CAF7DBE41}"/>
              </a:ext>
            </a:extLst>
          </p:cNvPr>
          <p:cNvSpPr/>
          <p:nvPr/>
        </p:nvSpPr>
        <p:spPr>
          <a:xfrm>
            <a:off x="8575380" y="3760112"/>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59A9D3F4-8278-FB42-B0E9-C45B60CE1B98}"/>
              </a:ext>
            </a:extLst>
          </p:cNvPr>
          <p:cNvSpPr/>
          <p:nvPr/>
        </p:nvSpPr>
        <p:spPr>
          <a:xfrm>
            <a:off x="8715988" y="3761584"/>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a:extLst>
              <a:ext uri="{FF2B5EF4-FFF2-40B4-BE49-F238E27FC236}">
                <a16:creationId xmlns:a16="http://schemas.microsoft.com/office/drawing/2014/main" id="{A0B4FA85-362D-2448-BD85-FCBBDF544275}"/>
              </a:ext>
            </a:extLst>
          </p:cNvPr>
          <p:cNvSpPr/>
          <p:nvPr/>
        </p:nvSpPr>
        <p:spPr>
          <a:xfrm>
            <a:off x="8197318" y="2991547"/>
            <a:ext cx="614817" cy="200620"/>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ight Arrow 210">
            <a:extLst>
              <a:ext uri="{FF2B5EF4-FFF2-40B4-BE49-F238E27FC236}">
                <a16:creationId xmlns:a16="http://schemas.microsoft.com/office/drawing/2014/main" id="{02B00693-6C44-3741-AE52-327750C9FD5C}"/>
              </a:ext>
            </a:extLst>
          </p:cNvPr>
          <p:cNvSpPr/>
          <p:nvPr/>
        </p:nvSpPr>
        <p:spPr>
          <a:xfrm rot="16200000">
            <a:off x="8335702" y="3341287"/>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ight Arrow 211">
            <a:extLst>
              <a:ext uri="{FF2B5EF4-FFF2-40B4-BE49-F238E27FC236}">
                <a16:creationId xmlns:a16="http://schemas.microsoft.com/office/drawing/2014/main" id="{BFBADDED-61EB-AE40-A7B4-18297CFCC833}"/>
              </a:ext>
            </a:extLst>
          </p:cNvPr>
          <p:cNvSpPr/>
          <p:nvPr/>
        </p:nvSpPr>
        <p:spPr>
          <a:xfrm rot="16200000">
            <a:off x="8347453" y="4094588"/>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3" name="Content Placeholder 2">
                <a:extLst>
                  <a:ext uri="{FF2B5EF4-FFF2-40B4-BE49-F238E27FC236}">
                    <a16:creationId xmlns:a16="http://schemas.microsoft.com/office/drawing/2014/main" id="{4AE919F9-A5B3-EF46-B9D7-199323C7BF13}"/>
                  </a:ext>
                </a:extLst>
              </p:cNvPr>
              <p:cNvSpPr txBox="1">
                <a:spLocks/>
              </p:cNvSpPr>
              <p:nvPr/>
            </p:nvSpPr>
            <p:spPr>
              <a:xfrm>
                <a:off x="8086675" y="4050792"/>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213" name="Content Placeholder 2">
                <a:extLst>
                  <a:ext uri="{FF2B5EF4-FFF2-40B4-BE49-F238E27FC236}">
                    <a16:creationId xmlns:a16="http://schemas.microsoft.com/office/drawing/2014/main" id="{4AE919F9-A5B3-EF46-B9D7-199323C7BF13}"/>
                  </a:ext>
                </a:extLst>
              </p:cNvPr>
              <p:cNvSpPr txBox="1">
                <a:spLocks noRot="1" noChangeAspect="1" noMove="1" noResize="1" noEditPoints="1" noAdjustHandles="1" noChangeArrowheads="1" noChangeShapeType="1" noTextEdit="1"/>
              </p:cNvSpPr>
              <p:nvPr/>
            </p:nvSpPr>
            <p:spPr>
              <a:xfrm>
                <a:off x="8086675" y="4050792"/>
                <a:ext cx="382222" cy="324470"/>
              </a:xfrm>
              <a:prstGeom prst="rect">
                <a:avLst/>
              </a:prstGeom>
              <a:blipFill>
                <a:blip r:embed="rId8"/>
                <a:stretch>
                  <a:fillRect l="-3226" r="-25806" b="-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4" name="Content Placeholder 2">
                <a:extLst>
                  <a:ext uri="{FF2B5EF4-FFF2-40B4-BE49-F238E27FC236}">
                    <a16:creationId xmlns:a16="http://schemas.microsoft.com/office/drawing/2014/main" id="{D4EEFB27-6A70-3047-973A-08E0CC1EF57A}"/>
                  </a:ext>
                </a:extLst>
              </p:cNvPr>
              <p:cNvSpPr txBox="1">
                <a:spLocks/>
              </p:cNvSpPr>
              <p:nvPr/>
            </p:nvSpPr>
            <p:spPr>
              <a:xfrm>
                <a:off x="8090659" y="3291182"/>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214" name="Content Placeholder 2">
                <a:extLst>
                  <a:ext uri="{FF2B5EF4-FFF2-40B4-BE49-F238E27FC236}">
                    <a16:creationId xmlns:a16="http://schemas.microsoft.com/office/drawing/2014/main" id="{D4EEFB27-6A70-3047-973A-08E0CC1EF57A}"/>
                  </a:ext>
                </a:extLst>
              </p:cNvPr>
              <p:cNvSpPr txBox="1">
                <a:spLocks noRot="1" noChangeAspect="1" noMove="1" noResize="1" noEditPoints="1" noAdjustHandles="1" noChangeArrowheads="1" noChangeShapeType="1" noTextEdit="1"/>
              </p:cNvSpPr>
              <p:nvPr/>
            </p:nvSpPr>
            <p:spPr>
              <a:xfrm>
                <a:off x="8090659" y="3291182"/>
                <a:ext cx="382222" cy="324470"/>
              </a:xfrm>
              <a:prstGeom prst="rect">
                <a:avLst/>
              </a:prstGeom>
              <a:blipFill>
                <a:blip r:embed="rId9"/>
                <a:stretch>
                  <a:fillRect r="-625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Content Placeholder 2">
                <a:extLst>
                  <a:ext uri="{FF2B5EF4-FFF2-40B4-BE49-F238E27FC236}">
                    <a16:creationId xmlns:a16="http://schemas.microsoft.com/office/drawing/2014/main" id="{997FC16A-1BE7-6349-9867-1D0AC12E115D}"/>
                  </a:ext>
                </a:extLst>
              </p:cNvPr>
              <p:cNvSpPr txBox="1">
                <a:spLocks/>
              </p:cNvSpPr>
              <p:nvPr/>
            </p:nvSpPr>
            <p:spPr>
              <a:xfrm>
                <a:off x="8138150" y="2537664"/>
                <a:ext cx="859325"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p:txBody>
          </p:sp>
        </mc:Choice>
        <mc:Fallback xmlns="">
          <p:sp>
            <p:nvSpPr>
              <p:cNvPr id="217" name="Content Placeholder 2">
                <a:extLst>
                  <a:ext uri="{FF2B5EF4-FFF2-40B4-BE49-F238E27FC236}">
                    <a16:creationId xmlns:a16="http://schemas.microsoft.com/office/drawing/2014/main" id="{997FC16A-1BE7-6349-9867-1D0AC12E115D}"/>
                  </a:ext>
                </a:extLst>
              </p:cNvPr>
              <p:cNvSpPr txBox="1">
                <a:spLocks noRot="1" noChangeAspect="1" noMove="1" noResize="1" noEditPoints="1" noAdjustHandles="1" noChangeArrowheads="1" noChangeShapeType="1" noTextEdit="1"/>
              </p:cNvSpPr>
              <p:nvPr/>
            </p:nvSpPr>
            <p:spPr>
              <a:xfrm>
                <a:off x="8138150" y="2537664"/>
                <a:ext cx="859325" cy="324470"/>
              </a:xfrm>
              <a:prstGeom prst="rect">
                <a:avLst/>
              </a:prstGeom>
              <a:blipFill>
                <a:blip r:embed="rId10"/>
                <a:stretch>
                  <a:fillRect b="-6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Content Placeholder 2">
                <a:extLst>
                  <a:ext uri="{FF2B5EF4-FFF2-40B4-BE49-F238E27FC236}">
                    <a16:creationId xmlns:a16="http://schemas.microsoft.com/office/drawing/2014/main" id="{392BE404-2426-F043-A95F-51556A39E824}"/>
                  </a:ext>
                </a:extLst>
              </p:cNvPr>
              <p:cNvSpPr txBox="1">
                <a:spLocks/>
              </p:cNvSpPr>
              <p:nvPr/>
            </p:nvSpPr>
            <p:spPr>
              <a:xfrm>
                <a:off x="4707512" y="4725214"/>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18" name="Content Placeholder 2">
                <a:extLst>
                  <a:ext uri="{FF2B5EF4-FFF2-40B4-BE49-F238E27FC236}">
                    <a16:creationId xmlns:a16="http://schemas.microsoft.com/office/drawing/2014/main" id="{392BE404-2426-F043-A95F-51556A39E824}"/>
                  </a:ext>
                </a:extLst>
              </p:cNvPr>
              <p:cNvSpPr txBox="1">
                <a:spLocks noRot="1" noChangeAspect="1" noMove="1" noResize="1" noEditPoints="1" noAdjustHandles="1" noChangeArrowheads="1" noChangeShapeType="1" noTextEdit="1"/>
              </p:cNvSpPr>
              <p:nvPr/>
            </p:nvSpPr>
            <p:spPr>
              <a:xfrm>
                <a:off x="4707512" y="4725214"/>
                <a:ext cx="254169" cy="324470"/>
              </a:xfrm>
              <a:prstGeom prst="rect">
                <a:avLst/>
              </a:prstGeom>
              <a:blipFill>
                <a:blip r:embed="rId11"/>
                <a:stretch>
                  <a:fillRect r="-71429" b="-5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 name="Content Placeholder 2">
                <a:extLst>
                  <a:ext uri="{FF2B5EF4-FFF2-40B4-BE49-F238E27FC236}">
                    <a16:creationId xmlns:a16="http://schemas.microsoft.com/office/drawing/2014/main" id="{BE364215-5B2A-ED48-A9A7-21F3FA38EBCE}"/>
                  </a:ext>
                </a:extLst>
              </p:cNvPr>
              <p:cNvSpPr txBox="1">
                <a:spLocks/>
              </p:cNvSpPr>
              <p:nvPr/>
            </p:nvSpPr>
            <p:spPr>
              <a:xfrm>
                <a:off x="5954072" y="4718894"/>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19" name="Content Placeholder 2">
                <a:extLst>
                  <a:ext uri="{FF2B5EF4-FFF2-40B4-BE49-F238E27FC236}">
                    <a16:creationId xmlns:a16="http://schemas.microsoft.com/office/drawing/2014/main" id="{BE364215-5B2A-ED48-A9A7-21F3FA38EBCE}"/>
                  </a:ext>
                </a:extLst>
              </p:cNvPr>
              <p:cNvSpPr txBox="1">
                <a:spLocks noRot="1" noChangeAspect="1" noMove="1" noResize="1" noEditPoints="1" noAdjustHandles="1" noChangeArrowheads="1" noChangeShapeType="1" noTextEdit="1"/>
              </p:cNvSpPr>
              <p:nvPr/>
            </p:nvSpPr>
            <p:spPr>
              <a:xfrm>
                <a:off x="5954072" y="4718894"/>
                <a:ext cx="254169" cy="324470"/>
              </a:xfrm>
              <a:prstGeom prst="rect">
                <a:avLst/>
              </a:prstGeom>
              <a:blipFill>
                <a:blip r:embed="rId12"/>
                <a:stretch>
                  <a:fillRect r="-76190" b="-5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0" name="Content Placeholder 2">
                <a:extLst>
                  <a:ext uri="{FF2B5EF4-FFF2-40B4-BE49-F238E27FC236}">
                    <a16:creationId xmlns:a16="http://schemas.microsoft.com/office/drawing/2014/main" id="{DA69C2FF-D0E0-754D-A3B9-AC164B748AF6}"/>
                  </a:ext>
                </a:extLst>
              </p:cNvPr>
              <p:cNvSpPr txBox="1">
                <a:spLocks/>
              </p:cNvSpPr>
              <p:nvPr/>
            </p:nvSpPr>
            <p:spPr>
              <a:xfrm>
                <a:off x="7157582" y="4710981"/>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20" name="Content Placeholder 2">
                <a:extLst>
                  <a:ext uri="{FF2B5EF4-FFF2-40B4-BE49-F238E27FC236}">
                    <a16:creationId xmlns:a16="http://schemas.microsoft.com/office/drawing/2014/main" id="{DA69C2FF-D0E0-754D-A3B9-AC164B748AF6}"/>
                  </a:ext>
                </a:extLst>
              </p:cNvPr>
              <p:cNvSpPr txBox="1">
                <a:spLocks noRot="1" noChangeAspect="1" noMove="1" noResize="1" noEditPoints="1" noAdjustHandles="1" noChangeArrowheads="1" noChangeShapeType="1" noTextEdit="1"/>
              </p:cNvSpPr>
              <p:nvPr/>
            </p:nvSpPr>
            <p:spPr>
              <a:xfrm>
                <a:off x="7157582" y="4710981"/>
                <a:ext cx="254169" cy="324470"/>
              </a:xfrm>
              <a:prstGeom prst="rect">
                <a:avLst/>
              </a:prstGeom>
              <a:blipFill>
                <a:blip r:embed="rId13"/>
                <a:stretch>
                  <a:fillRect r="-76190" b="-5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 name="Content Placeholder 2">
                <a:extLst>
                  <a:ext uri="{FF2B5EF4-FFF2-40B4-BE49-F238E27FC236}">
                    <a16:creationId xmlns:a16="http://schemas.microsoft.com/office/drawing/2014/main" id="{ED1A6C34-5F4C-1F49-9EF1-432694904E80}"/>
                  </a:ext>
                </a:extLst>
              </p:cNvPr>
              <p:cNvSpPr txBox="1">
                <a:spLocks/>
              </p:cNvSpPr>
              <p:nvPr/>
            </p:nvSpPr>
            <p:spPr>
              <a:xfrm>
                <a:off x="8431954" y="4725214"/>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21" name="Content Placeholder 2">
                <a:extLst>
                  <a:ext uri="{FF2B5EF4-FFF2-40B4-BE49-F238E27FC236}">
                    <a16:creationId xmlns:a16="http://schemas.microsoft.com/office/drawing/2014/main" id="{ED1A6C34-5F4C-1F49-9EF1-432694904E80}"/>
                  </a:ext>
                </a:extLst>
              </p:cNvPr>
              <p:cNvSpPr txBox="1">
                <a:spLocks noRot="1" noChangeAspect="1" noMove="1" noResize="1" noEditPoints="1" noAdjustHandles="1" noChangeArrowheads="1" noChangeShapeType="1" noTextEdit="1"/>
              </p:cNvSpPr>
              <p:nvPr/>
            </p:nvSpPr>
            <p:spPr>
              <a:xfrm>
                <a:off x="8431954" y="4725214"/>
                <a:ext cx="254169" cy="324470"/>
              </a:xfrm>
              <a:prstGeom prst="rect">
                <a:avLst/>
              </a:prstGeom>
              <a:blipFill>
                <a:blip r:embed="rId14"/>
                <a:stretch>
                  <a:fillRect r="-76190" b="-57692"/>
                </a:stretch>
              </a:blipFill>
            </p:spPr>
            <p:txBody>
              <a:bodyPr/>
              <a:lstStyle/>
              <a:p>
                <a:r>
                  <a:rPr lang="en-US">
                    <a:noFill/>
                  </a:rPr>
                  <a:t> </a:t>
                </a:r>
              </a:p>
            </p:txBody>
          </p:sp>
        </mc:Fallback>
      </mc:AlternateContent>
      <p:sp>
        <p:nvSpPr>
          <p:cNvPr id="222" name="Right Arrow 221">
            <a:extLst>
              <a:ext uri="{FF2B5EF4-FFF2-40B4-BE49-F238E27FC236}">
                <a16:creationId xmlns:a16="http://schemas.microsoft.com/office/drawing/2014/main" id="{EA94728A-8BBC-7B4B-9B76-9016E40C3C17}"/>
              </a:ext>
            </a:extLst>
          </p:cNvPr>
          <p:cNvSpPr/>
          <p:nvPr/>
        </p:nvSpPr>
        <p:spPr>
          <a:xfrm>
            <a:off x="5260950" y="3685527"/>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3" name="Content Placeholder 2">
                <a:extLst>
                  <a:ext uri="{FF2B5EF4-FFF2-40B4-BE49-F238E27FC236}">
                    <a16:creationId xmlns:a16="http://schemas.microsoft.com/office/drawing/2014/main" id="{6047773B-AEAE-D14A-A801-357A16F0FD14}"/>
                  </a:ext>
                </a:extLst>
              </p:cNvPr>
              <p:cNvSpPr txBox="1">
                <a:spLocks/>
              </p:cNvSpPr>
              <p:nvPr/>
            </p:nvSpPr>
            <p:spPr>
              <a:xfrm>
                <a:off x="5187979" y="3388760"/>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23" name="Content Placeholder 2">
                <a:extLst>
                  <a:ext uri="{FF2B5EF4-FFF2-40B4-BE49-F238E27FC236}">
                    <a16:creationId xmlns:a16="http://schemas.microsoft.com/office/drawing/2014/main" id="{6047773B-AEAE-D14A-A801-357A16F0FD14}"/>
                  </a:ext>
                </a:extLst>
              </p:cNvPr>
              <p:cNvSpPr txBox="1">
                <a:spLocks noRot="1" noChangeAspect="1" noMove="1" noResize="1" noEditPoints="1" noAdjustHandles="1" noChangeArrowheads="1" noChangeShapeType="1" noTextEdit="1"/>
              </p:cNvSpPr>
              <p:nvPr/>
            </p:nvSpPr>
            <p:spPr>
              <a:xfrm>
                <a:off x="5187979" y="3388760"/>
                <a:ext cx="382222" cy="324470"/>
              </a:xfrm>
              <a:prstGeom prst="rect">
                <a:avLst/>
              </a:prstGeom>
              <a:blipFill>
                <a:blip r:embed="rId15"/>
                <a:stretch>
                  <a:fillRect l="-3226" b="-44444"/>
                </a:stretch>
              </a:blipFill>
            </p:spPr>
            <p:txBody>
              <a:bodyPr/>
              <a:lstStyle/>
              <a:p>
                <a:r>
                  <a:rPr lang="en-US">
                    <a:noFill/>
                  </a:rPr>
                  <a:t> </a:t>
                </a:r>
              </a:p>
            </p:txBody>
          </p:sp>
        </mc:Fallback>
      </mc:AlternateContent>
      <p:sp>
        <p:nvSpPr>
          <p:cNvPr id="224" name="Right Arrow 223">
            <a:extLst>
              <a:ext uri="{FF2B5EF4-FFF2-40B4-BE49-F238E27FC236}">
                <a16:creationId xmlns:a16="http://schemas.microsoft.com/office/drawing/2014/main" id="{DFD81BCD-6EB4-784F-AFB7-8F14A9C1F231}"/>
              </a:ext>
            </a:extLst>
          </p:cNvPr>
          <p:cNvSpPr/>
          <p:nvPr/>
        </p:nvSpPr>
        <p:spPr>
          <a:xfrm>
            <a:off x="6459166" y="3712073"/>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5" name="Content Placeholder 2">
                <a:extLst>
                  <a:ext uri="{FF2B5EF4-FFF2-40B4-BE49-F238E27FC236}">
                    <a16:creationId xmlns:a16="http://schemas.microsoft.com/office/drawing/2014/main" id="{5883541A-A7AB-7746-AD83-BA9EEC67B720}"/>
                  </a:ext>
                </a:extLst>
              </p:cNvPr>
              <p:cNvSpPr txBox="1">
                <a:spLocks/>
              </p:cNvSpPr>
              <p:nvPr/>
            </p:nvSpPr>
            <p:spPr>
              <a:xfrm>
                <a:off x="6386196" y="3415307"/>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25" name="Content Placeholder 2">
                <a:extLst>
                  <a:ext uri="{FF2B5EF4-FFF2-40B4-BE49-F238E27FC236}">
                    <a16:creationId xmlns:a16="http://schemas.microsoft.com/office/drawing/2014/main" id="{5883541A-A7AB-7746-AD83-BA9EEC67B720}"/>
                  </a:ext>
                </a:extLst>
              </p:cNvPr>
              <p:cNvSpPr txBox="1">
                <a:spLocks noRot="1" noChangeAspect="1" noMove="1" noResize="1" noEditPoints="1" noAdjustHandles="1" noChangeArrowheads="1" noChangeShapeType="1" noTextEdit="1"/>
              </p:cNvSpPr>
              <p:nvPr/>
            </p:nvSpPr>
            <p:spPr>
              <a:xfrm>
                <a:off x="6386196" y="3415307"/>
                <a:ext cx="382222" cy="324470"/>
              </a:xfrm>
              <a:prstGeom prst="rect">
                <a:avLst/>
              </a:prstGeom>
              <a:blipFill>
                <a:blip r:embed="rId16"/>
                <a:stretch>
                  <a:fillRect l="-6667" r="-3333" b="-44444"/>
                </a:stretch>
              </a:blipFill>
            </p:spPr>
            <p:txBody>
              <a:bodyPr/>
              <a:lstStyle/>
              <a:p>
                <a:r>
                  <a:rPr lang="en-US">
                    <a:noFill/>
                  </a:rPr>
                  <a:t> </a:t>
                </a:r>
              </a:p>
            </p:txBody>
          </p:sp>
        </mc:Fallback>
      </mc:AlternateContent>
      <p:sp>
        <p:nvSpPr>
          <p:cNvPr id="226" name="Right Arrow 225">
            <a:extLst>
              <a:ext uri="{FF2B5EF4-FFF2-40B4-BE49-F238E27FC236}">
                <a16:creationId xmlns:a16="http://schemas.microsoft.com/office/drawing/2014/main" id="{061DCE8C-EA23-1740-871D-A71560F0D516}"/>
              </a:ext>
            </a:extLst>
          </p:cNvPr>
          <p:cNvSpPr/>
          <p:nvPr/>
        </p:nvSpPr>
        <p:spPr>
          <a:xfrm>
            <a:off x="7705886" y="3725791"/>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7" name="Content Placeholder 2">
                <a:extLst>
                  <a:ext uri="{FF2B5EF4-FFF2-40B4-BE49-F238E27FC236}">
                    <a16:creationId xmlns:a16="http://schemas.microsoft.com/office/drawing/2014/main" id="{4E1009A7-348A-EF42-A5C3-AA75885A34F1}"/>
                  </a:ext>
                </a:extLst>
              </p:cNvPr>
              <p:cNvSpPr txBox="1">
                <a:spLocks/>
              </p:cNvSpPr>
              <p:nvPr/>
            </p:nvSpPr>
            <p:spPr>
              <a:xfrm>
                <a:off x="7632915" y="3429025"/>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27" name="Content Placeholder 2">
                <a:extLst>
                  <a:ext uri="{FF2B5EF4-FFF2-40B4-BE49-F238E27FC236}">
                    <a16:creationId xmlns:a16="http://schemas.microsoft.com/office/drawing/2014/main" id="{4E1009A7-348A-EF42-A5C3-AA75885A34F1}"/>
                  </a:ext>
                </a:extLst>
              </p:cNvPr>
              <p:cNvSpPr txBox="1">
                <a:spLocks noRot="1" noChangeAspect="1" noMove="1" noResize="1" noEditPoints="1" noAdjustHandles="1" noChangeArrowheads="1" noChangeShapeType="1" noTextEdit="1"/>
              </p:cNvSpPr>
              <p:nvPr/>
            </p:nvSpPr>
            <p:spPr>
              <a:xfrm>
                <a:off x="7632915" y="3429025"/>
                <a:ext cx="382222" cy="324470"/>
              </a:xfrm>
              <a:prstGeom prst="rect">
                <a:avLst/>
              </a:prstGeom>
              <a:blipFill>
                <a:blip r:embed="rId17"/>
                <a:stretch>
                  <a:fillRect b="-46154"/>
                </a:stretch>
              </a:blipFill>
            </p:spPr>
            <p:txBody>
              <a:bodyPr/>
              <a:lstStyle/>
              <a:p>
                <a:r>
                  <a:rPr lang="en-US">
                    <a:noFill/>
                  </a:rPr>
                  <a:t> </a:t>
                </a:r>
              </a:p>
            </p:txBody>
          </p:sp>
        </mc:Fallback>
      </mc:AlternateContent>
      <p:sp>
        <p:nvSpPr>
          <p:cNvPr id="84" name="Slide Number Placeholder 9">
            <a:extLst>
              <a:ext uri="{FF2B5EF4-FFF2-40B4-BE49-F238E27FC236}">
                <a16:creationId xmlns:a16="http://schemas.microsoft.com/office/drawing/2014/main" id="{F4BA3862-F684-4B40-8CEF-33F6511DCC2D}"/>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65</a:t>
            </a:fld>
            <a:endParaRPr lang="en-US" dirty="0"/>
          </a:p>
        </p:txBody>
      </p:sp>
    </p:spTree>
    <p:extLst>
      <p:ext uri="{BB962C8B-B14F-4D97-AF65-F5344CB8AC3E}">
        <p14:creationId xmlns:p14="http://schemas.microsoft.com/office/powerpoint/2010/main" val="23742422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a:bodyPr>
          <a:lstStyle/>
          <a:p>
            <a:r>
              <a:rPr lang="en-US" dirty="0"/>
              <a:t>Sequential Modelling</a:t>
            </a:r>
          </a:p>
        </p:txBody>
      </p:sp>
      <p:sp>
        <p:nvSpPr>
          <p:cNvPr id="104" name="Title 1">
            <a:extLst>
              <a:ext uri="{FF2B5EF4-FFF2-40B4-BE49-F238E27FC236}">
                <a16:creationId xmlns:a16="http://schemas.microsoft.com/office/drawing/2014/main" id="{7C7A3870-AA4F-6541-9A2C-FAB7F09C92C2}"/>
              </a:ext>
            </a:extLst>
          </p:cNvPr>
          <p:cNvSpPr txBox="1">
            <a:spLocks/>
          </p:cNvSpPr>
          <p:nvPr/>
        </p:nvSpPr>
        <p:spPr>
          <a:xfrm>
            <a:off x="3840786" y="983693"/>
            <a:ext cx="4838565" cy="7819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r>
              <a:rPr lang="en-US" dirty="0">
                <a:solidFill>
                  <a:srgbClr val="C00000"/>
                </a:solidFill>
              </a:rPr>
              <a:t>Many-to-1 classification</a:t>
            </a:r>
          </a:p>
        </p:txBody>
      </p:sp>
      <p:sp>
        <p:nvSpPr>
          <p:cNvPr id="103" name="Content Placeholder 2">
            <a:extLst>
              <a:ext uri="{FF2B5EF4-FFF2-40B4-BE49-F238E27FC236}">
                <a16:creationId xmlns:a16="http://schemas.microsoft.com/office/drawing/2014/main" id="{96ED1E6A-5575-1743-8AFD-673F212EE219}"/>
              </a:ext>
            </a:extLst>
          </p:cNvPr>
          <p:cNvSpPr txBox="1">
            <a:spLocks/>
          </p:cNvSpPr>
          <p:nvPr/>
        </p:nvSpPr>
        <p:spPr>
          <a:xfrm>
            <a:off x="1533963" y="4558728"/>
            <a:ext cx="1649810" cy="35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105" name="Content Placeholder 2">
            <a:extLst>
              <a:ext uri="{FF2B5EF4-FFF2-40B4-BE49-F238E27FC236}">
                <a16:creationId xmlns:a16="http://schemas.microsoft.com/office/drawing/2014/main" id="{52E833FE-52F3-3C4C-AAB0-DF7F2E5383B8}"/>
              </a:ext>
            </a:extLst>
          </p:cNvPr>
          <p:cNvSpPr txBox="1">
            <a:spLocks/>
          </p:cNvSpPr>
          <p:nvPr/>
        </p:nvSpPr>
        <p:spPr>
          <a:xfrm>
            <a:off x="1625636" y="3809939"/>
            <a:ext cx="1607364" cy="365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106" name="Content Placeholder 2">
            <a:extLst>
              <a:ext uri="{FF2B5EF4-FFF2-40B4-BE49-F238E27FC236}">
                <a16:creationId xmlns:a16="http://schemas.microsoft.com/office/drawing/2014/main" id="{F068A0B0-974B-1E4D-9C78-A92BFF8B4340}"/>
              </a:ext>
            </a:extLst>
          </p:cNvPr>
          <p:cNvSpPr txBox="1">
            <a:spLocks/>
          </p:cNvSpPr>
          <p:nvPr/>
        </p:nvSpPr>
        <p:spPr>
          <a:xfrm>
            <a:off x="1625635" y="3077790"/>
            <a:ext cx="1649810" cy="3512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84" name="Rounded Rectangle 83">
            <a:extLst>
              <a:ext uri="{FF2B5EF4-FFF2-40B4-BE49-F238E27FC236}">
                <a16:creationId xmlns:a16="http://schemas.microsoft.com/office/drawing/2014/main" id="{29AC58E6-7B0B-D74A-89F7-0DF43679DA69}"/>
              </a:ext>
            </a:extLst>
          </p:cNvPr>
          <p:cNvSpPr/>
          <p:nvPr/>
        </p:nvSpPr>
        <p:spPr>
          <a:xfrm>
            <a:off x="3850666" y="4773424"/>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550B36EF-49FF-5644-9962-474D26D027D5}"/>
              </a:ext>
            </a:extLst>
          </p:cNvPr>
          <p:cNvSpPr/>
          <p:nvPr/>
        </p:nvSpPr>
        <p:spPr>
          <a:xfrm>
            <a:off x="3907772" y="4809088"/>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2EA0D2F-A246-4946-935F-E8ECE69EF70A}"/>
              </a:ext>
            </a:extLst>
          </p:cNvPr>
          <p:cNvSpPr/>
          <p:nvPr/>
        </p:nvSpPr>
        <p:spPr>
          <a:xfrm>
            <a:off x="4041983" y="4809088"/>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0A9C821E-2874-2D40-9A74-547D69A69C31}"/>
              </a:ext>
            </a:extLst>
          </p:cNvPr>
          <p:cNvSpPr/>
          <p:nvPr/>
        </p:nvSpPr>
        <p:spPr>
          <a:xfrm>
            <a:off x="4176193" y="4809088"/>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1D4E130-3049-9C46-BCD1-C4443DAFDAB2}"/>
              </a:ext>
            </a:extLst>
          </p:cNvPr>
          <p:cNvSpPr/>
          <p:nvPr/>
        </p:nvSpPr>
        <p:spPr>
          <a:xfrm>
            <a:off x="4313461" y="4809088"/>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a:extLst>
              <a:ext uri="{FF2B5EF4-FFF2-40B4-BE49-F238E27FC236}">
                <a16:creationId xmlns:a16="http://schemas.microsoft.com/office/drawing/2014/main" id="{1F093C7D-0C4A-8347-A9C3-B57D8B8E92CF}"/>
              </a:ext>
            </a:extLst>
          </p:cNvPr>
          <p:cNvSpPr/>
          <p:nvPr/>
        </p:nvSpPr>
        <p:spPr>
          <a:xfrm>
            <a:off x="3787363" y="4026715"/>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C09643C7-8A6B-9B4C-8644-6EF52743592A}"/>
              </a:ext>
            </a:extLst>
          </p:cNvPr>
          <p:cNvSpPr/>
          <p:nvPr/>
        </p:nvSpPr>
        <p:spPr>
          <a:xfrm>
            <a:off x="3833442" y="4061036"/>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4AE78FD8-9ED6-E244-8640-1AD15ABAA05E}"/>
              </a:ext>
            </a:extLst>
          </p:cNvPr>
          <p:cNvSpPr/>
          <p:nvPr/>
        </p:nvSpPr>
        <p:spPr>
          <a:xfrm>
            <a:off x="3967654" y="4061036"/>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7C7F173-4D46-7244-B7BA-39EB75999EF4}"/>
              </a:ext>
            </a:extLst>
          </p:cNvPr>
          <p:cNvSpPr/>
          <p:nvPr/>
        </p:nvSpPr>
        <p:spPr>
          <a:xfrm>
            <a:off x="4101864" y="4061036"/>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262AF37-9FB6-3343-A576-0140607C559E}"/>
              </a:ext>
            </a:extLst>
          </p:cNvPr>
          <p:cNvSpPr/>
          <p:nvPr/>
        </p:nvSpPr>
        <p:spPr>
          <a:xfrm>
            <a:off x="4239132" y="4061036"/>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085851F-50CC-FD44-B3B0-A97BDFBA67A7}"/>
              </a:ext>
            </a:extLst>
          </p:cNvPr>
          <p:cNvSpPr/>
          <p:nvPr/>
        </p:nvSpPr>
        <p:spPr>
          <a:xfrm>
            <a:off x="4379740" y="4062507"/>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831C6B3-F34B-2A41-A432-3B0422182C43}"/>
              </a:ext>
            </a:extLst>
          </p:cNvPr>
          <p:cNvSpPr/>
          <p:nvPr/>
        </p:nvSpPr>
        <p:spPr>
          <a:xfrm rot="16200000">
            <a:off x="3999455" y="3642210"/>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Arrow 95">
            <a:extLst>
              <a:ext uri="{FF2B5EF4-FFF2-40B4-BE49-F238E27FC236}">
                <a16:creationId xmlns:a16="http://schemas.microsoft.com/office/drawing/2014/main" id="{F12A848B-DBC5-0844-AA25-0A9337F72274}"/>
              </a:ext>
            </a:extLst>
          </p:cNvPr>
          <p:cNvSpPr/>
          <p:nvPr/>
        </p:nvSpPr>
        <p:spPr>
          <a:xfrm rot="16200000">
            <a:off x="4011205" y="4395512"/>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C3934794-29C8-104F-9F3C-1FE35F342C1B}"/>
                  </a:ext>
                </a:extLst>
              </p:cNvPr>
              <p:cNvSpPr txBox="1">
                <a:spLocks/>
              </p:cNvSpPr>
              <p:nvPr/>
            </p:nvSpPr>
            <p:spPr>
              <a:xfrm>
                <a:off x="3750427" y="4351715"/>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C3934794-29C8-104F-9F3C-1FE35F342C1B}"/>
                  </a:ext>
                </a:extLst>
              </p:cNvPr>
              <p:cNvSpPr txBox="1">
                <a:spLocks noRot="1" noChangeAspect="1" noMove="1" noResize="1" noEditPoints="1" noAdjustHandles="1" noChangeArrowheads="1" noChangeShapeType="1" noTextEdit="1"/>
              </p:cNvSpPr>
              <p:nvPr/>
            </p:nvSpPr>
            <p:spPr>
              <a:xfrm>
                <a:off x="3750427" y="4351715"/>
                <a:ext cx="382222" cy="324470"/>
              </a:xfrm>
              <a:prstGeom prst="rect">
                <a:avLst/>
              </a:prstGeom>
              <a:blipFill>
                <a:blip r:embed="rId2"/>
                <a:stretch>
                  <a:fillRect l="-3226" r="-25806"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431E0BE9-3C53-DD41-B350-77CEB6672EE0}"/>
                  </a:ext>
                </a:extLst>
              </p:cNvPr>
              <p:cNvSpPr txBox="1">
                <a:spLocks/>
              </p:cNvSpPr>
              <p:nvPr/>
            </p:nvSpPr>
            <p:spPr>
              <a:xfrm>
                <a:off x="3754411" y="3592105"/>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431E0BE9-3C53-DD41-B350-77CEB6672EE0}"/>
                  </a:ext>
                </a:extLst>
              </p:cNvPr>
              <p:cNvSpPr txBox="1">
                <a:spLocks noRot="1" noChangeAspect="1" noMove="1" noResize="1" noEditPoints="1" noAdjustHandles="1" noChangeArrowheads="1" noChangeShapeType="1" noTextEdit="1"/>
              </p:cNvSpPr>
              <p:nvPr/>
            </p:nvSpPr>
            <p:spPr>
              <a:xfrm>
                <a:off x="3754411" y="3592105"/>
                <a:ext cx="382222" cy="324470"/>
              </a:xfrm>
              <a:prstGeom prst="rect">
                <a:avLst/>
              </a:prstGeom>
              <a:blipFill>
                <a:blip r:embed="rId3"/>
                <a:stretch>
                  <a:fillRect l="-3226" r="-6452" b="-44444"/>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8873CD2A-B3BF-094F-80C3-C1B24CDFF322}"/>
              </a:ext>
            </a:extLst>
          </p:cNvPr>
          <p:cNvSpPr/>
          <p:nvPr/>
        </p:nvSpPr>
        <p:spPr>
          <a:xfrm>
            <a:off x="5040352" y="4790961"/>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BB8CC2CD-914A-404E-9414-4717CF09648A}"/>
              </a:ext>
            </a:extLst>
          </p:cNvPr>
          <p:cNvSpPr/>
          <p:nvPr/>
        </p:nvSpPr>
        <p:spPr>
          <a:xfrm>
            <a:off x="5097458" y="482662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9433896E-0F6C-A94D-859B-A98F3D551429}"/>
              </a:ext>
            </a:extLst>
          </p:cNvPr>
          <p:cNvSpPr/>
          <p:nvPr/>
        </p:nvSpPr>
        <p:spPr>
          <a:xfrm>
            <a:off x="5231669" y="482662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0293CB2-6027-8643-AE71-EEAAE6DD33EE}"/>
              </a:ext>
            </a:extLst>
          </p:cNvPr>
          <p:cNvSpPr/>
          <p:nvPr/>
        </p:nvSpPr>
        <p:spPr>
          <a:xfrm>
            <a:off x="5365880" y="482662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7E2AE779-8F14-EA41-A484-AA4B0AE23FD7}"/>
              </a:ext>
            </a:extLst>
          </p:cNvPr>
          <p:cNvSpPr/>
          <p:nvPr/>
        </p:nvSpPr>
        <p:spPr>
          <a:xfrm>
            <a:off x="5503149" y="4826625"/>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a:extLst>
              <a:ext uri="{FF2B5EF4-FFF2-40B4-BE49-F238E27FC236}">
                <a16:creationId xmlns:a16="http://schemas.microsoft.com/office/drawing/2014/main" id="{1C1AEFB2-87AE-564E-A3F1-74198C86BAF7}"/>
              </a:ext>
            </a:extLst>
          </p:cNvPr>
          <p:cNvSpPr/>
          <p:nvPr/>
        </p:nvSpPr>
        <p:spPr>
          <a:xfrm>
            <a:off x="4977049" y="4044252"/>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FE05928B-8C68-8F41-B7F5-82E4761FC73C}"/>
              </a:ext>
            </a:extLst>
          </p:cNvPr>
          <p:cNvSpPr/>
          <p:nvPr/>
        </p:nvSpPr>
        <p:spPr>
          <a:xfrm>
            <a:off x="5023129" y="4078573"/>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E0F1120-1E8D-A041-BD04-C73682BDD23C}"/>
              </a:ext>
            </a:extLst>
          </p:cNvPr>
          <p:cNvSpPr/>
          <p:nvPr/>
        </p:nvSpPr>
        <p:spPr>
          <a:xfrm>
            <a:off x="5157340" y="4078573"/>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7BDB033A-64AF-714B-A445-4EE727959E50}"/>
              </a:ext>
            </a:extLst>
          </p:cNvPr>
          <p:cNvSpPr/>
          <p:nvPr/>
        </p:nvSpPr>
        <p:spPr>
          <a:xfrm>
            <a:off x="5291550" y="4078573"/>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67A1137-20C0-8448-9548-0A73FCE25542}"/>
              </a:ext>
            </a:extLst>
          </p:cNvPr>
          <p:cNvSpPr/>
          <p:nvPr/>
        </p:nvSpPr>
        <p:spPr>
          <a:xfrm>
            <a:off x="5428818" y="4078573"/>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8DE8FA7-EEA4-2144-A494-783DBE6835B0}"/>
              </a:ext>
            </a:extLst>
          </p:cNvPr>
          <p:cNvSpPr/>
          <p:nvPr/>
        </p:nvSpPr>
        <p:spPr>
          <a:xfrm>
            <a:off x="5569426" y="4080044"/>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ight Arrow 134">
            <a:extLst>
              <a:ext uri="{FF2B5EF4-FFF2-40B4-BE49-F238E27FC236}">
                <a16:creationId xmlns:a16="http://schemas.microsoft.com/office/drawing/2014/main" id="{7ACD4BDC-127E-374F-AB04-C2F55F23DE69}"/>
              </a:ext>
            </a:extLst>
          </p:cNvPr>
          <p:cNvSpPr/>
          <p:nvPr/>
        </p:nvSpPr>
        <p:spPr>
          <a:xfrm rot="16200000">
            <a:off x="5189141" y="3659747"/>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ight Arrow 135">
            <a:extLst>
              <a:ext uri="{FF2B5EF4-FFF2-40B4-BE49-F238E27FC236}">
                <a16:creationId xmlns:a16="http://schemas.microsoft.com/office/drawing/2014/main" id="{D9E31AB1-3903-284D-A2D4-B83E1E692E16}"/>
              </a:ext>
            </a:extLst>
          </p:cNvPr>
          <p:cNvSpPr/>
          <p:nvPr/>
        </p:nvSpPr>
        <p:spPr>
          <a:xfrm rot="16200000">
            <a:off x="5200891" y="4413049"/>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Content Placeholder 2">
                <a:extLst>
                  <a:ext uri="{FF2B5EF4-FFF2-40B4-BE49-F238E27FC236}">
                    <a16:creationId xmlns:a16="http://schemas.microsoft.com/office/drawing/2014/main" id="{79804D94-C259-D74F-AD86-B1A6873A3B50}"/>
                  </a:ext>
                </a:extLst>
              </p:cNvPr>
              <p:cNvSpPr txBox="1">
                <a:spLocks/>
              </p:cNvSpPr>
              <p:nvPr/>
            </p:nvSpPr>
            <p:spPr>
              <a:xfrm>
                <a:off x="4940113" y="4369252"/>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37" name="Content Placeholder 2">
                <a:extLst>
                  <a:ext uri="{FF2B5EF4-FFF2-40B4-BE49-F238E27FC236}">
                    <a16:creationId xmlns:a16="http://schemas.microsoft.com/office/drawing/2014/main" id="{79804D94-C259-D74F-AD86-B1A6873A3B50}"/>
                  </a:ext>
                </a:extLst>
              </p:cNvPr>
              <p:cNvSpPr txBox="1">
                <a:spLocks noRot="1" noChangeAspect="1" noMove="1" noResize="1" noEditPoints="1" noAdjustHandles="1" noChangeArrowheads="1" noChangeShapeType="1" noTextEdit="1"/>
              </p:cNvSpPr>
              <p:nvPr/>
            </p:nvSpPr>
            <p:spPr>
              <a:xfrm>
                <a:off x="4940113" y="4369252"/>
                <a:ext cx="382222" cy="324470"/>
              </a:xfrm>
              <a:prstGeom prst="rect">
                <a:avLst/>
              </a:prstGeom>
              <a:blipFill>
                <a:blip r:embed="rId4"/>
                <a:stretch>
                  <a:fillRect l="-3125" r="-2500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Content Placeholder 2">
                <a:extLst>
                  <a:ext uri="{FF2B5EF4-FFF2-40B4-BE49-F238E27FC236}">
                    <a16:creationId xmlns:a16="http://schemas.microsoft.com/office/drawing/2014/main" id="{97657E98-8741-3645-93F3-8062DC09B0EF}"/>
                  </a:ext>
                </a:extLst>
              </p:cNvPr>
              <p:cNvSpPr txBox="1">
                <a:spLocks/>
              </p:cNvSpPr>
              <p:nvPr/>
            </p:nvSpPr>
            <p:spPr>
              <a:xfrm>
                <a:off x="4944097" y="3609642"/>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38" name="Content Placeholder 2">
                <a:extLst>
                  <a:ext uri="{FF2B5EF4-FFF2-40B4-BE49-F238E27FC236}">
                    <a16:creationId xmlns:a16="http://schemas.microsoft.com/office/drawing/2014/main" id="{97657E98-8741-3645-93F3-8062DC09B0EF}"/>
                  </a:ext>
                </a:extLst>
              </p:cNvPr>
              <p:cNvSpPr txBox="1">
                <a:spLocks noRot="1" noChangeAspect="1" noMove="1" noResize="1" noEditPoints="1" noAdjustHandles="1" noChangeArrowheads="1" noChangeShapeType="1" noTextEdit="1"/>
              </p:cNvSpPr>
              <p:nvPr/>
            </p:nvSpPr>
            <p:spPr>
              <a:xfrm>
                <a:off x="4944097" y="3609642"/>
                <a:ext cx="382222" cy="324470"/>
              </a:xfrm>
              <a:prstGeom prst="rect">
                <a:avLst/>
              </a:prstGeom>
              <a:blipFill>
                <a:blip r:embed="rId5"/>
                <a:stretch>
                  <a:fillRect l="-3226" r="-6452" b="-50000"/>
                </a:stretch>
              </a:blipFill>
            </p:spPr>
            <p:txBody>
              <a:bodyPr/>
              <a:lstStyle/>
              <a:p>
                <a:r>
                  <a:rPr lang="en-US">
                    <a:noFill/>
                  </a:rPr>
                  <a:t> </a:t>
                </a:r>
              </a:p>
            </p:txBody>
          </p:sp>
        </mc:Fallback>
      </mc:AlternateContent>
      <p:sp>
        <p:nvSpPr>
          <p:cNvPr id="145" name="Rounded Rectangle 144">
            <a:extLst>
              <a:ext uri="{FF2B5EF4-FFF2-40B4-BE49-F238E27FC236}">
                <a16:creationId xmlns:a16="http://schemas.microsoft.com/office/drawing/2014/main" id="{A56B3431-D616-E54A-A856-91A56B42EADE}"/>
              </a:ext>
            </a:extLst>
          </p:cNvPr>
          <p:cNvSpPr/>
          <p:nvPr/>
        </p:nvSpPr>
        <p:spPr>
          <a:xfrm>
            <a:off x="6280532" y="4801540"/>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9A82F789-9AFA-C44E-BD4F-83B06919BFEA}"/>
              </a:ext>
            </a:extLst>
          </p:cNvPr>
          <p:cNvSpPr/>
          <p:nvPr/>
        </p:nvSpPr>
        <p:spPr>
          <a:xfrm>
            <a:off x="6337638" y="4837203"/>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6479A6B5-3412-AB44-8A08-22445AAE439A}"/>
              </a:ext>
            </a:extLst>
          </p:cNvPr>
          <p:cNvSpPr/>
          <p:nvPr/>
        </p:nvSpPr>
        <p:spPr>
          <a:xfrm>
            <a:off x="6471849" y="4837203"/>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C70D26AC-7976-7E4A-9A36-07522903D20F}"/>
              </a:ext>
            </a:extLst>
          </p:cNvPr>
          <p:cNvSpPr/>
          <p:nvPr/>
        </p:nvSpPr>
        <p:spPr>
          <a:xfrm>
            <a:off x="6606059" y="4837203"/>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A512E285-9666-2B4F-A581-CC391E3269C7}"/>
              </a:ext>
            </a:extLst>
          </p:cNvPr>
          <p:cNvSpPr/>
          <p:nvPr/>
        </p:nvSpPr>
        <p:spPr>
          <a:xfrm>
            <a:off x="6743327" y="4837203"/>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a:extLst>
              <a:ext uri="{FF2B5EF4-FFF2-40B4-BE49-F238E27FC236}">
                <a16:creationId xmlns:a16="http://schemas.microsoft.com/office/drawing/2014/main" id="{F53DB764-32AC-E84A-AE51-F87DA7A0A75D}"/>
              </a:ext>
            </a:extLst>
          </p:cNvPr>
          <p:cNvSpPr/>
          <p:nvPr/>
        </p:nvSpPr>
        <p:spPr>
          <a:xfrm>
            <a:off x="6217228" y="4054831"/>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954AE191-4B25-874C-96C6-012E31355B3A}"/>
              </a:ext>
            </a:extLst>
          </p:cNvPr>
          <p:cNvSpPr/>
          <p:nvPr/>
        </p:nvSpPr>
        <p:spPr>
          <a:xfrm>
            <a:off x="6263308" y="4089151"/>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0A50A1DA-C47A-5A4D-BD5D-C013D0388E52}"/>
              </a:ext>
            </a:extLst>
          </p:cNvPr>
          <p:cNvSpPr/>
          <p:nvPr/>
        </p:nvSpPr>
        <p:spPr>
          <a:xfrm>
            <a:off x="6397518" y="4089151"/>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D6952F77-842E-6F46-9688-BAAE99CE9D21}"/>
              </a:ext>
            </a:extLst>
          </p:cNvPr>
          <p:cNvSpPr/>
          <p:nvPr/>
        </p:nvSpPr>
        <p:spPr>
          <a:xfrm>
            <a:off x="6531729" y="4089151"/>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E270FCCC-B144-8941-8BEC-6860AD5A99AA}"/>
              </a:ext>
            </a:extLst>
          </p:cNvPr>
          <p:cNvSpPr/>
          <p:nvPr/>
        </p:nvSpPr>
        <p:spPr>
          <a:xfrm>
            <a:off x="6668997" y="4089151"/>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52AF87D1-0D21-7441-B103-69D3BFB4D28C}"/>
              </a:ext>
            </a:extLst>
          </p:cNvPr>
          <p:cNvSpPr/>
          <p:nvPr/>
        </p:nvSpPr>
        <p:spPr>
          <a:xfrm>
            <a:off x="6809605" y="4090622"/>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ight Arrow 186">
            <a:extLst>
              <a:ext uri="{FF2B5EF4-FFF2-40B4-BE49-F238E27FC236}">
                <a16:creationId xmlns:a16="http://schemas.microsoft.com/office/drawing/2014/main" id="{78B5B155-F4D0-154B-A56D-6B7E4A4F4232}"/>
              </a:ext>
            </a:extLst>
          </p:cNvPr>
          <p:cNvSpPr/>
          <p:nvPr/>
        </p:nvSpPr>
        <p:spPr>
          <a:xfrm rot="16200000">
            <a:off x="6429321" y="3670326"/>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ight Arrow 187">
            <a:extLst>
              <a:ext uri="{FF2B5EF4-FFF2-40B4-BE49-F238E27FC236}">
                <a16:creationId xmlns:a16="http://schemas.microsoft.com/office/drawing/2014/main" id="{D4C112DB-AAED-0C4E-A667-1B6C15BE7B43}"/>
              </a:ext>
            </a:extLst>
          </p:cNvPr>
          <p:cNvSpPr/>
          <p:nvPr/>
        </p:nvSpPr>
        <p:spPr>
          <a:xfrm rot="16200000">
            <a:off x="6441070" y="4423627"/>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DCBC8A0E-918D-144C-84EB-4605A36AFADB}"/>
                  </a:ext>
                </a:extLst>
              </p:cNvPr>
              <p:cNvSpPr txBox="1">
                <a:spLocks/>
              </p:cNvSpPr>
              <p:nvPr/>
            </p:nvSpPr>
            <p:spPr>
              <a:xfrm>
                <a:off x="6180293" y="4379831"/>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89" name="Content Placeholder 2">
                <a:extLst>
                  <a:ext uri="{FF2B5EF4-FFF2-40B4-BE49-F238E27FC236}">
                    <a16:creationId xmlns:a16="http://schemas.microsoft.com/office/drawing/2014/main" id="{DCBC8A0E-918D-144C-84EB-4605A36AFADB}"/>
                  </a:ext>
                </a:extLst>
              </p:cNvPr>
              <p:cNvSpPr txBox="1">
                <a:spLocks noRot="1" noChangeAspect="1" noMove="1" noResize="1" noEditPoints="1" noAdjustHandles="1" noChangeArrowheads="1" noChangeShapeType="1" noTextEdit="1"/>
              </p:cNvSpPr>
              <p:nvPr/>
            </p:nvSpPr>
            <p:spPr>
              <a:xfrm>
                <a:off x="6180293" y="4379831"/>
                <a:ext cx="382222" cy="324470"/>
              </a:xfrm>
              <a:prstGeom prst="rect">
                <a:avLst/>
              </a:prstGeom>
              <a:blipFill>
                <a:blip r:embed="rId6"/>
                <a:stretch>
                  <a:fillRect l="-3226" r="-25806"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6E7FC97D-3E45-5044-93D5-1FA5D4FA09DC}"/>
                  </a:ext>
                </a:extLst>
              </p:cNvPr>
              <p:cNvSpPr txBox="1">
                <a:spLocks/>
              </p:cNvSpPr>
              <p:nvPr/>
            </p:nvSpPr>
            <p:spPr>
              <a:xfrm>
                <a:off x="6184276" y="3620220"/>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6E7FC97D-3E45-5044-93D5-1FA5D4FA09DC}"/>
                  </a:ext>
                </a:extLst>
              </p:cNvPr>
              <p:cNvSpPr txBox="1">
                <a:spLocks noRot="1" noChangeAspect="1" noMove="1" noResize="1" noEditPoints="1" noAdjustHandles="1" noChangeArrowheads="1" noChangeShapeType="1" noTextEdit="1"/>
              </p:cNvSpPr>
              <p:nvPr/>
            </p:nvSpPr>
            <p:spPr>
              <a:xfrm>
                <a:off x="6184276" y="3620220"/>
                <a:ext cx="382222" cy="324470"/>
              </a:xfrm>
              <a:prstGeom prst="rect">
                <a:avLst/>
              </a:prstGeom>
              <a:blipFill>
                <a:blip r:embed="rId7"/>
                <a:stretch>
                  <a:fillRect l="-3226" r="-6452" b="-50000"/>
                </a:stretch>
              </a:blipFill>
            </p:spPr>
            <p:txBody>
              <a:bodyPr/>
              <a:lstStyle/>
              <a:p>
                <a:r>
                  <a:rPr lang="en-US">
                    <a:noFill/>
                  </a:rPr>
                  <a:t> </a:t>
                </a:r>
              </a:p>
            </p:txBody>
          </p:sp>
        </mc:Fallback>
      </mc:AlternateContent>
      <p:sp>
        <p:nvSpPr>
          <p:cNvPr id="191" name="Rounded Rectangle 190">
            <a:extLst>
              <a:ext uri="{FF2B5EF4-FFF2-40B4-BE49-F238E27FC236}">
                <a16:creationId xmlns:a16="http://schemas.microsoft.com/office/drawing/2014/main" id="{84DDCC66-D9B2-DF43-BE0B-601755A17264}"/>
              </a:ext>
            </a:extLst>
          </p:cNvPr>
          <p:cNvSpPr/>
          <p:nvPr/>
        </p:nvSpPr>
        <p:spPr>
          <a:xfrm>
            <a:off x="7534576" y="4807327"/>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9D191284-A875-C642-8455-55A5C6652E23}"/>
              </a:ext>
            </a:extLst>
          </p:cNvPr>
          <p:cNvSpPr/>
          <p:nvPr/>
        </p:nvSpPr>
        <p:spPr>
          <a:xfrm>
            <a:off x="7591682" y="4842991"/>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9C81B078-BC92-9844-B298-B8D4C51A9AD2}"/>
              </a:ext>
            </a:extLst>
          </p:cNvPr>
          <p:cNvSpPr/>
          <p:nvPr/>
        </p:nvSpPr>
        <p:spPr>
          <a:xfrm>
            <a:off x="7725892" y="4842991"/>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2749B514-10CA-D947-879B-EC33168D3AFE}"/>
              </a:ext>
            </a:extLst>
          </p:cNvPr>
          <p:cNvSpPr/>
          <p:nvPr/>
        </p:nvSpPr>
        <p:spPr>
          <a:xfrm>
            <a:off x="7860103" y="4842991"/>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FC5A1042-5563-F546-BC1A-C43D5FD76A94}"/>
              </a:ext>
            </a:extLst>
          </p:cNvPr>
          <p:cNvSpPr/>
          <p:nvPr/>
        </p:nvSpPr>
        <p:spPr>
          <a:xfrm>
            <a:off x="7997371" y="4842991"/>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a:extLst>
              <a:ext uri="{FF2B5EF4-FFF2-40B4-BE49-F238E27FC236}">
                <a16:creationId xmlns:a16="http://schemas.microsoft.com/office/drawing/2014/main" id="{146D33E9-9667-2043-BB35-D778BDDA0224}"/>
              </a:ext>
            </a:extLst>
          </p:cNvPr>
          <p:cNvSpPr/>
          <p:nvPr/>
        </p:nvSpPr>
        <p:spPr>
          <a:xfrm>
            <a:off x="7471273" y="4060617"/>
            <a:ext cx="743500" cy="20062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4901353-EC56-F348-A512-6253F87F89A0}"/>
              </a:ext>
            </a:extLst>
          </p:cNvPr>
          <p:cNvSpPr/>
          <p:nvPr/>
        </p:nvSpPr>
        <p:spPr>
          <a:xfrm>
            <a:off x="7517353" y="4094938"/>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3B0738A8-7EAA-D340-9CBA-70FB7CBD9501}"/>
              </a:ext>
            </a:extLst>
          </p:cNvPr>
          <p:cNvSpPr/>
          <p:nvPr/>
        </p:nvSpPr>
        <p:spPr>
          <a:xfrm>
            <a:off x="7651563" y="4094938"/>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455D788D-D9EA-084E-A45A-6CFB6EFDBA2A}"/>
              </a:ext>
            </a:extLst>
          </p:cNvPr>
          <p:cNvSpPr/>
          <p:nvPr/>
        </p:nvSpPr>
        <p:spPr>
          <a:xfrm>
            <a:off x="7785774" y="4094938"/>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77FDD285-E835-5242-A723-C2D1ED7FD352}"/>
              </a:ext>
            </a:extLst>
          </p:cNvPr>
          <p:cNvSpPr/>
          <p:nvPr/>
        </p:nvSpPr>
        <p:spPr>
          <a:xfrm>
            <a:off x="7923042" y="4094938"/>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BCF231D6-DF54-5F42-ABE1-2B1DD2D02456}"/>
              </a:ext>
            </a:extLst>
          </p:cNvPr>
          <p:cNvSpPr/>
          <p:nvPr/>
        </p:nvSpPr>
        <p:spPr>
          <a:xfrm>
            <a:off x="8063650" y="4096410"/>
            <a:ext cx="110744" cy="130925"/>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ight Arrow 205">
            <a:extLst>
              <a:ext uri="{FF2B5EF4-FFF2-40B4-BE49-F238E27FC236}">
                <a16:creationId xmlns:a16="http://schemas.microsoft.com/office/drawing/2014/main" id="{230DA8FF-464A-1940-A3B8-C0DCD08C3D0A}"/>
              </a:ext>
            </a:extLst>
          </p:cNvPr>
          <p:cNvSpPr/>
          <p:nvPr/>
        </p:nvSpPr>
        <p:spPr>
          <a:xfrm rot="16200000">
            <a:off x="7683364" y="3676113"/>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ight Arrow 206">
            <a:extLst>
              <a:ext uri="{FF2B5EF4-FFF2-40B4-BE49-F238E27FC236}">
                <a16:creationId xmlns:a16="http://schemas.microsoft.com/office/drawing/2014/main" id="{5B80FF12-B343-AA4B-A139-5B8246FAAFBB}"/>
              </a:ext>
            </a:extLst>
          </p:cNvPr>
          <p:cNvSpPr/>
          <p:nvPr/>
        </p:nvSpPr>
        <p:spPr>
          <a:xfrm rot="16200000">
            <a:off x="7695115" y="4429414"/>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8" name="Content Placeholder 2">
                <a:extLst>
                  <a:ext uri="{FF2B5EF4-FFF2-40B4-BE49-F238E27FC236}">
                    <a16:creationId xmlns:a16="http://schemas.microsoft.com/office/drawing/2014/main" id="{D51F8531-BB86-5045-82A7-CD3D873041B9}"/>
                  </a:ext>
                </a:extLst>
              </p:cNvPr>
              <p:cNvSpPr txBox="1">
                <a:spLocks/>
              </p:cNvSpPr>
              <p:nvPr/>
            </p:nvSpPr>
            <p:spPr>
              <a:xfrm>
                <a:off x="7434337" y="4385618"/>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208" name="Content Placeholder 2">
                <a:extLst>
                  <a:ext uri="{FF2B5EF4-FFF2-40B4-BE49-F238E27FC236}">
                    <a16:creationId xmlns:a16="http://schemas.microsoft.com/office/drawing/2014/main" id="{D51F8531-BB86-5045-82A7-CD3D873041B9}"/>
                  </a:ext>
                </a:extLst>
              </p:cNvPr>
              <p:cNvSpPr txBox="1">
                <a:spLocks noRot="1" noChangeAspect="1" noMove="1" noResize="1" noEditPoints="1" noAdjustHandles="1" noChangeArrowheads="1" noChangeShapeType="1" noTextEdit="1"/>
              </p:cNvSpPr>
              <p:nvPr/>
            </p:nvSpPr>
            <p:spPr>
              <a:xfrm>
                <a:off x="7434337" y="4385618"/>
                <a:ext cx="382222" cy="324470"/>
              </a:xfrm>
              <a:prstGeom prst="rect">
                <a:avLst/>
              </a:prstGeom>
              <a:blipFill>
                <a:blip r:embed="rId8"/>
                <a:stretch>
                  <a:fillRect l="-3226" r="-25806"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Content Placeholder 2">
                <a:extLst>
                  <a:ext uri="{FF2B5EF4-FFF2-40B4-BE49-F238E27FC236}">
                    <a16:creationId xmlns:a16="http://schemas.microsoft.com/office/drawing/2014/main" id="{D0C8294C-5F09-1742-AB04-7D5748E89887}"/>
                  </a:ext>
                </a:extLst>
              </p:cNvPr>
              <p:cNvSpPr txBox="1">
                <a:spLocks/>
              </p:cNvSpPr>
              <p:nvPr/>
            </p:nvSpPr>
            <p:spPr>
              <a:xfrm>
                <a:off x="7438321" y="3626008"/>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209" name="Content Placeholder 2">
                <a:extLst>
                  <a:ext uri="{FF2B5EF4-FFF2-40B4-BE49-F238E27FC236}">
                    <a16:creationId xmlns:a16="http://schemas.microsoft.com/office/drawing/2014/main" id="{D0C8294C-5F09-1742-AB04-7D5748E89887}"/>
                  </a:ext>
                </a:extLst>
              </p:cNvPr>
              <p:cNvSpPr txBox="1">
                <a:spLocks noRot="1" noChangeAspect="1" noMove="1" noResize="1" noEditPoints="1" noAdjustHandles="1" noChangeArrowheads="1" noChangeShapeType="1" noTextEdit="1"/>
              </p:cNvSpPr>
              <p:nvPr/>
            </p:nvSpPr>
            <p:spPr>
              <a:xfrm>
                <a:off x="7438321" y="3626008"/>
                <a:ext cx="382222" cy="324470"/>
              </a:xfrm>
              <a:prstGeom prst="rect">
                <a:avLst/>
              </a:prstGeom>
              <a:blipFill>
                <a:blip r:embed="rId3"/>
                <a:stretch>
                  <a:fillRect l="-3226" r="-6452"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 name="Content Placeholder 2">
                <a:extLst>
                  <a:ext uri="{FF2B5EF4-FFF2-40B4-BE49-F238E27FC236}">
                    <a16:creationId xmlns:a16="http://schemas.microsoft.com/office/drawing/2014/main" id="{FE015F58-590E-894A-BB7D-65568CECB11D}"/>
                  </a:ext>
                </a:extLst>
              </p:cNvPr>
              <p:cNvSpPr txBox="1">
                <a:spLocks/>
              </p:cNvSpPr>
              <p:nvPr/>
            </p:nvSpPr>
            <p:spPr>
              <a:xfrm>
                <a:off x="4055174" y="5060040"/>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15" name="Content Placeholder 2">
                <a:extLst>
                  <a:ext uri="{FF2B5EF4-FFF2-40B4-BE49-F238E27FC236}">
                    <a16:creationId xmlns:a16="http://schemas.microsoft.com/office/drawing/2014/main" id="{FE015F58-590E-894A-BB7D-65568CECB11D}"/>
                  </a:ext>
                </a:extLst>
              </p:cNvPr>
              <p:cNvSpPr txBox="1">
                <a:spLocks noRot="1" noChangeAspect="1" noMove="1" noResize="1" noEditPoints="1" noAdjustHandles="1" noChangeArrowheads="1" noChangeShapeType="1" noTextEdit="1"/>
              </p:cNvSpPr>
              <p:nvPr/>
            </p:nvSpPr>
            <p:spPr>
              <a:xfrm>
                <a:off x="4055174" y="5060040"/>
                <a:ext cx="254169" cy="324470"/>
              </a:xfrm>
              <a:prstGeom prst="rect">
                <a:avLst/>
              </a:prstGeom>
              <a:blipFill>
                <a:blip r:embed="rId9"/>
                <a:stretch>
                  <a:fillRect r="-71429" b="-5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6" name="Content Placeholder 2">
                <a:extLst>
                  <a:ext uri="{FF2B5EF4-FFF2-40B4-BE49-F238E27FC236}">
                    <a16:creationId xmlns:a16="http://schemas.microsoft.com/office/drawing/2014/main" id="{19235A03-CFD3-AD48-B0C4-88D06FFB0B79}"/>
                  </a:ext>
                </a:extLst>
              </p:cNvPr>
              <p:cNvSpPr txBox="1">
                <a:spLocks/>
              </p:cNvSpPr>
              <p:nvPr/>
            </p:nvSpPr>
            <p:spPr>
              <a:xfrm>
                <a:off x="5301734" y="5053720"/>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16" name="Content Placeholder 2">
                <a:extLst>
                  <a:ext uri="{FF2B5EF4-FFF2-40B4-BE49-F238E27FC236}">
                    <a16:creationId xmlns:a16="http://schemas.microsoft.com/office/drawing/2014/main" id="{19235A03-CFD3-AD48-B0C4-88D06FFB0B79}"/>
                  </a:ext>
                </a:extLst>
              </p:cNvPr>
              <p:cNvSpPr txBox="1">
                <a:spLocks noRot="1" noChangeAspect="1" noMove="1" noResize="1" noEditPoints="1" noAdjustHandles="1" noChangeArrowheads="1" noChangeShapeType="1" noTextEdit="1"/>
              </p:cNvSpPr>
              <p:nvPr/>
            </p:nvSpPr>
            <p:spPr>
              <a:xfrm>
                <a:off x="5301734" y="5053720"/>
                <a:ext cx="254169" cy="324470"/>
              </a:xfrm>
              <a:prstGeom prst="rect">
                <a:avLst/>
              </a:prstGeom>
              <a:blipFill>
                <a:blip r:embed="rId10"/>
                <a:stretch>
                  <a:fillRect r="-76190" b="-5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8" name="Content Placeholder 2">
                <a:extLst>
                  <a:ext uri="{FF2B5EF4-FFF2-40B4-BE49-F238E27FC236}">
                    <a16:creationId xmlns:a16="http://schemas.microsoft.com/office/drawing/2014/main" id="{C7F411E2-0573-A14E-BBA1-6D9631FC501E}"/>
                  </a:ext>
                </a:extLst>
              </p:cNvPr>
              <p:cNvSpPr txBox="1">
                <a:spLocks/>
              </p:cNvSpPr>
              <p:nvPr/>
            </p:nvSpPr>
            <p:spPr>
              <a:xfrm>
                <a:off x="6505244" y="5045807"/>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28" name="Content Placeholder 2">
                <a:extLst>
                  <a:ext uri="{FF2B5EF4-FFF2-40B4-BE49-F238E27FC236}">
                    <a16:creationId xmlns:a16="http://schemas.microsoft.com/office/drawing/2014/main" id="{C7F411E2-0573-A14E-BBA1-6D9631FC501E}"/>
                  </a:ext>
                </a:extLst>
              </p:cNvPr>
              <p:cNvSpPr txBox="1">
                <a:spLocks noRot="1" noChangeAspect="1" noMove="1" noResize="1" noEditPoints="1" noAdjustHandles="1" noChangeArrowheads="1" noChangeShapeType="1" noTextEdit="1"/>
              </p:cNvSpPr>
              <p:nvPr/>
            </p:nvSpPr>
            <p:spPr>
              <a:xfrm>
                <a:off x="6505244" y="5045807"/>
                <a:ext cx="254169" cy="324470"/>
              </a:xfrm>
              <a:prstGeom prst="rect">
                <a:avLst/>
              </a:prstGeom>
              <a:blipFill>
                <a:blip r:embed="rId11"/>
                <a:stretch>
                  <a:fillRect r="-71429" b="-5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Content Placeholder 2">
                <a:extLst>
                  <a:ext uri="{FF2B5EF4-FFF2-40B4-BE49-F238E27FC236}">
                    <a16:creationId xmlns:a16="http://schemas.microsoft.com/office/drawing/2014/main" id="{ECA0B608-40A6-1A42-A21D-CD397FE28BED}"/>
                  </a:ext>
                </a:extLst>
              </p:cNvPr>
              <p:cNvSpPr txBox="1">
                <a:spLocks/>
              </p:cNvSpPr>
              <p:nvPr/>
            </p:nvSpPr>
            <p:spPr>
              <a:xfrm>
                <a:off x="7779616" y="5060040"/>
                <a:ext cx="254169"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229" name="Content Placeholder 2">
                <a:extLst>
                  <a:ext uri="{FF2B5EF4-FFF2-40B4-BE49-F238E27FC236}">
                    <a16:creationId xmlns:a16="http://schemas.microsoft.com/office/drawing/2014/main" id="{ECA0B608-40A6-1A42-A21D-CD397FE28BED}"/>
                  </a:ext>
                </a:extLst>
              </p:cNvPr>
              <p:cNvSpPr txBox="1">
                <a:spLocks noRot="1" noChangeAspect="1" noMove="1" noResize="1" noEditPoints="1" noAdjustHandles="1" noChangeArrowheads="1" noChangeShapeType="1" noTextEdit="1"/>
              </p:cNvSpPr>
              <p:nvPr/>
            </p:nvSpPr>
            <p:spPr>
              <a:xfrm>
                <a:off x="7779616" y="5060040"/>
                <a:ext cx="254169" cy="324470"/>
              </a:xfrm>
              <a:prstGeom prst="rect">
                <a:avLst/>
              </a:prstGeom>
              <a:blipFill>
                <a:blip r:embed="rId12"/>
                <a:stretch>
                  <a:fillRect r="-71429" b="-57692"/>
                </a:stretch>
              </a:blipFill>
            </p:spPr>
            <p:txBody>
              <a:bodyPr/>
              <a:lstStyle/>
              <a:p>
                <a:r>
                  <a:rPr lang="en-US">
                    <a:noFill/>
                  </a:rPr>
                  <a:t> </a:t>
                </a:r>
              </a:p>
            </p:txBody>
          </p:sp>
        </mc:Fallback>
      </mc:AlternateContent>
      <p:sp>
        <p:nvSpPr>
          <p:cNvPr id="230" name="Right Arrow 229">
            <a:extLst>
              <a:ext uri="{FF2B5EF4-FFF2-40B4-BE49-F238E27FC236}">
                <a16:creationId xmlns:a16="http://schemas.microsoft.com/office/drawing/2014/main" id="{61D061FC-B1A7-5E40-B051-2E7342111927}"/>
              </a:ext>
            </a:extLst>
          </p:cNvPr>
          <p:cNvSpPr/>
          <p:nvPr/>
        </p:nvSpPr>
        <p:spPr>
          <a:xfrm>
            <a:off x="4608612" y="4020353"/>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1" name="Content Placeholder 2">
                <a:extLst>
                  <a:ext uri="{FF2B5EF4-FFF2-40B4-BE49-F238E27FC236}">
                    <a16:creationId xmlns:a16="http://schemas.microsoft.com/office/drawing/2014/main" id="{12BCB6D9-12F3-F344-86C7-81FDD2DA8754}"/>
                  </a:ext>
                </a:extLst>
              </p:cNvPr>
              <p:cNvSpPr txBox="1">
                <a:spLocks/>
              </p:cNvSpPr>
              <p:nvPr/>
            </p:nvSpPr>
            <p:spPr>
              <a:xfrm>
                <a:off x="4535641" y="3723586"/>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31" name="Content Placeholder 2">
                <a:extLst>
                  <a:ext uri="{FF2B5EF4-FFF2-40B4-BE49-F238E27FC236}">
                    <a16:creationId xmlns:a16="http://schemas.microsoft.com/office/drawing/2014/main" id="{12BCB6D9-12F3-F344-86C7-81FDD2DA8754}"/>
                  </a:ext>
                </a:extLst>
              </p:cNvPr>
              <p:cNvSpPr txBox="1">
                <a:spLocks noRot="1" noChangeAspect="1" noMove="1" noResize="1" noEditPoints="1" noAdjustHandles="1" noChangeArrowheads="1" noChangeShapeType="1" noTextEdit="1"/>
              </p:cNvSpPr>
              <p:nvPr/>
            </p:nvSpPr>
            <p:spPr>
              <a:xfrm>
                <a:off x="4535641" y="3723586"/>
                <a:ext cx="382222" cy="324470"/>
              </a:xfrm>
              <a:prstGeom prst="rect">
                <a:avLst/>
              </a:prstGeom>
              <a:blipFill>
                <a:blip r:embed="rId13"/>
                <a:stretch>
                  <a:fillRect l="-3226" b="-50000"/>
                </a:stretch>
              </a:blipFill>
            </p:spPr>
            <p:txBody>
              <a:bodyPr/>
              <a:lstStyle/>
              <a:p>
                <a:r>
                  <a:rPr lang="en-US">
                    <a:noFill/>
                  </a:rPr>
                  <a:t> </a:t>
                </a:r>
              </a:p>
            </p:txBody>
          </p:sp>
        </mc:Fallback>
      </mc:AlternateContent>
      <p:sp>
        <p:nvSpPr>
          <p:cNvPr id="232" name="Right Arrow 231">
            <a:extLst>
              <a:ext uri="{FF2B5EF4-FFF2-40B4-BE49-F238E27FC236}">
                <a16:creationId xmlns:a16="http://schemas.microsoft.com/office/drawing/2014/main" id="{ADC55664-498E-0B45-A752-881C734A5AC9}"/>
              </a:ext>
            </a:extLst>
          </p:cNvPr>
          <p:cNvSpPr/>
          <p:nvPr/>
        </p:nvSpPr>
        <p:spPr>
          <a:xfrm>
            <a:off x="5806828" y="4046899"/>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3" name="Content Placeholder 2">
                <a:extLst>
                  <a:ext uri="{FF2B5EF4-FFF2-40B4-BE49-F238E27FC236}">
                    <a16:creationId xmlns:a16="http://schemas.microsoft.com/office/drawing/2014/main" id="{DFE0B602-3B79-264B-B130-1DADD2964819}"/>
                  </a:ext>
                </a:extLst>
              </p:cNvPr>
              <p:cNvSpPr txBox="1">
                <a:spLocks/>
              </p:cNvSpPr>
              <p:nvPr/>
            </p:nvSpPr>
            <p:spPr>
              <a:xfrm>
                <a:off x="5733858" y="3750133"/>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33" name="Content Placeholder 2">
                <a:extLst>
                  <a:ext uri="{FF2B5EF4-FFF2-40B4-BE49-F238E27FC236}">
                    <a16:creationId xmlns:a16="http://schemas.microsoft.com/office/drawing/2014/main" id="{DFE0B602-3B79-264B-B130-1DADD2964819}"/>
                  </a:ext>
                </a:extLst>
              </p:cNvPr>
              <p:cNvSpPr txBox="1">
                <a:spLocks noRot="1" noChangeAspect="1" noMove="1" noResize="1" noEditPoints="1" noAdjustHandles="1" noChangeArrowheads="1" noChangeShapeType="1" noTextEdit="1"/>
              </p:cNvSpPr>
              <p:nvPr/>
            </p:nvSpPr>
            <p:spPr>
              <a:xfrm>
                <a:off x="5733858" y="3750133"/>
                <a:ext cx="382222" cy="324470"/>
              </a:xfrm>
              <a:prstGeom prst="rect">
                <a:avLst/>
              </a:prstGeom>
              <a:blipFill>
                <a:blip r:embed="rId14"/>
                <a:stretch>
                  <a:fillRect l="-3226" b="-50000"/>
                </a:stretch>
              </a:blipFill>
            </p:spPr>
            <p:txBody>
              <a:bodyPr/>
              <a:lstStyle/>
              <a:p>
                <a:r>
                  <a:rPr lang="en-US">
                    <a:noFill/>
                  </a:rPr>
                  <a:t> </a:t>
                </a:r>
              </a:p>
            </p:txBody>
          </p:sp>
        </mc:Fallback>
      </mc:AlternateContent>
      <p:sp>
        <p:nvSpPr>
          <p:cNvPr id="234" name="Right Arrow 233">
            <a:extLst>
              <a:ext uri="{FF2B5EF4-FFF2-40B4-BE49-F238E27FC236}">
                <a16:creationId xmlns:a16="http://schemas.microsoft.com/office/drawing/2014/main" id="{05EECF43-C03E-8341-9FAB-C10B8829FDCA}"/>
              </a:ext>
            </a:extLst>
          </p:cNvPr>
          <p:cNvSpPr/>
          <p:nvPr/>
        </p:nvSpPr>
        <p:spPr>
          <a:xfrm>
            <a:off x="7053548" y="4060617"/>
            <a:ext cx="309252" cy="21229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5" name="Content Placeholder 2">
                <a:extLst>
                  <a:ext uri="{FF2B5EF4-FFF2-40B4-BE49-F238E27FC236}">
                    <a16:creationId xmlns:a16="http://schemas.microsoft.com/office/drawing/2014/main" id="{8A5625DD-D75F-1243-A3B0-CADB9D0DB376}"/>
                  </a:ext>
                </a:extLst>
              </p:cNvPr>
              <p:cNvSpPr txBox="1">
                <a:spLocks/>
              </p:cNvSpPr>
              <p:nvPr/>
            </p:nvSpPr>
            <p:spPr>
              <a:xfrm>
                <a:off x="6980577" y="3763851"/>
                <a:ext cx="382222" cy="324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35" name="Content Placeholder 2">
                <a:extLst>
                  <a:ext uri="{FF2B5EF4-FFF2-40B4-BE49-F238E27FC236}">
                    <a16:creationId xmlns:a16="http://schemas.microsoft.com/office/drawing/2014/main" id="{8A5625DD-D75F-1243-A3B0-CADB9D0DB376}"/>
                  </a:ext>
                </a:extLst>
              </p:cNvPr>
              <p:cNvSpPr txBox="1">
                <a:spLocks noRot="1" noChangeAspect="1" noMove="1" noResize="1" noEditPoints="1" noAdjustHandles="1" noChangeArrowheads="1" noChangeShapeType="1" noTextEdit="1"/>
              </p:cNvSpPr>
              <p:nvPr/>
            </p:nvSpPr>
            <p:spPr>
              <a:xfrm>
                <a:off x="6980577" y="3763851"/>
                <a:ext cx="382222" cy="324470"/>
              </a:xfrm>
              <a:prstGeom prst="rect">
                <a:avLst/>
              </a:prstGeom>
              <a:blipFill>
                <a:blip r:embed="rId15"/>
                <a:stretch>
                  <a:fillRect l="-3226" r="-3226" b="-44444"/>
                </a:stretch>
              </a:blipFill>
            </p:spPr>
            <p:txBody>
              <a:bodyPr/>
              <a:lstStyle/>
              <a:p>
                <a:r>
                  <a:rPr lang="en-US">
                    <a:noFill/>
                  </a:rPr>
                  <a:t> </a:t>
                </a:r>
              </a:p>
            </p:txBody>
          </p:sp>
        </mc:Fallback>
      </mc:AlternateContent>
      <p:sp>
        <p:nvSpPr>
          <p:cNvPr id="236" name="Oval 235">
            <a:extLst>
              <a:ext uri="{FF2B5EF4-FFF2-40B4-BE49-F238E27FC236}">
                <a16:creationId xmlns:a16="http://schemas.microsoft.com/office/drawing/2014/main" id="{CE121944-A0A6-9540-B20F-0EDDCA16E3BB}"/>
              </a:ext>
            </a:extLst>
          </p:cNvPr>
          <p:cNvSpPr/>
          <p:nvPr/>
        </p:nvSpPr>
        <p:spPr>
          <a:xfrm>
            <a:off x="3829258"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a:extLst>
              <a:ext uri="{FF2B5EF4-FFF2-40B4-BE49-F238E27FC236}">
                <a16:creationId xmlns:a16="http://schemas.microsoft.com/office/drawing/2014/main" id="{BD7EEB06-7E51-7142-BE9F-C5DC83CDAF3A}"/>
              </a:ext>
            </a:extLst>
          </p:cNvPr>
          <p:cNvSpPr/>
          <p:nvPr/>
        </p:nvSpPr>
        <p:spPr>
          <a:xfrm>
            <a:off x="3766179" y="3065482"/>
            <a:ext cx="4458925" cy="302691"/>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B75A2D67-BE89-A046-8C98-D0525AD4C83B}"/>
              </a:ext>
            </a:extLst>
          </p:cNvPr>
          <p:cNvSpPr/>
          <p:nvPr/>
        </p:nvSpPr>
        <p:spPr>
          <a:xfrm>
            <a:off x="4115875"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90B64B32-F51A-A94F-BC53-AF4A89E95373}"/>
              </a:ext>
            </a:extLst>
          </p:cNvPr>
          <p:cNvSpPr/>
          <p:nvPr/>
        </p:nvSpPr>
        <p:spPr>
          <a:xfrm>
            <a:off x="4420580"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E54CDCD9-9DC0-8C49-A13B-24F1FB4FE474}"/>
              </a:ext>
            </a:extLst>
          </p:cNvPr>
          <p:cNvSpPr/>
          <p:nvPr/>
        </p:nvSpPr>
        <p:spPr>
          <a:xfrm>
            <a:off x="4707197"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D8AB0C80-447F-4C4B-BD43-A43A1894A2A2}"/>
              </a:ext>
            </a:extLst>
          </p:cNvPr>
          <p:cNvSpPr/>
          <p:nvPr/>
        </p:nvSpPr>
        <p:spPr>
          <a:xfrm>
            <a:off x="5000989" y="3107111"/>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F54F509F-0549-4441-9234-5E9FD0794585}"/>
              </a:ext>
            </a:extLst>
          </p:cNvPr>
          <p:cNvSpPr/>
          <p:nvPr/>
        </p:nvSpPr>
        <p:spPr>
          <a:xfrm>
            <a:off x="5287606" y="3107111"/>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FF2D58B6-5DC8-B34D-86EF-9B0FF1C6D9EE}"/>
              </a:ext>
            </a:extLst>
          </p:cNvPr>
          <p:cNvSpPr/>
          <p:nvPr/>
        </p:nvSpPr>
        <p:spPr>
          <a:xfrm>
            <a:off x="5592311" y="3107111"/>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CA12F27A-4DE1-C24B-99AB-7447897110F7}"/>
              </a:ext>
            </a:extLst>
          </p:cNvPr>
          <p:cNvSpPr/>
          <p:nvPr/>
        </p:nvSpPr>
        <p:spPr>
          <a:xfrm>
            <a:off x="5878928" y="3107111"/>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E0B43250-3516-8640-9DC1-EFA7944ED949}"/>
              </a:ext>
            </a:extLst>
          </p:cNvPr>
          <p:cNvSpPr/>
          <p:nvPr/>
        </p:nvSpPr>
        <p:spPr>
          <a:xfrm>
            <a:off x="6165226"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F57AECFE-158D-EB4F-B83D-519854B47321}"/>
              </a:ext>
            </a:extLst>
          </p:cNvPr>
          <p:cNvSpPr/>
          <p:nvPr/>
        </p:nvSpPr>
        <p:spPr>
          <a:xfrm>
            <a:off x="6451843"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8B337C5F-FF0F-464D-A1A8-FAF42AB976BC}"/>
              </a:ext>
            </a:extLst>
          </p:cNvPr>
          <p:cNvSpPr/>
          <p:nvPr/>
        </p:nvSpPr>
        <p:spPr>
          <a:xfrm>
            <a:off x="6756548"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688713FE-86F2-4841-A83D-21BE21108C05}"/>
              </a:ext>
            </a:extLst>
          </p:cNvPr>
          <p:cNvSpPr/>
          <p:nvPr/>
        </p:nvSpPr>
        <p:spPr>
          <a:xfrm>
            <a:off x="7043165"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BA47EB3C-3E44-9E4F-951F-59CCF32EAB9B}"/>
              </a:ext>
            </a:extLst>
          </p:cNvPr>
          <p:cNvSpPr/>
          <p:nvPr/>
        </p:nvSpPr>
        <p:spPr>
          <a:xfrm>
            <a:off x="7035591"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DB4A38EF-57AA-6B4B-AA68-768917BC054C}"/>
              </a:ext>
            </a:extLst>
          </p:cNvPr>
          <p:cNvSpPr/>
          <p:nvPr/>
        </p:nvSpPr>
        <p:spPr>
          <a:xfrm>
            <a:off x="7322208"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B234645B-93D1-934A-AA8A-0E1EF1A2CB36}"/>
              </a:ext>
            </a:extLst>
          </p:cNvPr>
          <p:cNvSpPr/>
          <p:nvPr/>
        </p:nvSpPr>
        <p:spPr>
          <a:xfrm>
            <a:off x="7626913"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6E2C83AA-24B7-254E-AFB6-DB6F27B6A97A}"/>
              </a:ext>
            </a:extLst>
          </p:cNvPr>
          <p:cNvSpPr/>
          <p:nvPr/>
        </p:nvSpPr>
        <p:spPr>
          <a:xfrm>
            <a:off x="7913530" y="3103433"/>
            <a:ext cx="224971" cy="21576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ight Arrow 252">
            <a:extLst>
              <a:ext uri="{FF2B5EF4-FFF2-40B4-BE49-F238E27FC236}">
                <a16:creationId xmlns:a16="http://schemas.microsoft.com/office/drawing/2014/main" id="{88FB3A2E-7580-A74F-928F-76232F226A14}"/>
              </a:ext>
            </a:extLst>
          </p:cNvPr>
          <p:cNvSpPr/>
          <p:nvPr/>
        </p:nvSpPr>
        <p:spPr>
          <a:xfrm rot="16200000">
            <a:off x="5824023" y="2682007"/>
            <a:ext cx="365609" cy="179567"/>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a:extLst>
              <a:ext uri="{FF2B5EF4-FFF2-40B4-BE49-F238E27FC236}">
                <a16:creationId xmlns:a16="http://schemas.microsoft.com/office/drawing/2014/main" id="{26A8F858-0AC0-5E41-888F-28AD4064D641}"/>
              </a:ext>
            </a:extLst>
          </p:cNvPr>
          <p:cNvSpPr/>
          <p:nvPr/>
        </p:nvSpPr>
        <p:spPr>
          <a:xfrm>
            <a:off x="5711585" y="2304412"/>
            <a:ext cx="651892" cy="2126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AFB451A6-B2C5-254C-AD05-6E0550F70D0A}"/>
              </a:ext>
            </a:extLst>
          </p:cNvPr>
          <p:cNvSpPr/>
          <p:nvPr/>
        </p:nvSpPr>
        <p:spPr>
          <a:xfrm>
            <a:off x="5768691" y="2340076"/>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8A1FC23D-E94B-5F46-AEF2-D2A9D49FF55F}"/>
              </a:ext>
            </a:extLst>
          </p:cNvPr>
          <p:cNvSpPr/>
          <p:nvPr/>
        </p:nvSpPr>
        <p:spPr>
          <a:xfrm>
            <a:off x="5902901" y="2340076"/>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6EA3A537-2A2D-6A46-B8A5-3ED19252303F}"/>
              </a:ext>
            </a:extLst>
          </p:cNvPr>
          <p:cNvSpPr/>
          <p:nvPr/>
        </p:nvSpPr>
        <p:spPr>
          <a:xfrm>
            <a:off x="6037112" y="2340076"/>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6689FBF9-BD21-A047-A312-827D69CCF566}"/>
              </a:ext>
            </a:extLst>
          </p:cNvPr>
          <p:cNvSpPr/>
          <p:nvPr/>
        </p:nvSpPr>
        <p:spPr>
          <a:xfrm>
            <a:off x="6174380" y="2340076"/>
            <a:ext cx="110744" cy="130925"/>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itle 1">
            <a:extLst>
              <a:ext uri="{FF2B5EF4-FFF2-40B4-BE49-F238E27FC236}">
                <a16:creationId xmlns:a16="http://schemas.microsoft.com/office/drawing/2014/main" id="{0384EDF2-BBE4-2943-820F-9B87605170DC}"/>
              </a:ext>
            </a:extLst>
          </p:cNvPr>
          <p:cNvSpPr txBox="1">
            <a:spLocks/>
          </p:cNvSpPr>
          <p:nvPr/>
        </p:nvSpPr>
        <p:spPr>
          <a:xfrm>
            <a:off x="4600318" y="1938718"/>
            <a:ext cx="2991364" cy="339539"/>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gn="ctr"/>
            <a:r>
              <a:rPr lang="en-US" sz="2000" dirty="0">
                <a:solidFill>
                  <a:schemeClr val="tx1">
                    <a:lumMod val="85000"/>
                    <a:lumOff val="15000"/>
                  </a:schemeClr>
                </a:solidFill>
              </a:rPr>
              <a:t>Sentiment score</a:t>
            </a:r>
          </a:p>
        </p:txBody>
      </p:sp>
      <p:sp>
        <p:nvSpPr>
          <p:cNvPr id="107" name="Slide Number Placeholder 9">
            <a:extLst>
              <a:ext uri="{FF2B5EF4-FFF2-40B4-BE49-F238E27FC236}">
                <a16:creationId xmlns:a16="http://schemas.microsoft.com/office/drawing/2014/main" id="{9F9A4441-383C-2646-B516-7B89FA88B839}"/>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66</a:t>
            </a:fld>
            <a:endParaRPr lang="en-US" dirty="0"/>
          </a:p>
        </p:txBody>
      </p:sp>
    </p:spTree>
    <p:extLst>
      <p:ext uri="{BB962C8B-B14F-4D97-AF65-F5344CB8AC3E}">
        <p14:creationId xmlns:p14="http://schemas.microsoft.com/office/powerpoint/2010/main" val="15282931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A9822D-A10C-FC42-AC75-1BA06F3EE254}"/>
              </a:ext>
            </a:extLst>
          </p:cNvPr>
          <p:cNvSpPr/>
          <p:nvPr/>
        </p:nvSpPr>
        <p:spPr>
          <a:xfrm>
            <a:off x="0" y="0"/>
            <a:ext cx="12433300" cy="6858000"/>
          </a:xfrm>
          <a:prstGeom prst="rect">
            <a:avLst/>
          </a:prstGeom>
          <a:solidFill>
            <a:srgbClr val="FF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8FC7E42-D7E0-3640-B049-342F21504A72}"/>
              </a:ext>
            </a:extLst>
          </p:cNvPr>
          <p:cNvSpPr/>
          <p:nvPr/>
        </p:nvSpPr>
        <p:spPr>
          <a:xfrm>
            <a:off x="537754" y="557348"/>
            <a:ext cx="11357791" cy="5743303"/>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CD50452-60BF-E24A-9822-55A109FE780D}"/>
              </a:ext>
            </a:extLst>
          </p:cNvPr>
          <p:cNvSpPr>
            <a:spLocks noGrp="1"/>
          </p:cNvSpPr>
          <p:nvPr>
            <p:ph type="title"/>
          </p:nvPr>
        </p:nvSpPr>
        <p:spPr>
          <a:xfrm>
            <a:off x="937985" y="862150"/>
            <a:ext cx="10544266" cy="5120640"/>
          </a:xfrm>
          <a:noFill/>
          <a:ln w="60325">
            <a:noFill/>
          </a:ln>
        </p:spPr>
        <p:txBody>
          <a:bodyPr>
            <a:noAutofit/>
          </a:bodyPr>
          <a:lstStyle/>
          <a:p>
            <a:pPr>
              <a:lnSpc>
                <a:spcPct val="150000"/>
              </a:lnSpc>
              <a:spcBef>
                <a:spcPts val="3000"/>
              </a:spcBef>
            </a:pPr>
            <a:r>
              <a:rPr lang="en-US" dirty="0"/>
              <a:t>This concludes the </a:t>
            </a:r>
            <a:r>
              <a:rPr lang="en-US" u="sng" dirty="0"/>
              <a:t>foundation</a:t>
            </a:r>
            <a:r>
              <a:rPr lang="en-US" dirty="0"/>
              <a:t> in sequential representation.</a:t>
            </a:r>
            <a:br>
              <a:rPr lang="en-US" dirty="0"/>
            </a:br>
            <a:br>
              <a:rPr lang="en-US" dirty="0"/>
            </a:br>
            <a:r>
              <a:rPr lang="en-US" dirty="0"/>
              <a:t>Most state-of-the-art advances are based on those core RNN/LSTM ideas. But, with tens of thousands of researchers and hackers exploring deep learning, there are many tweaks that haven proven useful.</a:t>
            </a:r>
            <a:br>
              <a:rPr lang="en-US" dirty="0"/>
            </a:br>
            <a:br>
              <a:rPr lang="en-US" dirty="0"/>
            </a:br>
            <a:r>
              <a:rPr lang="en-US" dirty="0"/>
              <a:t>(This is where things get crazy.)</a:t>
            </a:r>
          </a:p>
        </p:txBody>
      </p:sp>
      <p:sp>
        <p:nvSpPr>
          <p:cNvPr id="5" name="Slide Number Placeholder 9">
            <a:extLst>
              <a:ext uri="{FF2B5EF4-FFF2-40B4-BE49-F238E27FC236}">
                <a16:creationId xmlns:a16="http://schemas.microsoft.com/office/drawing/2014/main" id="{A2ACD3A8-7012-6E4D-80D3-82F5BB21E400}"/>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67</a:t>
            </a:fld>
            <a:endParaRPr lang="en-US" dirty="0"/>
          </a:p>
        </p:txBody>
      </p:sp>
    </p:spTree>
    <p:extLst>
      <p:ext uri="{BB962C8B-B14F-4D97-AF65-F5344CB8AC3E}">
        <p14:creationId xmlns:p14="http://schemas.microsoft.com/office/powerpoint/2010/main" val="1368473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A7E757-0005-A44F-A7AF-54ADD903DC0F}"/>
              </a:ext>
            </a:extLst>
          </p:cNvPr>
          <p:cNvSpPr/>
          <p:nvPr/>
        </p:nvSpPr>
        <p:spPr>
          <a:xfrm>
            <a:off x="2154343" y="2228752"/>
            <a:ext cx="5712217"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3" name="Rectangle 12">
            <a:extLst>
              <a:ext uri="{FF2B5EF4-FFF2-40B4-BE49-F238E27FC236}">
                <a16:creationId xmlns:a16="http://schemas.microsoft.com/office/drawing/2014/main" id="{45784C59-BECB-8A43-BEC7-D757DF6B1881}"/>
              </a:ext>
            </a:extLst>
          </p:cNvPr>
          <p:cNvSpPr/>
          <p:nvPr/>
        </p:nvSpPr>
        <p:spPr>
          <a:xfrm>
            <a:off x="1059469" y="1548450"/>
            <a:ext cx="771242" cy="90716"/>
          </a:xfrm>
          <a:prstGeom prst="rect">
            <a:avLst/>
          </a:prstGeom>
          <a:solidFill>
            <a:srgbClr val="83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9D1A0-258E-D045-AE52-DEB2019F5075}"/>
              </a:ext>
            </a:extLst>
          </p:cNvPr>
          <p:cNvSpPr/>
          <p:nvPr/>
        </p:nvSpPr>
        <p:spPr>
          <a:xfrm>
            <a:off x="1059469" y="1639165"/>
            <a:ext cx="771242" cy="100361"/>
          </a:xfrm>
          <a:prstGeom prst="rect">
            <a:avLst/>
          </a:prstGeom>
          <a:solidFill>
            <a:srgbClr val="00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A2B262-1905-B048-9BD2-3DC366DF00F8}"/>
              </a:ext>
            </a:extLst>
          </p:cNvPr>
          <p:cNvSpPr/>
          <p:nvPr/>
        </p:nvSpPr>
        <p:spPr>
          <a:xfrm>
            <a:off x="1059469" y="2393163"/>
            <a:ext cx="771242" cy="90716"/>
          </a:xfrm>
          <a:prstGeom prst="rect">
            <a:avLst/>
          </a:prstGeom>
          <a:solidFill>
            <a:srgbClr val="B50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40C0715-8833-7240-B8B8-8B7B5D1B06CA}"/>
              </a:ext>
            </a:extLst>
          </p:cNvPr>
          <p:cNvSpPr/>
          <p:nvPr/>
        </p:nvSpPr>
        <p:spPr>
          <a:xfrm>
            <a:off x="1059469" y="2483878"/>
            <a:ext cx="771242" cy="100361"/>
          </a:xfrm>
          <a:prstGeom prst="rect">
            <a:avLst/>
          </a:prstGeom>
          <a:solidFill>
            <a:srgbClr val="700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68</a:t>
            </a:fld>
            <a:endParaRPr lang="en-US" dirty="0"/>
          </a:p>
        </p:txBody>
      </p:sp>
      <p:sp>
        <p:nvSpPr>
          <p:cNvPr id="11" name="Rectangle 10">
            <a:extLst>
              <a:ext uri="{FF2B5EF4-FFF2-40B4-BE49-F238E27FC236}">
                <a16:creationId xmlns:a16="http://schemas.microsoft.com/office/drawing/2014/main" id="{08C7F32D-BDF7-E043-B760-EBAAACE09F32}"/>
              </a:ext>
            </a:extLst>
          </p:cNvPr>
          <p:cNvSpPr/>
          <p:nvPr/>
        </p:nvSpPr>
        <p:spPr>
          <a:xfrm>
            <a:off x="1059469" y="3227319"/>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D515F3-7CF6-6149-882E-660094C94920}"/>
              </a:ext>
            </a:extLst>
          </p:cNvPr>
          <p:cNvSpPr/>
          <p:nvPr/>
        </p:nvSpPr>
        <p:spPr>
          <a:xfrm>
            <a:off x="1059469" y="3318034"/>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B934060B-8E4C-BC4A-BE7C-B793355CD26D}"/>
              </a:ext>
            </a:extLst>
          </p:cNvPr>
          <p:cNvSpPr txBox="1">
            <a:spLocks/>
          </p:cNvSpPr>
          <p:nvPr/>
        </p:nvSpPr>
        <p:spPr>
          <a:xfrm>
            <a:off x="2154343" y="1053178"/>
            <a:ext cx="6034314" cy="3032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Recurrent Neural Nets (RNNs)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Long Short-Term Memory (LSTMs)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Bi-LSTM and ELMo</a:t>
            </a:r>
          </a:p>
        </p:txBody>
      </p:sp>
    </p:spTree>
    <p:extLst>
      <p:ext uri="{BB962C8B-B14F-4D97-AF65-F5344CB8AC3E}">
        <p14:creationId xmlns:p14="http://schemas.microsoft.com/office/powerpoint/2010/main" val="3452078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A7E757-0005-A44F-A7AF-54ADD903DC0F}"/>
              </a:ext>
            </a:extLst>
          </p:cNvPr>
          <p:cNvSpPr/>
          <p:nvPr/>
        </p:nvSpPr>
        <p:spPr>
          <a:xfrm>
            <a:off x="2154344" y="3075971"/>
            <a:ext cx="3253680"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3" name="Rectangle 12">
            <a:extLst>
              <a:ext uri="{FF2B5EF4-FFF2-40B4-BE49-F238E27FC236}">
                <a16:creationId xmlns:a16="http://schemas.microsoft.com/office/drawing/2014/main" id="{45784C59-BECB-8A43-BEC7-D757DF6B1881}"/>
              </a:ext>
            </a:extLst>
          </p:cNvPr>
          <p:cNvSpPr/>
          <p:nvPr/>
        </p:nvSpPr>
        <p:spPr>
          <a:xfrm>
            <a:off x="1059469" y="1548450"/>
            <a:ext cx="771242" cy="90716"/>
          </a:xfrm>
          <a:prstGeom prst="rect">
            <a:avLst/>
          </a:prstGeom>
          <a:solidFill>
            <a:srgbClr val="83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9D1A0-258E-D045-AE52-DEB2019F5075}"/>
              </a:ext>
            </a:extLst>
          </p:cNvPr>
          <p:cNvSpPr/>
          <p:nvPr/>
        </p:nvSpPr>
        <p:spPr>
          <a:xfrm>
            <a:off x="1059469" y="1639165"/>
            <a:ext cx="771242" cy="100361"/>
          </a:xfrm>
          <a:prstGeom prst="rect">
            <a:avLst/>
          </a:prstGeom>
          <a:solidFill>
            <a:srgbClr val="00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A2B262-1905-B048-9BD2-3DC366DF00F8}"/>
              </a:ext>
            </a:extLst>
          </p:cNvPr>
          <p:cNvSpPr/>
          <p:nvPr/>
        </p:nvSpPr>
        <p:spPr>
          <a:xfrm>
            <a:off x="1059469" y="2393163"/>
            <a:ext cx="771242" cy="90716"/>
          </a:xfrm>
          <a:prstGeom prst="rect">
            <a:avLst/>
          </a:prstGeom>
          <a:solidFill>
            <a:srgbClr val="B50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40C0715-8833-7240-B8B8-8B7B5D1B06CA}"/>
              </a:ext>
            </a:extLst>
          </p:cNvPr>
          <p:cNvSpPr/>
          <p:nvPr/>
        </p:nvSpPr>
        <p:spPr>
          <a:xfrm>
            <a:off x="1059469" y="2483878"/>
            <a:ext cx="771242" cy="100361"/>
          </a:xfrm>
          <a:prstGeom prst="rect">
            <a:avLst/>
          </a:prstGeom>
          <a:solidFill>
            <a:srgbClr val="700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69</a:t>
            </a:fld>
            <a:endParaRPr lang="en-US" dirty="0"/>
          </a:p>
        </p:txBody>
      </p:sp>
      <p:sp>
        <p:nvSpPr>
          <p:cNvPr id="11" name="Rectangle 10">
            <a:extLst>
              <a:ext uri="{FF2B5EF4-FFF2-40B4-BE49-F238E27FC236}">
                <a16:creationId xmlns:a16="http://schemas.microsoft.com/office/drawing/2014/main" id="{08C7F32D-BDF7-E043-B760-EBAAACE09F32}"/>
              </a:ext>
            </a:extLst>
          </p:cNvPr>
          <p:cNvSpPr/>
          <p:nvPr/>
        </p:nvSpPr>
        <p:spPr>
          <a:xfrm>
            <a:off x="1059469" y="3227319"/>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D515F3-7CF6-6149-882E-660094C94920}"/>
              </a:ext>
            </a:extLst>
          </p:cNvPr>
          <p:cNvSpPr/>
          <p:nvPr/>
        </p:nvSpPr>
        <p:spPr>
          <a:xfrm>
            <a:off x="1059469" y="3318034"/>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C77D7CE-D28D-EC4B-9639-F4942B766843}"/>
              </a:ext>
            </a:extLst>
          </p:cNvPr>
          <p:cNvSpPr txBox="1">
            <a:spLocks/>
          </p:cNvSpPr>
          <p:nvPr/>
        </p:nvSpPr>
        <p:spPr>
          <a:xfrm>
            <a:off x="2154343" y="1053178"/>
            <a:ext cx="6034314" cy="3032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Recurrent Neural Nets (RNNs)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Long Short-Term Memory (LSTMs)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Bi-LSTM and ELMo</a:t>
            </a:r>
          </a:p>
        </p:txBody>
      </p:sp>
    </p:spTree>
    <p:extLst>
      <p:ext uri="{BB962C8B-B14F-4D97-AF65-F5344CB8AC3E}">
        <p14:creationId xmlns:p14="http://schemas.microsoft.com/office/powerpoint/2010/main" val="140924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8"/>
            <a:ext cx="6034314" cy="3032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Recurrent Neural Nets (RNNs)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Long Short-Term Memory (LSTMs)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Bi-LSTM and ELMo</a:t>
            </a:r>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3" name="Rectangle 12">
            <a:extLst>
              <a:ext uri="{FF2B5EF4-FFF2-40B4-BE49-F238E27FC236}">
                <a16:creationId xmlns:a16="http://schemas.microsoft.com/office/drawing/2014/main" id="{45784C59-BECB-8A43-BEC7-D757DF6B1881}"/>
              </a:ext>
            </a:extLst>
          </p:cNvPr>
          <p:cNvSpPr/>
          <p:nvPr/>
        </p:nvSpPr>
        <p:spPr>
          <a:xfrm>
            <a:off x="1059469" y="1548450"/>
            <a:ext cx="771242" cy="90716"/>
          </a:xfrm>
          <a:prstGeom prst="rect">
            <a:avLst/>
          </a:prstGeom>
          <a:solidFill>
            <a:srgbClr val="83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9D1A0-258E-D045-AE52-DEB2019F5075}"/>
              </a:ext>
            </a:extLst>
          </p:cNvPr>
          <p:cNvSpPr/>
          <p:nvPr/>
        </p:nvSpPr>
        <p:spPr>
          <a:xfrm>
            <a:off x="1059469" y="1639165"/>
            <a:ext cx="771242" cy="100361"/>
          </a:xfrm>
          <a:prstGeom prst="rect">
            <a:avLst/>
          </a:prstGeom>
          <a:solidFill>
            <a:srgbClr val="00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A2B262-1905-B048-9BD2-3DC366DF00F8}"/>
              </a:ext>
            </a:extLst>
          </p:cNvPr>
          <p:cNvSpPr/>
          <p:nvPr/>
        </p:nvSpPr>
        <p:spPr>
          <a:xfrm>
            <a:off x="1059469" y="2393163"/>
            <a:ext cx="771242" cy="90716"/>
          </a:xfrm>
          <a:prstGeom prst="rect">
            <a:avLst/>
          </a:prstGeom>
          <a:solidFill>
            <a:srgbClr val="B50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40C0715-8833-7240-B8B8-8B7B5D1B06CA}"/>
              </a:ext>
            </a:extLst>
          </p:cNvPr>
          <p:cNvSpPr/>
          <p:nvPr/>
        </p:nvSpPr>
        <p:spPr>
          <a:xfrm>
            <a:off x="1059469" y="2483878"/>
            <a:ext cx="771242" cy="100361"/>
          </a:xfrm>
          <a:prstGeom prst="rect">
            <a:avLst/>
          </a:prstGeom>
          <a:solidFill>
            <a:srgbClr val="700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a:t>
            </a:fld>
            <a:endParaRPr lang="en-US" dirty="0"/>
          </a:p>
        </p:txBody>
      </p:sp>
      <p:sp>
        <p:nvSpPr>
          <p:cNvPr id="11" name="Rectangle 10">
            <a:extLst>
              <a:ext uri="{FF2B5EF4-FFF2-40B4-BE49-F238E27FC236}">
                <a16:creationId xmlns:a16="http://schemas.microsoft.com/office/drawing/2014/main" id="{08C7F32D-BDF7-E043-B760-EBAAACE09F32}"/>
              </a:ext>
            </a:extLst>
          </p:cNvPr>
          <p:cNvSpPr/>
          <p:nvPr/>
        </p:nvSpPr>
        <p:spPr>
          <a:xfrm>
            <a:off x="1059469" y="3227319"/>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D515F3-7CF6-6149-882E-660094C94920}"/>
              </a:ext>
            </a:extLst>
          </p:cNvPr>
          <p:cNvSpPr/>
          <p:nvPr/>
        </p:nvSpPr>
        <p:spPr>
          <a:xfrm>
            <a:off x="1059469" y="3318034"/>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2162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itle 1">
            <a:extLst>
              <a:ext uri="{FF2B5EF4-FFF2-40B4-BE49-F238E27FC236}">
                <a16:creationId xmlns:a16="http://schemas.microsoft.com/office/drawing/2014/main" id="{EBAAB170-83EA-B447-9025-28D5F6121620}"/>
              </a:ext>
            </a:extLst>
          </p:cNvPr>
          <p:cNvSpPr txBox="1">
            <a:spLocks/>
          </p:cNvSpPr>
          <p:nvPr/>
        </p:nvSpPr>
        <p:spPr>
          <a:xfrm>
            <a:off x="1524656" y="1219200"/>
            <a:ext cx="9918044" cy="4927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dirty="0"/>
              <a:t>RNNs/LSTMs use the </a:t>
            </a:r>
            <a:r>
              <a:rPr lang="en-US" dirty="0">
                <a:solidFill>
                  <a:srgbClr val="C00000"/>
                </a:solidFill>
              </a:rPr>
              <a:t>left-to-right </a:t>
            </a:r>
            <a:r>
              <a:rPr lang="en-US" dirty="0"/>
              <a:t>context and sequentially process data.</a:t>
            </a:r>
          </a:p>
          <a:p>
            <a:pPr>
              <a:lnSpc>
                <a:spcPct val="150000"/>
              </a:lnSpc>
              <a:spcBef>
                <a:spcPts val="2000"/>
              </a:spcBef>
            </a:pPr>
            <a:r>
              <a:rPr lang="en-US" dirty="0"/>
              <a:t>If you have </a:t>
            </a:r>
            <a:r>
              <a:rPr lang="en-US" u="sng" dirty="0"/>
              <a:t>full access</a:t>
            </a:r>
            <a:r>
              <a:rPr lang="en-US" dirty="0"/>
              <a:t> to the data at testing time, why not make use of the flow of information from </a:t>
            </a:r>
            <a:r>
              <a:rPr lang="en-US" dirty="0">
                <a:solidFill>
                  <a:srgbClr val="C00000"/>
                </a:solidFill>
              </a:rPr>
              <a:t>right-to-left,</a:t>
            </a:r>
            <a:r>
              <a:rPr lang="en-US" dirty="0"/>
              <a:t> also?</a:t>
            </a:r>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p:txBody>
          <a:bodyPr/>
          <a:lstStyle/>
          <a:p>
            <a:r>
              <a:rPr lang="en-US" dirty="0"/>
              <a:t>RNN Extensions: </a:t>
            </a:r>
            <a:r>
              <a:rPr lang="en-US" dirty="0">
                <a:solidFill>
                  <a:srgbClr val="7030A0"/>
                </a:solidFill>
              </a:rPr>
              <a:t>Bi-directional LSTMs</a:t>
            </a:r>
          </a:p>
        </p:txBody>
      </p:sp>
      <p:sp>
        <p:nvSpPr>
          <p:cNvPr id="5" name="Slide Number Placeholder 9">
            <a:extLst>
              <a:ext uri="{FF2B5EF4-FFF2-40B4-BE49-F238E27FC236}">
                <a16:creationId xmlns:a16="http://schemas.microsoft.com/office/drawing/2014/main" id="{4C9FFB34-75C0-774B-9291-CE52FC1CC8D1}"/>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70</a:t>
            </a:fld>
            <a:endParaRPr lang="en-US" dirty="0"/>
          </a:p>
        </p:txBody>
      </p:sp>
    </p:spTree>
    <p:extLst>
      <p:ext uri="{BB962C8B-B14F-4D97-AF65-F5344CB8AC3E}">
        <p14:creationId xmlns:p14="http://schemas.microsoft.com/office/powerpoint/2010/main" val="5440084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Extensions: </a:t>
            </a:r>
            <a:r>
              <a:rPr lang="en-US" dirty="0">
                <a:solidFill>
                  <a:srgbClr val="7030A0"/>
                </a:solidFill>
              </a:rPr>
              <a:t>Bi-directional LSTMs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10220D83-540B-A545-AE93-1975A8847A44}"/>
              </a:ext>
            </a:extLst>
          </p:cNvPr>
          <p:cNvSpPr txBox="1">
            <a:spLocks/>
          </p:cNvSpPr>
          <p:nvPr/>
        </p:nvSpPr>
        <p:spPr>
          <a:xfrm>
            <a:off x="340077" y="5954516"/>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6" name="Content Placeholder 2">
            <a:extLst>
              <a:ext uri="{FF2B5EF4-FFF2-40B4-BE49-F238E27FC236}">
                <a16:creationId xmlns:a16="http://schemas.microsoft.com/office/drawing/2014/main" id="{770A8F7A-0C41-1042-A538-717F31D9F1D2}"/>
              </a:ext>
            </a:extLst>
          </p:cNvPr>
          <p:cNvSpPr txBox="1">
            <a:spLocks/>
          </p:cNvSpPr>
          <p:nvPr/>
        </p:nvSpPr>
        <p:spPr>
          <a:xfrm>
            <a:off x="236508" y="4285661"/>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2" name="Group 1">
            <a:extLst>
              <a:ext uri="{FF2B5EF4-FFF2-40B4-BE49-F238E27FC236}">
                <a16:creationId xmlns:a16="http://schemas.microsoft.com/office/drawing/2014/main" id="{9F4377CE-0706-914A-92BC-7FB789BAB97A}"/>
              </a:ext>
            </a:extLst>
          </p:cNvPr>
          <p:cNvGrpSpPr/>
          <p:nvPr/>
        </p:nvGrpSpPr>
        <p:grpSpPr>
          <a:xfrm rot="16200000">
            <a:off x="1815592" y="4444937"/>
            <a:ext cx="1364224" cy="311369"/>
            <a:chOff x="2297660" y="4140835"/>
            <a:chExt cx="1364224" cy="311369"/>
          </a:xfrm>
        </p:grpSpPr>
        <p:sp>
          <p:nvSpPr>
            <p:cNvPr id="17" name="Rounded Rectangle 16">
              <a:extLst>
                <a:ext uri="{FF2B5EF4-FFF2-40B4-BE49-F238E27FC236}">
                  <a16:creationId xmlns:a16="http://schemas.microsoft.com/office/drawing/2014/main" id="{66C8ACB1-4DE8-C34B-BBE1-52B0F3C86BA5}"/>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E1A6EB7-9B59-BF41-8A80-FAEA4B51C30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34F333C-A3C4-C34D-A8D0-264514E95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F9F2533-B485-2341-97E6-863A44A3B0F6}"/>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51967D-3608-3E43-819C-CA40D4B4BB7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EBDEF82-EFD6-2342-9F7A-A5C5F411908F}"/>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Arrow 24">
            <a:extLst>
              <a:ext uri="{FF2B5EF4-FFF2-40B4-BE49-F238E27FC236}">
                <a16:creationId xmlns:a16="http://schemas.microsoft.com/office/drawing/2014/main" id="{F6910C14-BAA4-3148-8486-7878900FB35A}"/>
              </a:ext>
            </a:extLst>
          </p:cNvPr>
          <p:cNvSpPr/>
          <p:nvPr/>
        </p:nvSpPr>
        <p:spPr>
          <a:xfrm rot="16200000">
            <a:off x="221288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DB0BF050-0757-9A44-B2EB-AE8B5029B576}"/>
                  </a:ext>
                </a:extLst>
              </p:cNvPr>
              <p:cNvSpPr txBox="1">
                <a:spLocks/>
              </p:cNvSpPr>
              <p:nvPr/>
            </p:nvSpPr>
            <p:spPr>
              <a:xfrm>
                <a:off x="2331858" y="58969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DB0BF050-0757-9A44-B2EB-AE8B5029B576}"/>
                  </a:ext>
                </a:extLst>
              </p:cNvPr>
              <p:cNvSpPr txBox="1">
                <a:spLocks noRot="1" noChangeAspect="1" noMove="1" noResize="1" noEditPoints="1" noAdjustHandles="1" noChangeArrowheads="1" noChangeShapeType="1" noTextEdit="1"/>
              </p:cNvSpPr>
              <p:nvPr/>
            </p:nvSpPr>
            <p:spPr>
              <a:xfrm>
                <a:off x="2331858" y="5896990"/>
                <a:ext cx="466367" cy="503588"/>
              </a:xfrm>
              <a:prstGeom prst="rect">
                <a:avLst/>
              </a:prstGeom>
              <a:blipFill>
                <a:blip r:embed="rId2"/>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ABCE2F27-B547-764E-812A-E552BC5E9578}"/>
                  </a:ext>
                </a:extLst>
              </p:cNvPr>
              <p:cNvSpPr txBox="1">
                <a:spLocks/>
              </p:cNvSpPr>
              <p:nvPr/>
            </p:nvSpPr>
            <p:spPr>
              <a:xfrm>
                <a:off x="3425331" y="59252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ABCE2F27-B547-764E-812A-E552BC5E9578}"/>
                  </a:ext>
                </a:extLst>
              </p:cNvPr>
              <p:cNvSpPr txBox="1">
                <a:spLocks noRot="1" noChangeAspect="1" noMove="1" noResize="1" noEditPoints="1" noAdjustHandles="1" noChangeArrowheads="1" noChangeShapeType="1" noTextEdit="1"/>
              </p:cNvSpPr>
              <p:nvPr/>
            </p:nvSpPr>
            <p:spPr>
              <a:xfrm>
                <a:off x="3425331" y="5925280"/>
                <a:ext cx="466367" cy="503588"/>
              </a:xfrm>
              <a:prstGeom prst="rect">
                <a:avLst/>
              </a:prstGeom>
              <a:blipFill>
                <a:blip r:embed="rId3"/>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D0BECA6-99D6-AF42-A9D0-395528701004}"/>
                  </a:ext>
                </a:extLst>
              </p:cNvPr>
              <p:cNvSpPr txBox="1">
                <a:spLocks/>
              </p:cNvSpPr>
              <p:nvPr/>
            </p:nvSpPr>
            <p:spPr>
              <a:xfrm>
                <a:off x="4441209"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D0BECA6-99D6-AF42-A9D0-395528701004}"/>
                  </a:ext>
                </a:extLst>
              </p:cNvPr>
              <p:cNvSpPr txBox="1">
                <a:spLocks noRot="1" noChangeAspect="1" noMove="1" noResize="1" noEditPoints="1" noAdjustHandles="1" noChangeArrowheads="1" noChangeShapeType="1" noTextEdit="1"/>
              </p:cNvSpPr>
              <p:nvPr/>
            </p:nvSpPr>
            <p:spPr>
              <a:xfrm>
                <a:off x="4441209" y="5922390"/>
                <a:ext cx="466367" cy="503588"/>
              </a:xfrm>
              <a:prstGeom prst="rect">
                <a:avLst/>
              </a:prstGeom>
              <a:blipFill>
                <a:blip r:embed="rId4"/>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242FC6AA-9B3C-F14D-B852-9FC89953147F}"/>
                  </a:ext>
                </a:extLst>
              </p:cNvPr>
              <p:cNvSpPr txBox="1">
                <a:spLocks/>
              </p:cNvSpPr>
              <p:nvPr/>
            </p:nvSpPr>
            <p:spPr>
              <a:xfrm>
                <a:off x="5557022"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242FC6AA-9B3C-F14D-B852-9FC89953147F}"/>
                  </a:ext>
                </a:extLst>
              </p:cNvPr>
              <p:cNvSpPr txBox="1">
                <a:spLocks noRot="1" noChangeAspect="1" noMove="1" noResize="1" noEditPoints="1" noAdjustHandles="1" noChangeArrowheads="1" noChangeShapeType="1" noTextEdit="1"/>
              </p:cNvSpPr>
              <p:nvPr/>
            </p:nvSpPr>
            <p:spPr>
              <a:xfrm>
                <a:off x="5557022" y="5922390"/>
                <a:ext cx="466367" cy="503588"/>
              </a:xfrm>
              <a:prstGeom prst="rect">
                <a:avLst/>
              </a:prstGeom>
              <a:blipFill>
                <a:blip r:embed="rId5"/>
                <a:stretch>
                  <a:fillRect l="-5405"/>
                </a:stretch>
              </a:blipFill>
            </p:spPr>
            <p:txBody>
              <a:bodyPr/>
              <a:lstStyle/>
              <a:p>
                <a:r>
                  <a:rPr lang="en-US">
                    <a:noFill/>
                  </a:rPr>
                  <a:t> </a:t>
                </a:r>
              </a:p>
            </p:txBody>
          </p:sp>
        </mc:Fallback>
      </mc:AlternateContent>
      <p:sp>
        <p:nvSpPr>
          <p:cNvPr id="96" name="Right Arrow 95">
            <a:extLst>
              <a:ext uri="{FF2B5EF4-FFF2-40B4-BE49-F238E27FC236}">
                <a16:creationId xmlns:a16="http://schemas.microsoft.com/office/drawing/2014/main" id="{6D483505-3904-5942-AA14-7C633380D35D}"/>
              </a:ext>
            </a:extLst>
          </p:cNvPr>
          <p:cNvSpPr/>
          <p:nvPr/>
        </p:nvSpPr>
        <p:spPr>
          <a:xfrm>
            <a:off x="275044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929BA1D1-1BE7-3A44-A164-1B59D7B56150}"/>
              </a:ext>
            </a:extLst>
          </p:cNvPr>
          <p:cNvGrpSpPr/>
          <p:nvPr/>
        </p:nvGrpSpPr>
        <p:grpSpPr>
          <a:xfrm rot="16200000">
            <a:off x="2897753" y="4444937"/>
            <a:ext cx="1364224" cy="311369"/>
            <a:chOff x="2297660" y="4140835"/>
            <a:chExt cx="1364224" cy="311369"/>
          </a:xfrm>
        </p:grpSpPr>
        <p:sp>
          <p:nvSpPr>
            <p:cNvPr id="108" name="Rounded Rectangle 107">
              <a:extLst>
                <a:ext uri="{FF2B5EF4-FFF2-40B4-BE49-F238E27FC236}">
                  <a16:creationId xmlns:a16="http://schemas.microsoft.com/office/drawing/2014/main" id="{8C661BAD-7737-C940-8F6D-C57239AC7C8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C22B9A-65AB-8E48-8B2E-A59167DF9DD6}"/>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BAF7E894-2207-6948-9BF0-00EAE7F606CB}"/>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5C5687A9-6CA7-A149-BE91-19E1BB1234F8}"/>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E926E05-E765-BD44-8343-F45ACC041CC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851FB5EF-5892-D647-B654-33FBBA621024}"/>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ight Arrow 114">
            <a:extLst>
              <a:ext uri="{FF2B5EF4-FFF2-40B4-BE49-F238E27FC236}">
                <a16:creationId xmlns:a16="http://schemas.microsoft.com/office/drawing/2014/main" id="{09DA31FA-88CE-6D4A-BCE1-7478789345C9}"/>
              </a:ext>
            </a:extLst>
          </p:cNvPr>
          <p:cNvSpPr/>
          <p:nvPr/>
        </p:nvSpPr>
        <p:spPr>
          <a:xfrm rot="16200000">
            <a:off x="3295042"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37EAAA50-016A-1343-85BB-B614F8B0A2D4}"/>
              </a:ext>
            </a:extLst>
          </p:cNvPr>
          <p:cNvSpPr/>
          <p:nvPr/>
        </p:nvSpPr>
        <p:spPr>
          <a:xfrm>
            <a:off x="3832605"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978E816E-ECD9-484D-A9A9-B8570209F500}"/>
              </a:ext>
            </a:extLst>
          </p:cNvPr>
          <p:cNvGrpSpPr/>
          <p:nvPr/>
        </p:nvGrpSpPr>
        <p:grpSpPr>
          <a:xfrm rot="16200000">
            <a:off x="3952512" y="4444937"/>
            <a:ext cx="1364224" cy="311369"/>
            <a:chOff x="2297660" y="4140835"/>
            <a:chExt cx="1364224" cy="311369"/>
          </a:xfrm>
        </p:grpSpPr>
        <p:sp>
          <p:nvSpPr>
            <p:cNvPr id="118" name="Rounded Rectangle 117">
              <a:extLst>
                <a:ext uri="{FF2B5EF4-FFF2-40B4-BE49-F238E27FC236}">
                  <a16:creationId xmlns:a16="http://schemas.microsoft.com/office/drawing/2014/main" id="{A0D9A43D-8DD1-1544-AC5C-120C4EBD2A41}"/>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32FC72A5-BDFA-C44D-9C63-73CC88C57F2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E4C5B852-BB70-A948-91F4-4AAF747DD6D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82E207C-7DE1-B841-8D09-CCB2C6294721}"/>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D370F7C-B393-F541-8CCE-5AE2D241F466}"/>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C38670B-6F72-FE4C-B630-220C40142FC9}"/>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Right Arrow 125">
            <a:extLst>
              <a:ext uri="{FF2B5EF4-FFF2-40B4-BE49-F238E27FC236}">
                <a16:creationId xmlns:a16="http://schemas.microsoft.com/office/drawing/2014/main" id="{A9D312A5-5C73-0340-9CBB-901A11491F6A}"/>
              </a:ext>
            </a:extLst>
          </p:cNvPr>
          <p:cNvSpPr/>
          <p:nvPr/>
        </p:nvSpPr>
        <p:spPr>
          <a:xfrm rot="16200000">
            <a:off x="434980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a:extLst>
              <a:ext uri="{FF2B5EF4-FFF2-40B4-BE49-F238E27FC236}">
                <a16:creationId xmlns:a16="http://schemas.microsoft.com/office/drawing/2014/main" id="{98059384-5829-464B-9A4A-DF179A5B1FF0}"/>
              </a:ext>
            </a:extLst>
          </p:cNvPr>
          <p:cNvSpPr/>
          <p:nvPr/>
        </p:nvSpPr>
        <p:spPr>
          <a:xfrm>
            <a:off x="488736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5ADB58F9-54AF-9541-8DA8-122F5481C0C7}"/>
              </a:ext>
            </a:extLst>
          </p:cNvPr>
          <p:cNvGrpSpPr/>
          <p:nvPr/>
        </p:nvGrpSpPr>
        <p:grpSpPr>
          <a:xfrm rot="16200000">
            <a:off x="5040756" y="4444936"/>
            <a:ext cx="1364224" cy="311369"/>
            <a:chOff x="2297660" y="4140835"/>
            <a:chExt cx="1364224" cy="311369"/>
          </a:xfrm>
        </p:grpSpPr>
        <p:sp>
          <p:nvSpPr>
            <p:cNvPr id="129" name="Rounded Rectangle 128">
              <a:extLst>
                <a:ext uri="{FF2B5EF4-FFF2-40B4-BE49-F238E27FC236}">
                  <a16:creationId xmlns:a16="http://schemas.microsoft.com/office/drawing/2014/main" id="{4BACC559-23FC-9247-9807-08405A206431}"/>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24DFA696-C5FD-2644-B18F-247F3BD7D1D5}"/>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B54726F4-DEDF-2446-9374-2926F5927A0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FB164F39-A022-B646-9B69-76590F801DB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810DFDD-87AC-C643-87D9-29D96A978CAC}"/>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40DC7101-0C98-4A4E-B32B-B3A3FE01A6F1}"/>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ight Arrow 134">
            <a:extLst>
              <a:ext uri="{FF2B5EF4-FFF2-40B4-BE49-F238E27FC236}">
                <a16:creationId xmlns:a16="http://schemas.microsoft.com/office/drawing/2014/main" id="{E35BF99D-2E66-8D43-83D6-C99EC695631B}"/>
              </a:ext>
            </a:extLst>
          </p:cNvPr>
          <p:cNvSpPr/>
          <p:nvPr/>
        </p:nvSpPr>
        <p:spPr>
          <a:xfrm rot="16200000">
            <a:off x="5438045" y="55206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Content Placeholder 2">
                <a:extLst>
                  <a:ext uri="{FF2B5EF4-FFF2-40B4-BE49-F238E27FC236}">
                    <a16:creationId xmlns:a16="http://schemas.microsoft.com/office/drawing/2014/main" id="{A596422A-F0B4-4C44-B27A-7F8317E7097E}"/>
                  </a:ext>
                </a:extLst>
              </p:cNvPr>
              <p:cNvSpPr txBox="1">
                <a:spLocks/>
              </p:cNvSpPr>
              <p:nvPr/>
            </p:nvSpPr>
            <p:spPr>
              <a:xfrm>
                <a:off x="2331858" y="336558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7" name="Content Placeholder 2">
                <a:extLst>
                  <a:ext uri="{FF2B5EF4-FFF2-40B4-BE49-F238E27FC236}">
                    <a16:creationId xmlns:a16="http://schemas.microsoft.com/office/drawing/2014/main" id="{A596422A-F0B4-4C44-B27A-7F8317E7097E}"/>
                  </a:ext>
                </a:extLst>
              </p:cNvPr>
              <p:cNvSpPr txBox="1">
                <a:spLocks noRot="1" noChangeAspect="1" noMove="1" noResize="1" noEditPoints="1" noAdjustHandles="1" noChangeArrowheads="1" noChangeShapeType="1" noTextEdit="1"/>
              </p:cNvSpPr>
              <p:nvPr/>
            </p:nvSpPr>
            <p:spPr>
              <a:xfrm>
                <a:off x="2331858" y="3365585"/>
                <a:ext cx="466367" cy="503588"/>
              </a:xfrm>
              <a:prstGeom prst="rect">
                <a:avLst/>
              </a:prstGeom>
              <a:blipFill>
                <a:blip r:embed="rId6"/>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Content Placeholder 2">
                <a:extLst>
                  <a:ext uri="{FF2B5EF4-FFF2-40B4-BE49-F238E27FC236}">
                    <a16:creationId xmlns:a16="http://schemas.microsoft.com/office/drawing/2014/main" id="{41F321AD-A534-A649-B742-903975DA94C4}"/>
                  </a:ext>
                </a:extLst>
              </p:cNvPr>
              <p:cNvSpPr txBox="1">
                <a:spLocks/>
              </p:cNvSpPr>
              <p:nvPr/>
            </p:nvSpPr>
            <p:spPr>
              <a:xfrm>
                <a:off x="3366238" y="338964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8" name="Content Placeholder 2">
                <a:extLst>
                  <a:ext uri="{FF2B5EF4-FFF2-40B4-BE49-F238E27FC236}">
                    <a16:creationId xmlns:a16="http://schemas.microsoft.com/office/drawing/2014/main" id="{41F321AD-A534-A649-B742-903975DA94C4}"/>
                  </a:ext>
                </a:extLst>
              </p:cNvPr>
              <p:cNvSpPr txBox="1">
                <a:spLocks noRot="1" noChangeAspect="1" noMove="1" noResize="1" noEditPoints="1" noAdjustHandles="1" noChangeArrowheads="1" noChangeShapeType="1" noTextEdit="1"/>
              </p:cNvSpPr>
              <p:nvPr/>
            </p:nvSpPr>
            <p:spPr>
              <a:xfrm>
                <a:off x="3366238" y="3389647"/>
                <a:ext cx="466367" cy="503588"/>
              </a:xfrm>
              <a:prstGeom prst="rect">
                <a:avLst/>
              </a:prstGeom>
              <a:blipFill>
                <a:blip r:embed="rId7"/>
                <a:stretch>
                  <a:fillRect l="-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Content Placeholder 2">
                <a:extLst>
                  <a:ext uri="{FF2B5EF4-FFF2-40B4-BE49-F238E27FC236}">
                    <a16:creationId xmlns:a16="http://schemas.microsoft.com/office/drawing/2014/main" id="{A81F32A8-B123-934B-AAFB-081560D87663}"/>
                  </a:ext>
                </a:extLst>
              </p:cNvPr>
              <p:cNvSpPr txBox="1">
                <a:spLocks/>
              </p:cNvSpPr>
              <p:nvPr/>
            </p:nvSpPr>
            <p:spPr>
              <a:xfrm>
                <a:off x="4478841" y="338968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9" name="Content Placeholder 2">
                <a:extLst>
                  <a:ext uri="{FF2B5EF4-FFF2-40B4-BE49-F238E27FC236}">
                    <a16:creationId xmlns:a16="http://schemas.microsoft.com/office/drawing/2014/main" id="{A81F32A8-B123-934B-AAFB-081560D87663}"/>
                  </a:ext>
                </a:extLst>
              </p:cNvPr>
              <p:cNvSpPr txBox="1">
                <a:spLocks noRot="1" noChangeAspect="1" noMove="1" noResize="1" noEditPoints="1" noAdjustHandles="1" noChangeArrowheads="1" noChangeShapeType="1" noTextEdit="1"/>
              </p:cNvSpPr>
              <p:nvPr/>
            </p:nvSpPr>
            <p:spPr>
              <a:xfrm>
                <a:off x="4478841" y="3389683"/>
                <a:ext cx="466367" cy="503588"/>
              </a:xfrm>
              <a:prstGeom prst="rect">
                <a:avLst/>
              </a:prstGeom>
              <a:blipFill>
                <a:blip r:embed="rId8"/>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Content Placeholder 2">
                <a:extLst>
                  <a:ext uri="{FF2B5EF4-FFF2-40B4-BE49-F238E27FC236}">
                    <a16:creationId xmlns:a16="http://schemas.microsoft.com/office/drawing/2014/main" id="{55818F1A-0D8E-F04E-AC45-0139433E0BC1}"/>
                  </a:ext>
                </a:extLst>
              </p:cNvPr>
              <p:cNvSpPr txBox="1">
                <a:spLocks/>
              </p:cNvSpPr>
              <p:nvPr/>
            </p:nvSpPr>
            <p:spPr>
              <a:xfrm>
                <a:off x="5557021" y="337787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4" name="Content Placeholder 2">
                <a:extLst>
                  <a:ext uri="{FF2B5EF4-FFF2-40B4-BE49-F238E27FC236}">
                    <a16:creationId xmlns:a16="http://schemas.microsoft.com/office/drawing/2014/main" id="{55818F1A-0D8E-F04E-AC45-0139433E0BC1}"/>
                  </a:ext>
                </a:extLst>
              </p:cNvPr>
              <p:cNvSpPr txBox="1">
                <a:spLocks noRot="1" noChangeAspect="1" noMove="1" noResize="1" noEditPoints="1" noAdjustHandles="1" noChangeArrowheads="1" noChangeShapeType="1" noTextEdit="1"/>
              </p:cNvSpPr>
              <p:nvPr/>
            </p:nvSpPr>
            <p:spPr>
              <a:xfrm>
                <a:off x="5557021" y="3377875"/>
                <a:ext cx="466367" cy="503588"/>
              </a:xfrm>
              <a:prstGeom prst="rect">
                <a:avLst/>
              </a:prstGeom>
              <a:blipFill>
                <a:blip r:embed="rId9"/>
                <a:stretch>
                  <a:fillRect l="-16216"/>
                </a:stretch>
              </a:blipFill>
            </p:spPr>
            <p:txBody>
              <a:bodyPr/>
              <a:lstStyle/>
              <a:p>
                <a:r>
                  <a:rPr lang="en-US">
                    <a:noFill/>
                  </a:rPr>
                  <a:t> </a:t>
                </a:r>
              </a:p>
            </p:txBody>
          </p:sp>
        </mc:Fallback>
      </mc:AlternateContent>
      <p:sp>
        <p:nvSpPr>
          <p:cNvPr id="136" name="Title 1">
            <a:extLst>
              <a:ext uri="{FF2B5EF4-FFF2-40B4-BE49-F238E27FC236}">
                <a16:creationId xmlns:a16="http://schemas.microsoft.com/office/drawing/2014/main" id="{EFD00EBC-8FE5-9C4E-8290-B57C30A420F5}"/>
              </a:ext>
            </a:extLst>
          </p:cNvPr>
          <p:cNvSpPr txBox="1">
            <a:spLocks/>
          </p:cNvSpPr>
          <p:nvPr/>
        </p:nvSpPr>
        <p:spPr>
          <a:xfrm>
            <a:off x="1769494" y="1257028"/>
            <a:ext cx="9168744" cy="7148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For brevity, let’s use the follow schematic to represent an RNN</a:t>
            </a:r>
          </a:p>
        </p:txBody>
      </p:sp>
      <p:sp>
        <p:nvSpPr>
          <p:cNvPr id="50" name="Slide Number Placeholder 9">
            <a:extLst>
              <a:ext uri="{FF2B5EF4-FFF2-40B4-BE49-F238E27FC236}">
                <a16:creationId xmlns:a16="http://schemas.microsoft.com/office/drawing/2014/main" id="{AADE7541-9329-AB4E-93AF-CFD5680F6CB6}"/>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71</a:t>
            </a:fld>
            <a:endParaRPr lang="en-US" dirty="0"/>
          </a:p>
        </p:txBody>
      </p:sp>
    </p:spTree>
    <p:extLst>
      <p:ext uri="{BB962C8B-B14F-4D97-AF65-F5344CB8AC3E}">
        <p14:creationId xmlns:p14="http://schemas.microsoft.com/office/powerpoint/2010/main" val="953335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Extensions: </a:t>
            </a:r>
            <a:r>
              <a:rPr lang="en-US" dirty="0">
                <a:solidFill>
                  <a:srgbClr val="7030A0"/>
                </a:solidFill>
              </a:rPr>
              <a:t>Bi-directional LSTMs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10220D83-540B-A545-AE93-1975A8847A44}"/>
              </a:ext>
            </a:extLst>
          </p:cNvPr>
          <p:cNvSpPr txBox="1">
            <a:spLocks/>
          </p:cNvSpPr>
          <p:nvPr/>
        </p:nvSpPr>
        <p:spPr>
          <a:xfrm>
            <a:off x="340077" y="5954516"/>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6" name="Content Placeholder 2">
            <a:extLst>
              <a:ext uri="{FF2B5EF4-FFF2-40B4-BE49-F238E27FC236}">
                <a16:creationId xmlns:a16="http://schemas.microsoft.com/office/drawing/2014/main" id="{770A8F7A-0C41-1042-A538-717F31D9F1D2}"/>
              </a:ext>
            </a:extLst>
          </p:cNvPr>
          <p:cNvSpPr txBox="1">
            <a:spLocks/>
          </p:cNvSpPr>
          <p:nvPr/>
        </p:nvSpPr>
        <p:spPr>
          <a:xfrm>
            <a:off x="236508" y="4285661"/>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2" name="Group 1">
            <a:extLst>
              <a:ext uri="{FF2B5EF4-FFF2-40B4-BE49-F238E27FC236}">
                <a16:creationId xmlns:a16="http://schemas.microsoft.com/office/drawing/2014/main" id="{9F4377CE-0706-914A-92BC-7FB789BAB97A}"/>
              </a:ext>
            </a:extLst>
          </p:cNvPr>
          <p:cNvGrpSpPr/>
          <p:nvPr/>
        </p:nvGrpSpPr>
        <p:grpSpPr>
          <a:xfrm rot="16200000">
            <a:off x="1815592" y="4444937"/>
            <a:ext cx="1364224" cy="311369"/>
            <a:chOff x="2297660" y="4140835"/>
            <a:chExt cx="1364224" cy="311369"/>
          </a:xfrm>
        </p:grpSpPr>
        <p:sp>
          <p:nvSpPr>
            <p:cNvPr id="17" name="Rounded Rectangle 16">
              <a:extLst>
                <a:ext uri="{FF2B5EF4-FFF2-40B4-BE49-F238E27FC236}">
                  <a16:creationId xmlns:a16="http://schemas.microsoft.com/office/drawing/2014/main" id="{66C8ACB1-4DE8-C34B-BBE1-52B0F3C86BA5}"/>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E1A6EB7-9B59-BF41-8A80-FAEA4B51C30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34F333C-A3C4-C34D-A8D0-264514E95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F9F2533-B485-2341-97E6-863A44A3B0F6}"/>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51967D-3608-3E43-819C-CA40D4B4BB7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EBDEF82-EFD6-2342-9F7A-A5C5F411908F}"/>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Arrow 24">
            <a:extLst>
              <a:ext uri="{FF2B5EF4-FFF2-40B4-BE49-F238E27FC236}">
                <a16:creationId xmlns:a16="http://schemas.microsoft.com/office/drawing/2014/main" id="{F6910C14-BAA4-3148-8486-7878900FB35A}"/>
              </a:ext>
            </a:extLst>
          </p:cNvPr>
          <p:cNvSpPr/>
          <p:nvPr/>
        </p:nvSpPr>
        <p:spPr>
          <a:xfrm rot="16200000">
            <a:off x="221288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DB0BF050-0757-9A44-B2EB-AE8B5029B576}"/>
                  </a:ext>
                </a:extLst>
              </p:cNvPr>
              <p:cNvSpPr txBox="1">
                <a:spLocks/>
              </p:cNvSpPr>
              <p:nvPr/>
            </p:nvSpPr>
            <p:spPr>
              <a:xfrm>
                <a:off x="2331858" y="58969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DB0BF050-0757-9A44-B2EB-AE8B5029B576}"/>
                  </a:ext>
                </a:extLst>
              </p:cNvPr>
              <p:cNvSpPr txBox="1">
                <a:spLocks noRot="1" noChangeAspect="1" noMove="1" noResize="1" noEditPoints="1" noAdjustHandles="1" noChangeArrowheads="1" noChangeShapeType="1" noTextEdit="1"/>
              </p:cNvSpPr>
              <p:nvPr/>
            </p:nvSpPr>
            <p:spPr>
              <a:xfrm>
                <a:off x="2331858" y="5896990"/>
                <a:ext cx="466367" cy="503588"/>
              </a:xfrm>
              <a:prstGeom prst="rect">
                <a:avLst/>
              </a:prstGeom>
              <a:blipFill>
                <a:blip r:embed="rId2"/>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ABCE2F27-B547-764E-812A-E552BC5E9578}"/>
                  </a:ext>
                </a:extLst>
              </p:cNvPr>
              <p:cNvSpPr txBox="1">
                <a:spLocks/>
              </p:cNvSpPr>
              <p:nvPr/>
            </p:nvSpPr>
            <p:spPr>
              <a:xfrm>
                <a:off x="3425331" y="59252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ABCE2F27-B547-764E-812A-E552BC5E9578}"/>
                  </a:ext>
                </a:extLst>
              </p:cNvPr>
              <p:cNvSpPr txBox="1">
                <a:spLocks noRot="1" noChangeAspect="1" noMove="1" noResize="1" noEditPoints="1" noAdjustHandles="1" noChangeArrowheads="1" noChangeShapeType="1" noTextEdit="1"/>
              </p:cNvSpPr>
              <p:nvPr/>
            </p:nvSpPr>
            <p:spPr>
              <a:xfrm>
                <a:off x="3425331" y="5925280"/>
                <a:ext cx="466367" cy="503588"/>
              </a:xfrm>
              <a:prstGeom prst="rect">
                <a:avLst/>
              </a:prstGeom>
              <a:blipFill>
                <a:blip r:embed="rId3"/>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D0BECA6-99D6-AF42-A9D0-395528701004}"/>
                  </a:ext>
                </a:extLst>
              </p:cNvPr>
              <p:cNvSpPr txBox="1">
                <a:spLocks/>
              </p:cNvSpPr>
              <p:nvPr/>
            </p:nvSpPr>
            <p:spPr>
              <a:xfrm>
                <a:off x="4441209"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D0BECA6-99D6-AF42-A9D0-395528701004}"/>
                  </a:ext>
                </a:extLst>
              </p:cNvPr>
              <p:cNvSpPr txBox="1">
                <a:spLocks noRot="1" noChangeAspect="1" noMove="1" noResize="1" noEditPoints="1" noAdjustHandles="1" noChangeArrowheads="1" noChangeShapeType="1" noTextEdit="1"/>
              </p:cNvSpPr>
              <p:nvPr/>
            </p:nvSpPr>
            <p:spPr>
              <a:xfrm>
                <a:off x="4441209" y="5922390"/>
                <a:ext cx="466367" cy="503588"/>
              </a:xfrm>
              <a:prstGeom prst="rect">
                <a:avLst/>
              </a:prstGeom>
              <a:blipFill>
                <a:blip r:embed="rId4"/>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242FC6AA-9B3C-F14D-B852-9FC89953147F}"/>
                  </a:ext>
                </a:extLst>
              </p:cNvPr>
              <p:cNvSpPr txBox="1">
                <a:spLocks/>
              </p:cNvSpPr>
              <p:nvPr/>
            </p:nvSpPr>
            <p:spPr>
              <a:xfrm>
                <a:off x="5557022"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242FC6AA-9B3C-F14D-B852-9FC89953147F}"/>
                  </a:ext>
                </a:extLst>
              </p:cNvPr>
              <p:cNvSpPr txBox="1">
                <a:spLocks noRot="1" noChangeAspect="1" noMove="1" noResize="1" noEditPoints="1" noAdjustHandles="1" noChangeArrowheads="1" noChangeShapeType="1" noTextEdit="1"/>
              </p:cNvSpPr>
              <p:nvPr/>
            </p:nvSpPr>
            <p:spPr>
              <a:xfrm>
                <a:off x="5557022" y="5922390"/>
                <a:ext cx="466367" cy="503588"/>
              </a:xfrm>
              <a:prstGeom prst="rect">
                <a:avLst/>
              </a:prstGeom>
              <a:blipFill>
                <a:blip r:embed="rId5"/>
                <a:stretch>
                  <a:fillRect l="-5405"/>
                </a:stretch>
              </a:blipFill>
            </p:spPr>
            <p:txBody>
              <a:bodyPr/>
              <a:lstStyle/>
              <a:p>
                <a:r>
                  <a:rPr lang="en-US">
                    <a:noFill/>
                  </a:rPr>
                  <a:t> </a:t>
                </a:r>
              </a:p>
            </p:txBody>
          </p:sp>
        </mc:Fallback>
      </mc:AlternateContent>
      <p:sp>
        <p:nvSpPr>
          <p:cNvPr id="96" name="Right Arrow 95">
            <a:extLst>
              <a:ext uri="{FF2B5EF4-FFF2-40B4-BE49-F238E27FC236}">
                <a16:creationId xmlns:a16="http://schemas.microsoft.com/office/drawing/2014/main" id="{6D483505-3904-5942-AA14-7C633380D35D}"/>
              </a:ext>
            </a:extLst>
          </p:cNvPr>
          <p:cNvSpPr/>
          <p:nvPr/>
        </p:nvSpPr>
        <p:spPr>
          <a:xfrm>
            <a:off x="275044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929BA1D1-1BE7-3A44-A164-1B59D7B56150}"/>
              </a:ext>
            </a:extLst>
          </p:cNvPr>
          <p:cNvGrpSpPr/>
          <p:nvPr/>
        </p:nvGrpSpPr>
        <p:grpSpPr>
          <a:xfrm rot="16200000">
            <a:off x="2897753" y="4444937"/>
            <a:ext cx="1364224" cy="311369"/>
            <a:chOff x="2297660" y="4140835"/>
            <a:chExt cx="1364224" cy="311369"/>
          </a:xfrm>
        </p:grpSpPr>
        <p:sp>
          <p:nvSpPr>
            <p:cNvPr id="108" name="Rounded Rectangle 107">
              <a:extLst>
                <a:ext uri="{FF2B5EF4-FFF2-40B4-BE49-F238E27FC236}">
                  <a16:creationId xmlns:a16="http://schemas.microsoft.com/office/drawing/2014/main" id="{8C661BAD-7737-C940-8F6D-C57239AC7C8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C22B9A-65AB-8E48-8B2E-A59167DF9DD6}"/>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BAF7E894-2207-6948-9BF0-00EAE7F606CB}"/>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5C5687A9-6CA7-A149-BE91-19E1BB1234F8}"/>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E926E05-E765-BD44-8343-F45ACC041CC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851FB5EF-5892-D647-B654-33FBBA621024}"/>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ight Arrow 114">
            <a:extLst>
              <a:ext uri="{FF2B5EF4-FFF2-40B4-BE49-F238E27FC236}">
                <a16:creationId xmlns:a16="http://schemas.microsoft.com/office/drawing/2014/main" id="{09DA31FA-88CE-6D4A-BCE1-7478789345C9}"/>
              </a:ext>
            </a:extLst>
          </p:cNvPr>
          <p:cNvSpPr/>
          <p:nvPr/>
        </p:nvSpPr>
        <p:spPr>
          <a:xfrm rot="16200000">
            <a:off x="3295042"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37EAAA50-016A-1343-85BB-B614F8B0A2D4}"/>
              </a:ext>
            </a:extLst>
          </p:cNvPr>
          <p:cNvSpPr/>
          <p:nvPr/>
        </p:nvSpPr>
        <p:spPr>
          <a:xfrm>
            <a:off x="3832605"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978E816E-ECD9-484D-A9A9-B8570209F500}"/>
              </a:ext>
            </a:extLst>
          </p:cNvPr>
          <p:cNvGrpSpPr/>
          <p:nvPr/>
        </p:nvGrpSpPr>
        <p:grpSpPr>
          <a:xfrm rot="16200000">
            <a:off x="3952512" y="4444937"/>
            <a:ext cx="1364224" cy="311369"/>
            <a:chOff x="2297660" y="4140835"/>
            <a:chExt cx="1364224" cy="311369"/>
          </a:xfrm>
        </p:grpSpPr>
        <p:sp>
          <p:nvSpPr>
            <p:cNvPr id="118" name="Rounded Rectangle 117">
              <a:extLst>
                <a:ext uri="{FF2B5EF4-FFF2-40B4-BE49-F238E27FC236}">
                  <a16:creationId xmlns:a16="http://schemas.microsoft.com/office/drawing/2014/main" id="{A0D9A43D-8DD1-1544-AC5C-120C4EBD2A41}"/>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32FC72A5-BDFA-C44D-9C63-73CC88C57F2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E4C5B852-BB70-A948-91F4-4AAF747DD6D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82E207C-7DE1-B841-8D09-CCB2C6294721}"/>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D370F7C-B393-F541-8CCE-5AE2D241F466}"/>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C38670B-6F72-FE4C-B630-220C40142FC9}"/>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Right Arrow 125">
            <a:extLst>
              <a:ext uri="{FF2B5EF4-FFF2-40B4-BE49-F238E27FC236}">
                <a16:creationId xmlns:a16="http://schemas.microsoft.com/office/drawing/2014/main" id="{A9D312A5-5C73-0340-9CBB-901A11491F6A}"/>
              </a:ext>
            </a:extLst>
          </p:cNvPr>
          <p:cNvSpPr/>
          <p:nvPr/>
        </p:nvSpPr>
        <p:spPr>
          <a:xfrm rot="16200000">
            <a:off x="434980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a:extLst>
              <a:ext uri="{FF2B5EF4-FFF2-40B4-BE49-F238E27FC236}">
                <a16:creationId xmlns:a16="http://schemas.microsoft.com/office/drawing/2014/main" id="{98059384-5829-464B-9A4A-DF179A5B1FF0}"/>
              </a:ext>
            </a:extLst>
          </p:cNvPr>
          <p:cNvSpPr/>
          <p:nvPr/>
        </p:nvSpPr>
        <p:spPr>
          <a:xfrm>
            <a:off x="488736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5ADB58F9-54AF-9541-8DA8-122F5481C0C7}"/>
              </a:ext>
            </a:extLst>
          </p:cNvPr>
          <p:cNvGrpSpPr/>
          <p:nvPr/>
        </p:nvGrpSpPr>
        <p:grpSpPr>
          <a:xfrm rot="16200000">
            <a:off x="5040756" y="4444936"/>
            <a:ext cx="1364224" cy="311369"/>
            <a:chOff x="2297660" y="4140835"/>
            <a:chExt cx="1364224" cy="311369"/>
          </a:xfrm>
        </p:grpSpPr>
        <p:sp>
          <p:nvSpPr>
            <p:cNvPr id="129" name="Rounded Rectangle 128">
              <a:extLst>
                <a:ext uri="{FF2B5EF4-FFF2-40B4-BE49-F238E27FC236}">
                  <a16:creationId xmlns:a16="http://schemas.microsoft.com/office/drawing/2014/main" id="{4BACC559-23FC-9247-9807-08405A206431}"/>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24DFA696-C5FD-2644-B18F-247F3BD7D1D5}"/>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B54726F4-DEDF-2446-9374-2926F5927A0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FB164F39-A022-B646-9B69-76590F801DB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810DFDD-87AC-C643-87D9-29D96A978CAC}"/>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40DC7101-0C98-4A4E-B32B-B3A3FE01A6F1}"/>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ight Arrow 134">
            <a:extLst>
              <a:ext uri="{FF2B5EF4-FFF2-40B4-BE49-F238E27FC236}">
                <a16:creationId xmlns:a16="http://schemas.microsoft.com/office/drawing/2014/main" id="{E35BF99D-2E66-8D43-83D6-C99EC695631B}"/>
              </a:ext>
            </a:extLst>
          </p:cNvPr>
          <p:cNvSpPr/>
          <p:nvPr/>
        </p:nvSpPr>
        <p:spPr>
          <a:xfrm rot="16200000">
            <a:off x="5438045" y="55206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741FC2A2-5E88-3E43-9C6B-469173760781}"/>
              </a:ext>
            </a:extLst>
          </p:cNvPr>
          <p:cNvGrpSpPr/>
          <p:nvPr/>
        </p:nvGrpSpPr>
        <p:grpSpPr>
          <a:xfrm rot="16200000">
            <a:off x="6769296" y="4468795"/>
            <a:ext cx="1364224" cy="311369"/>
            <a:chOff x="2297660" y="4140835"/>
            <a:chExt cx="1364224" cy="311369"/>
          </a:xfrm>
        </p:grpSpPr>
        <p:sp>
          <p:nvSpPr>
            <p:cNvPr id="56" name="Rounded Rectangle 55">
              <a:extLst>
                <a:ext uri="{FF2B5EF4-FFF2-40B4-BE49-F238E27FC236}">
                  <a16:creationId xmlns:a16="http://schemas.microsoft.com/office/drawing/2014/main" id="{CD61F387-2272-CD4D-8983-97B0532BD6B6}"/>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55F6879-0725-CB4B-A278-CCDFE7A976DB}"/>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B242938-5DE6-8D4E-AD07-FA1E46C357C9}"/>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995F955-4B84-E24E-A947-27B141BDB33A}"/>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D3BA443-6998-8440-9D5A-3681B126046A}"/>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DC62104-8B7D-5545-950E-5E422B49D6D8}"/>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ight Arrow 62">
            <a:extLst>
              <a:ext uri="{FF2B5EF4-FFF2-40B4-BE49-F238E27FC236}">
                <a16:creationId xmlns:a16="http://schemas.microsoft.com/office/drawing/2014/main" id="{12083B4A-924E-0341-B172-BB74CE56117A}"/>
              </a:ext>
            </a:extLst>
          </p:cNvPr>
          <p:cNvSpPr/>
          <p:nvPr/>
        </p:nvSpPr>
        <p:spPr>
          <a:xfrm rot="16200000">
            <a:off x="7166585" y="5544495"/>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83EE78B4-C908-C24E-952D-66EC0F8B99DE}"/>
                  </a:ext>
                </a:extLst>
              </p:cNvPr>
              <p:cNvSpPr txBox="1">
                <a:spLocks/>
              </p:cNvSpPr>
              <p:nvPr/>
            </p:nvSpPr>
            <p:spPr>
              <a:xfrm>
                <a:off x="7285562" y="592084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7" name="Content Placeholder 2">
                <a:extLst>
                  <a:ext uri="{FF2B5EF4-FFF2-40B4-BE49-F238E27FC236}">
                    <a16:creationId xmlns:a16="http://schemas.microsoft.com/office/drawing/2014/main" id="{83EE78B4-C908-C24E-952D-66EC0F8B99DE}"/>
                  </a:ext>
                </a:extLst>
              </p:cNvPr>
              <p:cNvSpPr txBox="1">
                <a:spLocks noRot="1" noChangeAspect="1" noMove="1" noResize="1" noEditPoints="1" noAdjustHandles="1" noChangeArrowheads="1" noChangeShapeType="1" noTextEdit="1"/>
              </p:cNvSpPr>
              <p:nvPr/>
            </p:nvSpPr>
            <p:spPr>
              <a:xfrm>
                <a:off x="7285562" y="5920848"/>
                <a:ext cx="466367" cy="503588"/>
              </a:xfrm>
              <a:prstGeom prst="rect">
                <a:avLst/>
              </a:prstGeom>
              <a:blipFill>
                <a:blip r:embed="rId6"/>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7F5FF3A9-9973-8C4F-901B-1D7D261AE425}"/>
                  </a:ext>
                </a:extLst>
              </p:cNvPr>
              <p:cNvSpPr txBox="1">
                <a:spLocks/>
              </p:cNvSpPr>
              <p:nvPr/>
            </p:nvSpPr>
            <p:spPr>
              <a:xfrm>
                <a:off x="8379035" y="594913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7F5FF3A9-9973-8C4F-901B-1D7D261AE425}"/>
                  </a:ext>
                </a:extLst>
              </p:cNvPr>
              <p:cNvSpPr txBox="1">
                <a:spLocks noRot="1" noChangeAspect="1" noMove="1" noResize="1" noEditPoints="1" noAdjustHandles="1" noChangeArrowheads="1" noChangeShapeType="1" noTextEdit="1"/>
              </p:cNvSpPr>
              <p:nvPr/>
            </p:nvSpPr>
            <p:spPr>
              <a:xfrm>
                <a:off x="8379035" y="5949138"/>
                <a:ext cx="466367" cy="503588"/>
              </a:xfrm>
              <a:prstGeom prst="rect">
                <a:avLst/>
              </a:prstGeom>
              <a:blipFill>
                <a:blip r:embed="rId3"/>
                <a:stretch>
                  <a:fillRect l="-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Content Placeholder 2">
                <a:extLst>
                  <a:ext uri="{FF2B5EF4-FFF2-40B4-BE49-F238E27FC236}">
                    <a16:creationId xmlns:a16="http://schemas.microsoft.com/office/drawing/2014/main" id="{91ED921F-D3A7-5A44-8160-C1E6BEBF28B8}"/>
                  </a:ext>
                </a:extLst>
              </p:cNvPr>
              <p:cNvSpPr txBox="1">
                <a:spLocks/>
              </p:cNvSpPr>
              <p:nvPr/>
            </p:nvSpPr>
            <p:spPr>
              <a:xfrm>
                <a:off x="9394913" y="594624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9" name="Content Placeholder 2">
                <a:extLst>
                  <a:ext uri="{FF2B5EF4-FFF2-40B4-BE49-F238E27FC236}">
                    <a16:creationId xmlns:a16="http://schemas.microsoft.com/office/drawing/2014/main" id="{91ED921F-D3A7-5A44-8160-C1E6BEBF28B8}"/>
                  </a:ext>
                </a:extLst>
              </p:cNvPr>
              <p:cNvSpPr txBox="1">
                <a:spLocks noRot="1" noChangeAspect="1" noMove="1" noResize="1" noEditPoints="1" noAdjustHandles="1" noChangeArrowheads="1" noChangeShapeType="1" noTextEdit="1"/>
              </p:cNvSpPr>
              <p:nvPr/>
            </p:nvSpPr>
            <p:spPr>
              <a:xfrm>
                <a:off x="9394913" y="5946248"/>
                <a:ext cx="466367" cy="503588"/>
              </a:xfrm>
              <a:prstGeom prst="rect">
                <a:avLst/>
              </a:prstGeom>
              <a:blipFill>
                <a:blip r:embed="rId7"/>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a:extLst>
                  <a:ext uri="{FF2B5EF4-FFF2-40B4-BE49-F238E27FC236}">
                    <a16:creationId xmlns:a16="http://schemas.microsoft.com/office/drawing/2014/main" id="{C284FB9F-A0FA-3646-9805-F352C15C96EB}"/>
                  </a:ext>
                </a:extLst>
              </p:cNvPr>
              <p:cNvSpPr txBox="1">
                <a:spLocks/>
              </p:cNvSpPr>
              <p:nvPr/>
            </p:nvSpPr>
            <p:spPr>
              <a:xfrm>
                <a:off x="10510726" y="594624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70" name="Content Placeholder 2">
                <a:extLst>
                  <a:ext uri="{FF2B5EF4-FFF2-40B4-BE49-F238E27FC236}">
                    <a16:creationId xmlns:a16="http://schemas.microsoft.com/office/drawing/2014/main" id="{C284FB9F-A0FA-3646-9805-F352C15C96EB}"/>
                  </a:ext>
                </a:extLst>
              </p:cNvPr>
              <p:cNvSpPr txBox="1">
                <a:spLocks noRot="1" noChangeAspect="1" noMove="1" noResize="1" noEditPoints="1" noAdjustHandles="1" noChangeArrowheads="1" noChangeShapeType="1" noTextEdit="1"/>
              </p:cNvSpPr>
              <p:nvPr/>
            </p:nvSpPr>
            <p:spPr>
              <a:xfrm>
                <a:off x="10510726" y="5946248"/>
                <a:ext cx="466367" cy="503588"/>
              </a:xfrm>
              <a:prstGeom prst="rect">
                <a:avLst/>
              </a:prstGeom>
              <a:blipFill>
                <a:blip r:embed="rId8"/>
                <a:stretch>
                  <a:fillRect l="-8333"/>
                </a:stretch>
              </a:blipFill>
            </p:spPr>
            <p:txBody>
              <a:bodyPr/>
              <a:lstStyle/>
              <a:p>
                <a:r>
                  <a:rPr lang="en-US">
                    <a:noFill/>
                  </a:rPr>
                  <a:t> </a:t>
                </a:r>
              </a:p>
            </p:txBody>
          </p:sp>
        </mc:Fallback>
      </mc:AlternateContent>
      <p:grpSp>
        <p:nvGrpSpPr>
          <p:cNvPr id="72" name="Group 71">
            <a:extLst>
              <a:ext uri="{FF2B5EF4-FFF2-40B4-BE49-F238E27FC236}">
                <a16:creationId xmlns:a16="http://schemas.microsoft.com/office/drawing/2014/main" id="{31334007-DA71-A444-AD47-E635C44D54B7}"/>
              </a:ext>
            </a:extLst>
          </p:cNvPr>
          <p:cNvGrpSpPr/>
          <p:nvPr/>
        </p:nvGrpSpPr>
        <p:grpSpPr>
          <a:xfrm rot="16200000">
            <a:off x="7851457" y="4468795"/>
            <a:ext cx="1364224" cy="311369"/>
            <a:chOff x="2297660" y="4140835"/>
            <a:chExt cx="1364224" cy="311369"/>
          </a:xfrm>
        </p:grpSpPr>
        <p:sp>
          <p:nvSpPr>
            <p:cNvPr id="73" name="Rounded Rectangle 72">
              <a:extLst>
                <a:ext uri="{FF2B5EF4-FFF2-40B4-BE49-F238E27FC236}">
                  <a16:creationId xmlns:a16="http://schemas.microsoft.com/office/drawing/2014/main" id="{135F9424-7200-104A-8788-140A9F0708AF}"/>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ADB0F5C-8F1A-284A-BAD4-45D90927B039}"/>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C53B0CC-5E06-4947-B814-68732EE76FE3}"/>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8CD0998B-DA2A-7E48-9E39-69EC418805DA}"/>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2A6805-9DF1-644F-AA84-E16155D85B82}"/>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0523761-D634-D54A-902D-48CE6B6AD33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ight Arrow 78">
            <a:extLst>
              <a:ext uri="{FF2B5EF4-FFF2-40B4-BE49-F238E27FC236}">
                <a16:creationId xmlns:a16="http://schemas.microsoft.com/office/drawing/2014/main" id="{29A5D587-3BF7-D844-A079-BAA35E549D73}"/>
              </a:ext>
            </a:extLst>
          </p:cNvPr>
          <p:cNvSpPr/>
          <p:nvPr/>
        </p:nvSpPr>
        <p:spPr>
          <a:xfrm rot="16200000">
            <a:off x="8248746" y="5544495"/>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4A1C20D9-5FA9-374C-BE0E-EE8AB6D1C62B}"/>
              </a:ext>
            </a:extLst>
          </p:cNvPr>
          <p:cNvGrpSpPr/>
          <p:nvPr/>
        </p:nvGrpSpPr>
        <p:grpSpPr>
          <a:xfrm rot="16200000">
            <a:off x="8906216" y="4468795"/>
            <a:ext cx="1364224" cy="311369"/>
            <a:chOff x="2297660" y="4140835"/>
            <a:chExt cx="1364224" cy="311369"/>
          </a:xfrm>
        </p:grpSpPr>
        <p:sp>
          <p:nvSpPr>
            <p:cNvPr id="82" name="Rounded Rectangle 81">
              <a:extLst>
                <a:ext uri="{FF2B5EF4-FFF2-40B4-BE49-F238E27FC236}">
                  <a16:creationId xmlns:a16="http://schemas.microsoft.com/office/drawing/2014/main" id="{1976AF41-49E3-B943-8E6D-DC1B1262F094}"/>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91B1D3D-F543-894F-A7C8-6EFC086504B1}"/>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E70BD05-7EAF-8A4A-9678-C70110ADFC00}"/>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3138A90-83DB-DC43-B8FC-FEB33326AD3B}"/>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C2083F9-CEA3-FD4A-9B12-9888B07311F9}"/>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9B1CFC66-4603-7D4A-AE30-9BF7C237B0D2}"/>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ight Arrow 87">
            <a:extLst>
              <a:ext uri="{FF2B5EF4-FFF2-40B4-BE49-F238E27FC236}">
                <a16:creationId xmlns:a16="http://schemas.microsoft.com/office/drawing/2014/main" id="{43773DE8-DAC4-FE4C-95AB-4C087B78FA83}"/>
              </a:ext>
            </a:extLst>
          </p:cNvPr>
          <p:cNvSpPr/>
          <p:nvPr/>
        </p:nvSpPr>
        <p:spPr>
          <a:xfrm rot="16200000">
            <a:off x="9303505" y="5544495"/>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a:extLst>
              <a:ext uri="{FF2B5EF4-FFF2-40B4-BE49-F238E27FC236}">
                <a16:creationId xmlns:a16="http://schemas.microsoft.com/office/drawing/2014/main" id="{BBFE39C6-1C06-044C-B5EA-1BB7F378DC30}"/>
              </a:ext>
            </a:extLst>
          </p:cNvPr>
          <p:cNvSpPr/>
          <p:nvPr/>
        </p:nvSpPr>
        <p:spPr>
          <a:xfrm flipH="1">
            <a:off x="9765231" y="4435699"/>
            <a:ext cx="69706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9B374F78-E280-B94F-9213-883BD45B7F24}"/>
              </a:ext>
            </a:extLst>
          </p:cNvPr>
          <p:cNvGrpSpPr/>
          <p:nvPr/>
        </p:nvGrpSpPr>
        <p:grpSpPr>
          <a:xfrm rot="16200000">
            <a:off x="9994460" y="4468794"/>
            <a:ext cx="1364224" cy="311369"/>
            <a:chOff x="2297660" y="4140835"/>
            <a:chExt cx="1364224" cy="311369"/>
          </a:xfrm>
        </p:grpSpPr>
        <p:sp>
          <p:nvSpPr>
            <p:cNvPr id="99" name="Rounded Rectangle 98">
              <a:extLst>
                <a:ext uri="{FF2B5EF4-FFF2-40B4-BE49-F238E27FC236}">
                  <a16:creationId xmlns:a16="http://schemas.microsoft.com/office/drawing/2014/main" id="{11A36619-4FD0-7142-81D9-64797D16226A}"/>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163A9B6-F408-2E4B-BC1D-C4EFE8149241}"/>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D0497E2C-6164-A142-BEA0-1FFB08C1FD1F}"/>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5212A3B-5D92-2A47-BF72-980F2FA38587}"/>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109A8B01-542A-E14C-8CEE-FC7B27DFF89F}"/>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7C7DD58B-482B-554F-8A71-D053E84DE6C2}"/>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ight Arrow 104">
            <a:extLst>
              <a:ext uri="{FF2B5EF4-FFF2-40B4-BE49-F238E27FC236}">
                <a16:creationId xmlns:a16="http://schemas.microsoft.com/office/drawing/2014/main" id="{D8ABD822-3B1F-6C41-97B2-4AEF84AA1398}"/>
              </a:ext>
            </a:extLst>
          </p:cNvPr>
          <p:cNvSpPr/>
          <p:nvPr/>
        </p:nvSpPr>
        <p:spPr>
          <a:xfrm rot="16200000">
            <a:off x="10391749" y="554449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ight Arrow 140">
            <a:extLst>
              <a:ext uri="{FF2B5EF4-FFF2-40B4-BE49-F238E27FC236}">
                <a16:creationId xmlns:a16="http://schemas.microsoft.com/office/drawing/2014/main" id="{C396A0BD-2E23-9743-90F5-1420822D90FB}"/>
              </a:ext>
            </a:extLst>
          </p:cNvPr>
          <p:cNvSpPr/>
          <p:nvPr/>
        </p:nvSpPr>
        <p:spPr>
          <a:xfrm flipH="1">
            <a:off x="8683980" y="4435699"/>
            <a:ext cx="69706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ight Arrow 141">
            <a:extLst>
              <a:ext uri="{FF2B5EF4-FFF2-40B4-BE49-F238E27FC236}">
                <a16:creationId xmlns:a16="http://schemas.microsoft.com/office/drawing/2014/main" id="{7DEB3022-6D1B-0245-8BCA-944CA325073B}"/>
              </a:ext>
            </a:extLst>
          </p:cNvPr>
          <p:cNvSpPr/>
          <p:nvPr/>
        </p:nvSpPr>
        <p:spPr>
          <a:xfrm flipH="1">
            <a:off x="7618738" y="4448222"/>
            <a:ext cx="69706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Content Placeholder 2">
                <a:extLst>
                  <a:ext uri="{FF2B5EF4-FFF2-40B4-BE49-F238E27FC236}">
                    <a16:creationId xmlns:a16="http://schemas.microsoft.com/office/drawing/2014/main" id="{A596422A-F0B4-4C44-B27A-7F8317E7097E}"/>
                  </a:ext>
                </a:extLst>
              </p:cNvPr>
              <p:cNvSpPr txBox="1">
                <a:spLocks/>
              </p:cNvSpPr>
              <p:nvPr/>
            </p:nvSpPr>
            <p:spPr>
              <a:xfrm>
                <a:off x="2331858" y="336558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7" name="Content Placeholder 2">
                <a:extLst>
                  <a:ext uri="{FF2B5EF4-FFF2-40B4-BE49-F238E27FC236}">
                    <a16:creationId xmlns:a16="http://schemas.microsoft.com/office/drawing/2014/main" id="{A596422A-F0B4-4C44-B27A-7F8317E7097E}"/>
                  </a:ext>
                </a:extLst>
              </p:cNvPr>
              <p:cNvSpPr txBox="1">
                <a:spLocks noRot="1" noChangeAspect="1" noMove="1" noResize="1" noEditPoints="1" noAdjustHandles="1" noChangeArrowheads="1" noChangeShapeType="1" noTextEdit="1"/>
              </p:cNvSpPr>
              <p:nvPr/>
            </p:nvSpPr>
            <p:spPr>
              <a:xfrm>
                <a:off x="2331858" y="3365585"/>
                <a:ext cx="466367" cy="503588"/>
              </a:xfrm>
              <a:prstGeom prst="rect">
                <a:avLst/>
              </a:prstGeom>
              <a:blipFill>
                <a:blip r:embed="rId9"/>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Content Placeholder 2">
                <a:extLst>
                  <a:ext uri="{FF2B5EF4-FFF2-40B4-BE49-F238E27FC236}">
                    <a16:creationId xmlns:a16="http://schemas.microsoft.com/office/drawing/2014/main" id="{41F321AD-A534-A649-B742-903975DA94C4}"/>
                  </a:ext>
                </a:extLst>
              </p:cNvPr>
              <p:cNvSpPr txBox="1">
                <a:spLocks/>
              </p:cNvSpPr>
              <p:nvPr/>
            </p:nvSpPr>
            <p:spPr>
              <a:xfrm>
                <a:off x="3366238" y="338964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8" name="Content Placeholder 2">
                <a:extLst>
                  <a:ext uri="{FF2B5EF4-FFF2-40B4-BE49-F238E27FC236}">
                    <a16:creationId xmlns:a16="http://schemas.microsoft.com/office/drawing/2014/main" id="{41F321AD-A534-A649-B742-903975DA94C4}"/>
                  </a:ext>
                </a:extLst>
              </p:cNvPr>
              <p:cNvSpPr txBox="1">
                <a:spLocks noRot="1" noChangeAspect="1" noMove="1" noResize="1" noEditPoints="1" noAdjustHandles="1" noChangeArrowheads="1" noChangeShapeType="1" noTextEdit="1"/>
              </p:cNvSpPr>
              <p:nvPr/>
            </p:nvSpPr>
            <p:spPr>
              <a:xfrm>
                <a:off x="3366238" y="3389647"/>
                <a:ext cx="466367" cy="503588"/>
              </a:xfrm>
              <a:prstGeom prst="rect">
                <a:avLst/>
              </a:prstGeom>
              <a:blipFill>
                <a:blip r:embed="rId10"/>
                <a:stretch>
                  <a:fillRect l="-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Content Placeholder 2">
                <a:extLst>
                  <a:ext uri="{FF2B5EF4-FFF2-40B4-BE49-F238E27FC236}">
                    <a16:creationId xmlns:a16="http://schemas.microsoft.com/office/drawing/2014/main" id="{A81F32A8-B123-934B-AAFB-081560D87663}"/>
                  </a:ext>
                </a:extLst>
              </p:cNvPr>
              <p:cNvSpPr txBox="1">
                <a:spLocks/>
              </p:cNvSpPr>
              <p:nvPr/>
            </p:nvSpPr>
            <p:spPr>
              <a:xfrm>
                <a:off x="4478841" y="338968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9" name="Content Placeholder 2">
                <a:extLst>
                  <a:ext uri="{FF2B5EF4-FFF2-40B4-BE49-F238E27FC236}">
                    <a16:creationId xmlns:a16="http://schemas.microsoft.com/office/drawing/2014/main" id="{A81F32A8-B123-934B-AAFB-081560D87663}"/>
                  </a:ext>
                </a:extLst>
              </p:cNvPr>
              <p:cNvSpPr txBox="1">
                <a:spLocks noRot="1" noChangeAspect="1" noMove="1" noResize="1" noEditPoints="1" noAdjustHandles="1" noChangeArrowheads="1" noChangeShapeType="1" noTextEdit="1"/>
              </p:cNvSpPr>
              <p:nvPr/>
            </p:nvSpPr>
            <p:spPr>
              <a:xfrm>
                <a:off x="4478841" y="3389683"/>
                <a:ext cx="466367" cy="503588"/>
              </a:xfrm>
              <a:prstGeom prst="rect">
                <a:avLst/>
              </a:prstGeom>
              <a:blipFill>
                <a:blip r:embed="rId11"/>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Content Placeholder 2">
                <a:extLst>
                  <a:ext uri="{FF2B5EF4-FFF2-40B4-BE49-F238E27FC236}">
                    <a16:creationId xmlns:a16="http://schemas.microsoft.com/office/drawing/2014/main" id="{55818F1A-0D8E-F04E-AC45-0139433E0BC1}"/>
                  </a:ext>
                </a:extLst>
              </p:cNvPr>
              <p:cNvSpPr txBox="1">
                <a:spLocks/>
              </p:cNvSpPr>
              <p:nvPr/>
            </p:nvSpPr>
            <p:spPr>
              <a:xfrm>
                <a:off x="5557021" y="337787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4" name="Content Placeholder 2">
                <a:extLst>
                  <a:ext uri="{FF2B5EF4-FFF2-40B4-BE49-F238E27FC236}">
                    <a16:creationId xmlns:a16="http://schemas.microsoft.com/office/drawing/2014/main" id="{55818F1A-0D8E-F04E-AC45-0139433E0BC1}"/>
                  </a:ext>
                </a:extLst>
              </p:cNvPr>
              <p:cNvSpPr txBox="1">
                <a:spLocks noRot="1" noChangeAspect="1" noMove="1" noResize="1" noEditPoints="1" noAdjustHandles="1" noChangeArrowheads="1" noChangeShapeType="1" noTextEdit="1"/>
              </p:cNvSpPr>
              <p:nvPr/>
            </p:nvSpPr>
            <p:spPr>
              <a:xfrm>
                <a:off x="5557021" y="3377875"/>
                <a:ext cx="466367" cy="503588"/>
              </a:xfrm>
              <a:prstGeom prst="rect">
                <a:avLst/>
              </a:prstGeom>
              <a:blipFill>
                <a:blip r:embed="rId12"/>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Content Placeholder 2">
                <a:extLst>
                  <a:ext uri="{FF2B5EF4-FFF2-40B4-BE49-F238E27FC236}">
                    <a16:creationId xmlns:a16="http://schemas.microsoft.com/office/drawing/2014/main" id="{30973258-1FC5-C147-8290-0223E0AA8294}"/>
                  </a:ext>
                </a:extLst>
              </p:cNvPr>
              <p:cNvSpPr txBox="1">
                <a:spLocks/>
              </p:cNvSpPr>
              <p:nvPr/>
            </p:nvSpPr>
            <p:spPr>
              <a:xfrm>
                <a:off x="7281437" y="341505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5" name="Content Placeholder 2">
                <a:extLst>
                  <a:ext uri="{FF2B5EF4-FFF2-40B4-BE49-F238E27FC236}">
                    <a16:creationId xmlns:a16="http://schemas.microsoft.com/office/drawing/2014/main" id="{30973258-1FC5-C147-8290-0223E0AA8294}"/>
                  </a:ext>
                </a:extLst>
              </p:cNvPr>
              <p:cNvSpPr txBox="1">
                <a:spLocks noRot="1" noChangeAspect="1" noMove="1" noResize="1" noEditPoints="1" noAdjustHandles="1" noChangeArrowheads="1" noChangeShapeType="1" noTextEdit="1"/>
              </p:cNvSpPr>
              <p:nvPr/>
            </p:nvSpPr>
            <p:spPr>
              <a:xfrm>
                <a:off x="7281437" y="3415053"/>
                <a:ext cx="466367" cy="503588"/>
              </a:xfrm>
              <a:prstGeom prst="rect">
                <a:avLst/>
              </a:prstGeom>
              <a:blipFill>
                <a:blip r:embed="rId13"/>
                <a:stretch>
                  <a:fillRect l="-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Content Placeholder 2">
                <a:extLst>
                  <a:ext uri="{FF2B5EF4-FFF2-40B4-BE49-F238E27FC236}">
                    <a16:creationId xmlns:a16="http://schemas.microsoft.com/office/drawing/2014/main" id="{280BE8FE-1FF3-9C44-ADBF-62D68593B76B}"/>
                  </a:ext>
                </a:extLst>
              </p:cNvPr>
              <p:cNvSpPr txBox="1">
                <a:spLocks/>
              </p:cNvSpPr>
              <p:nvPr/>
            </p:nvSpPr>
            <p:spPr>
              <a:xfrm>
                <a:off x="8315817" y="343911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6" name="Content Placeholder 2">
                <a:extLst>
                  <a:ext uri="{FF2B5EF4-FFF2-40B4-BE49-F238E27FC236}">
                    <a16:creationId xmlns:a16="http://schemas.microsoft.com/office/drawing/2014/main" id="{280BE8FE-1FF3-9C44-ADBF-62D68593B76B}"/>
                  </a:ext>
                </a:extLst>
              </p:cNvPr>
              <p:cNvSpPr txBox="1">
                <a:spLocks noRot="1" noChangeAspect="1" noMove="1" noResize="1" noEditPoints="1" noAdjustHandles="1" noChangeArrowheads="1" noChangeShapeType="1" noTextEdit="1"/>
              </p:cNvSpPr>
              <p:nvPr/>
            </p:nvSpPr>
            <p:spPr>
              <a:xfrm>
                <a:off x="8315817" y="3439115"/>
                <a:ext cx="466367" cy="503588"/>
              </a:xfrm>
              <a:prstGeom prst="rect">
                <a:avLst/>
              </a:prstGeom>
              <a:blipFill>
                <a:blip r:embed="rId14"/>
                <a:stretch>
                  <a:fillRect l="-15789"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Content Placeholder 2">
                <a:extLst>
                  <a:ext uri="{FF2B5EF4-FFF2-40B4-BE49-F238E27FC236}">
                    <a16:creationId xmlns:a16="http://schemas.microsoft.com/office/drawing/2014/main" id="{A07DEFB1-20A0-2F49-95D3-4A3A9BE43DEC}"/>
                  </a:ext>
                </a:extLst>
              </p:cNvPr>
              <p:cNvSpPr txBox="1">
                <a:spLocks/>
              </p:cNvSpPr>
              <p:nvPr/>
            </p:nvSpPr>
            <p:spPr>
              <a:xfrm>
                <a:off x="9428420" y="343915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7" name="Content Placeholder 2">
                <a:extLst>
                  <a:ext uri="{FF2B5EF4-FFF2-40B4-BE49-F238E27FC236}">
                    <a16:creationId xmlns:a16="http://schemas.microsoft.com/office/drawing/2014/main" id="{A07DEFB1-20A0-2F49-95D3-4A3A9BE43DEC}"/>
                  </a:ext>
                </a:extLst>
              </p:cNvPr>
              <p:cNvSpPr txBox="1">
                <a:spLocks noRot="1" noChangeAspect="1" noMove="1" noResize="1" noEditPoints="1" noAdjustHandles="1" noChangeArrowheads="1" noChangeShapeType="1" noTextEdit="1"/>
              </p:cNvSpPr>
              <p:nvPr/>
            </p:nvSpPr>
            <p:spPr>
              <a:xfrm>
                <a:off x="9428420" y="3439151"/>
                <a:ext cx="466367" cy="503588"/>
              </a:xfrm>
              <a:prstGeom prst="rect">
                <a:avLst/>
              </a:prstGeom>
              <a:blipFill>
                <a:blip r:embed="rId15"/>
                <a:stretch>
                  <a:fillRect l="-15789"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Content Placeholder 2">
                <a:extLst>
                  <a:ext uri="{FF2B5EF4-FFF2-40B4-BE49-F238E27FC236}">
                    <a16:creationId xmlns:a16="http://schemas.microsoft.com/office/drawing/2014/main" id="{88CCFE5D-301B-6247-BAA2-626133E8A584}"/>
                  </a:ext>
                </a:extLst>
              </p:cNvPr>
              <p:cNvSpPr txBox="1">
                <a:spLocks/>
              </p:cNvSpPr>
              <p:nvPr/>
            </p:nvSpPr>
            <p:spPr>
              <a:xfrm>
                <a:off x="10506600" y="342734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8" name="Content Placeholder 2">
                <a:extLst>
                  <a:ext uri="{FF2B5EF4-FFF2-40B4-BE49-F238E27FC236}">
                    <a16:creationId xmlns:a16="http://schemas.microsoft.com/office/drawing/2014/main" id="{88CCFE5D-301B-6247-BAA2-626133E8A584}"/>
                  </a:ext>
                </a:extLst>
              </p:cNvPr>
              <p:cNvSpPr txBox="1">
                <a:spLocks noRot="1" noChangeAspect="1" noMove="1" noResize="1" noEditPoints="1" noAdjustHandles="1" noChangeArrowheads="1" noChangeShapeType="1" noTextEdit="1"/>
              </p:cNvSpPr>
              <p:nvPr/>
            </p:nvSpPr>
            <p:spPr>
              <a:xfrm>
                <a:off x="10506600" y="3427343"/>
                <a:ext cx="466367" cy="503588"/>
              </a:xfrm>
              <a:prstGeom prst="rect">
                <a:avLst/>
              </a:prstGeom>
              <a:blipFill>
                <a:blip r:embed="rId16"/>
                <a:stretch>
                  <a:fillRect l="-15789"/>
                </a:stretch>
              </a:blipFill>
            </p:spPr>
            <p:txBody>
              <a:bodyPr/>
              <a:lstStyle/>
              <a:p>
                <a:r>
                  <a:rPr lang="en-US">
                    <a:noFill/>
                  </a:rPr>
                  <a:t> </a:t>
                </a:r>
              </a:p>
            </p:txBody>
          </p:sp>
        </mc:Fallback>
      </mc:AlternateContent>
      <p:sp>
        <p:nvSpPr>
          <p:cNvPr id="106" name="Title 1">
            <a:extLst>
              <a:ext uri="{FF2B5EF4-FFF2-40B4-BE49-F238E27FC236}">
                <a16:creationId xmlns:a16="http://schemas.microsoft.com/office/drawing/2014/main" id="{1461619B-392D-6749-8080-79E182EBB9CD}"/>
              </a:ext>
            </a:extLst>
          </p:cNvPr>
          <p:cNvSpPr txBox="1">
            <a:spLocks/>
          </p:cNvSpPr>
          <p:nvPr/>
        </p:nvSpPr>
        <p:spPr>
          <a:xfrm>
            <a:off x="1769494" y="1257028"/>
            <a:ext cx="9168744" cy="7148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For brevity, let’s use the follow schematic to represent an RNN</a:t>
            </a:r>
          </a:p>
        </p:txBody>
      </p:sp>
      <p:sp>
        <p:nvSpPr>
          <p:cNvPr id="110" name="Slide Number Placeholder 9">
            <a:extLst>
              <a:ext uri="{FF2B5EF4-FFF2-40B4-BE49-F238E27FC236}">
                <a16:creationId xmlns:a16="http://schemas.microsoft.com/office/drawing/2014/main" id="{48E5CD71-D9C7-3D46-846C-584BB7F78A50}"/>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72</a:t>
            </a:fld>
            <a:endParaRPr lang="en-US" dirty="0"/>
          </a:p>
        </p:txBody>
      </p:sp>
    </p:spTree>
    <p:extLst>
      <p:ext uri="{BB962C8B-B14F-4D97-AF65-F5344CB8AC3E}">
        <p14:creationId xmlns:p14="http://schemas.microsoft.com/office/powerpoint/2010/main" val="15415827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Extensions: </a:t>
            </a:r>
            <a:r>
              <a:rPr lang="en-US" dirty="0">
                <a:solidFill>
                  <a:srgbClr val="7030A0"/>
                </a:solidFill>
              </a:rPr>
              <a:t>Bi-directional LSTMs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10220D83-540B-A545-AE93-1975A8847A44}"/>
              </a:ext>
            </a:extLst>
          </p:cNvPr>
          <p:cNvSpPr txBox="1">
            <a:spLocks/>
          </p:cNvSpPr>
          <p:nvPr/>
        </p:nvSpPr>
        <p:spPr>
          <a:xfrm>
            <a:off x="340077" y="5954516"/>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6" name="Content Placeholder 2">
            <a:extLst>
              <a:ext uri="{FF2B5EF4-FFF2-40B4-BE49-F238E27FC236}">
                <a16:creationId xmlns:a16="http://schemas.microsoft.com/office/drawing/2014/main" id="{770A8F7A-0C41-1042-A538-717F31D9F1D2}"/>
              </a:ext>
            </a:extLst>
          </p:cNvPr>
          <p:cNvSpPr txBox="1">
            <a:spLocks/>
          </p:cNvSpPr>
          <p:nvPr/>
        </p:nvSpPr>
        <p:spPr>
          <a:xfrm>
            <a:off x="236508" y="4285661"/>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2" name="Group 1">
            <a:extLst>
              <a:ext uri="{FF2B5EF4-FFF2-40B4-BE49-F238E27FC236}">
                <a16:creationId xmlns:a16="http://schemas.microsoft.com/office/drawing/2014/main" id="{9F4377CE-0706-914A-92BC-7FB789BAB97A}"/>
              </a:ext>
            </a:extLst>
          </p:cNvPr>
          <p:cNvGrpSpPr/>
          <p:nvPr/>
        </p:nvGrpSpPr>
        <p:grpSpPr>
          <a:xfrm rot="16200000">
            <a:off x="1815592" y="4444937"/>
            <a:ext cx="1364224" cy="311369"/>
            <a:chOff x="2297660" y="4140835"/>
            <a:chExt cx="1364224" cy="311369"/>
          </a:xfrm>
        </p:grpSpPr>
        <p:sp>
          <p:nvSpPr>
            <p:cNvPr id="17" name="Rounded Rectangle 16">
              <a:extLst>
                <a:ext uri="{FF2B5EF4-FFF2-40B4-BE49-F238E27FC236}">
                  <a16:creationId xmlns:a16="http://schemas.microsoft.com/office/drawing/2014/main" id="{66C8ACB1-4DE8-C34B-BBE1-52B0F3C86BA5}"/>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E1A6EB7-9B59-BF41-8A80-FAEA4B51C30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34F333C-A3C4-C34D-A8D0-264514E95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F9F2533-B485-2341-97E6-863A44A3B0F6}"/>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51967D-3608-3E43-819C-CA40D4B4BB7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EBDEF82-EFD6-2342-9F7A-A5C5F411908F}"/>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Arrow 24">
            <a:extLst>
              <a:ext uri="{FF2B5EF4-FFF2-40B4-BE49-F238E27FC236}">
                <a16:creationId xmlns:a16="http://schemas.microsoft.com/office/drawing/2014/main" id="{F6910C14-BAA4-3148-8486-7878900FB35A}"/>
              </a:ext>
            </a:extLst>
          </p:cNvPr>
          <p:cNvSpPr/>
          <p:nvPr/>
        </p:nvSpPr>
        <p:spPr>
          <a:xfrm rot="16200000">
            <a:off x="221288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DB0BF050-0757-9A44-B2EB-AE8B5029B576}"/>
                  </a:ext>
                </a:extLst>
              </p:cNvPr>
              <p:cNvSpPr txBox="1">
                <a:spLocks/>
              </p:cNvSpPr>
              <p:nvPr/>
            </p:nvSpPr>
            <p:spPr>
              <a:xfrm>
                <a:off x="2331858" y="58969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DB0BF050-0757-9A44-B2EB-AE8B5029B576}"/>
                  </a:ext>
                </a:extLst>
              </p:cNvPr>
              <p:cNvSpPr txBox="1">
                <a:spLocks noRot="1" noChangeAspect="1" noMove="1" noResize="1" noEditPoints="1" noAdjustHandles="1" noChangeArrowheads="1" noChangeShapeType="1" noTextEdit="1"/>
              </p:cNvSpPr>
              <p:nvPr/>
            </p:nvSpPr>
            <p:spPr>
              <a:xfrm>
                <a:off x="2331858" y="5896990"/>
                <a:ext cx="466367" cy="503588"/>
              </a:xfrm>
              <a:prstGeom prst="rect">
                <a:avLst/>
              </a:prstGeom>
              <a:blipFill>
                <a:blip r:embed="rId2"/>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ABCE2F27-B547-764E-812A-E552BC5E9578}"/>
                  </a:ext>
                </a:extLst>
              </p:cNvPr>
              <p:cNvSpPr txBox="1">
                <a:spLocks/>
              </p:cNvSpPr>
              <p:nvPr/>
            </p:nvSpPr>
            <p:spPr>
              <a:xfrm>
                <a:off x="3425331" y="59252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ABCE2F27-B547-764E-812A-E552BC5E9578}"/>
                  </a:ext>
                </a:extLst>
              </p:cNvPr>
              <p:cNvSpPr txBox="1">
                <a:spLocks noRot="1" noChangeAspect="1" noMove="1" noResize="1" noEditPoints="1" noAdjustHandles="1" noChangeArrowheads="1" noChangeShapeType="1" noTextEdit="1"/>
              </p:cNvSpPr>
              <p:nvPr/>
            </p:nvSpPr>
            <p:spPr>
              <a:xfrm>
                <a:off x="3425331" y="5925280"/>
                <a:ext cx="466367" cy="503588"/>
              </a:xfrm>
              <a:prstGeom prst="rect">
                <a:avLst/>
              </a:prstGeom>
              <a:blipFill>
                <a:blip r:embed="rId3"/>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D0BECA6-99D6-AF42-A9D0-395528701004}"/>
                  </a:ext>
                </a:extLst>
              </p:cNvPr>
              <p:cNvSpPr txBox="1">
                <a:spLocks/>
              </p:cNvSpPr>
              <p:nvPr/>
            </p:nvSpPr>
            <p:spPr>
              <a:xfrm>
                <a:off x="4441209"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D0BECA6-99D6-AF42-A9D0-395528701004}"/>
                  </a:ext>
                </a:extLst>
              </p:cNvPr>
              <p:cNvSpPr txBox="1">
                <a:spLocks noRot="1" noChangeAspect="1" noMove="1" noResize="1" noEditPoints="1" noAdjustHandles="1" noChangeArrowheads="1" noChangeShapeType="1" noTextEdit="1"/>
              </p:cNvSpPr>
              <p:nvPr/>
            </p:nvSpPr>
            <p:spPr>
              <a:xfrm>
                <a:off x="4441209" y="5922390"/>
                <a:ext cx="466367" cy="503588"/>
              </a:xfrm>
              <a:prstGeom prst="rect">
                <a:avLst/>
              </a:prstGeom>
              <a:blipFill>
                <a:blip r:embed="rId4"/>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242FC6AA-9B3C-F14D-B852-9FC89953147F}"/>
                  </a:ext>
                </a:extLst>
              </p:cNvPr>
              <p:cNvSpPr txBox="1">
                <a:spLocks/>
              </p:cNvSpPr>
              <p:nvPr/>
            </p:nvSpPr>
            <p:spPr>
              <a:xfrm>
                <a:off x="5557022"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242FC6AA-9B3C-F14D-B852-9FC89953147F}"/>
                  </a:ext>
                </a:extLst>
              </p:cNvPr>
              <p:cNvSpPr txBox="1">
                <a:spLocks noRot="1" noChangeAspect="1" noMove="1" noResize="1" noEditPoints="1" noAdjustHandles="1" noChangeArrowheads="1" noChangeShapeType="1" noTextEdit="1"/>
              </p:cNvSpPr>
              <p:nvPr/>
            </p:nvSpPr>
            <p:spPr>
              <a:xfrm>
                <a:off x="5557022" y="5922390"/>
                <a:ext cx="466367" cy="503588"/>
              </a:xfrm>
              <a:prstGeom prst="rect">
                <a:avLst/>
              </a:prstGeom>
              <a:blipFill>
                <a:blip r:embed="rId5"/>
                <a:stretch>
                  <a:fillRect l="-5405"/>
                </a:stretch>
              </a:blipFill>
            </p:spPr>
            <p:txBody>
              <a:bodyPr/>
              <a:lstStyle/>
              <a:p>
                <a:r>
                  <a:rPr lang="en-US">
                    <a:noFill/>
                  </a:rPr>
                  <a:t> </a:t>
                </a:r>
              </a:p>
            </p:txBody>
          </p:sp>
        </mc:Fallback>
      </mc:AlternateContent>
      <p:sp>
        <p:nvSpPr>
          <p:cNvPr id="96" name="Right Arrow 95">
            <a:extLst>
              <a:ext uri="{FF2B5EF4-FFF2-40B4-BE49-F238E27FC236}">
                <a16:creationId xmlns:a16="http://schemas.microsoft.com/office/drawing/2014/main" id="{6D483505-3904-5942-AA14-7C633380D35D}"/>
              </a:ext>
            </a:extLst>
          </p:cNvPr>
          <p:cNvSpPr/>
          <p:nvPr/>
        </p:nvSpPr>
        <p:spPr>
          <a:xfrm>
            <a:off x="275044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929BA1D1-1BE7-3A44-A164-1B59D7B56150}"/>
              </a:ext>
            </a:extLst>
          </p:cNvPr>
          <p:cNvGrpSpPr/>
          <p:nvPr/>
        </p:nvGrpSpPr>
        <p:grpSpPr>
          <a:xfrm rot="16200000">
            <a:off x="2897753" y="4444937"/>
            <a:ext cx="1364224" cy="311369"/>
            <a:chOff x="2297660" y="4140835"/>
            <a:chExt cx="1364224" cy="311369"/>
          </a:xfrm>
        </p:grpSpPr>
        <p:sp>
          <p:nvSpPr>
            <p:cNvPr id="108" name="Rounded Rectangle 107">
              <a:extLst>
                <a:ext uri="{FF2B5EF4-FFF2-40B4-BE49-F238E27FC236}">
                  <a16:creationId xmlns:a16="http://schemas.microsoft.com/office/drawing/2014/main" id="{8C661BAD-7737-C940-8F6D-C57239AC7C8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C22B9A-65AB-8E48-8B2E-A59167DF9DD6}"/>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BAF7E894-2207-6948-9BF0-00EAE7F606CB}"/>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5C5687A9-6CA7-A149-BE91-19E1BB1234F8}"/>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E926E05-E765-BD44-8343-F45ACC041CC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851FB5EF-5892-D647-B654-33FBBA621024}"/>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ight Arrow 114">
            <a:extLst>
              <a:ext uri="{FF2B5EF4-FFF2-40B4-BE49-F238E27FC236}">
                <a16:creationId xmlns:a16="http://schemas.microsoft.com/office/drawing/2014/main" id="{09DA31FA-88CE-6D4A-BCE1-7478789345C9}"/>
              </a:ext>
            </a:extLst>
          </p:cNvPr>
          <p:cNvSpPr/>
          <p:nvPr/>
        </p:nvSpPr>
        <p:spPr>
          <a:xfrm rot="16200000">
            <a:off x="3295042"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37EAAA50-016A-1343-85BB-B614F8B0A2D4}"/>
              </a:ext>
            </a:extLst>
          </p:cNvPr>
          <p:cNvSpPr/>
          <p:nvPr/>
        </p:nvSpPr>
        <p:spPr>
          <a:xfrm>
            <a:off x="3832605"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978E816E-ECD9-484D-A9A9-B8570209F500}"/>
              </a:ext>
            </a:extLst>
          </p:cNvPr>
          <p:cNvGrpSpPr/>
          <p:nvPr/>
        </p:nvGrpSpPr>
        <p:grpSpPr>
          <a:xfrm rot="16200000">
            <a:off x="3952512" y="4444937"/>
            <a:ext cx="1364224" cy="311369"/>
            <a:chOff x="2297660" y="4140835"/>
            <a:chExt cx="1364224" cy="311369"/>
          </a:xfrm>
        </p:grpSpPr>
        <p:sp>
          <p:nvSpPr>
            <p:cNvPr id="118" name="Rounded Rectangle 117">
              <a:extLst>
                <a:ext uri="{FF2B5EF4-FFF2-40B4-BE49-F238E27FC236}">
                  <a16:creationId xmlns:a16="http://schemas.microsoft.com/office/drawing/2014/main" id="{A0D9A43D-8DD1-1544-AC5C-120C4EBD2A41}"/>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32FC72A5-BDFA-C44D-9C63-73CC88C57F2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E4C5B852-BB70-A948-91F4-4AAF747DD6D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82E207C-7DE1-B841-8D09-CCB2C6294721}"/>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D370F7C-B393-F541-8CCE-5AE2D241F466}"/>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C38670B-6F72-FE4C-B630-220C40142FC9}"/>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Right Arrow 125">
            <a:extLst>
              <a:ext uri="{FF2B5EF4-FFF2-40B4-BE49-F238E27FC236}">
                <a16:creationId xmlns:a16="http://schemas.microsoft.com/office/drawing/2014/main" id="{A9D312A5-5C73-0340-9CBB-901A11491F6A}"/>
              </a:ext>
            </a:extLst>
          </p:cNvPr>
          <p:cNvSpPr/>
          <p:nvPr/>
        </p:nvSpPr>
        <p:spPr>
          <a:xfrm rot="16200000">
            <a:off x="434980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a:extLst>
              <a:ext uri="{FF2B5EF4-FFF2-40B4-BE49-F238E27FC236}">
                <a16:creationId xmlns:a16="http://schemas.microsoft.com/office/drawing/2014/main" id="{98059384-5829-464B-9A4A-DF179A5B1FF0}"/>
              </a:ext>
            </a:extLst>
          </p:cNvPr>
          <p:cNvSpPr/>
          <p:nvPr/>
        </p:nvSpPr>
        <p:spPr>
          <a:xfrm>
            <a:off x="488736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5ADB58F9-54AF-9541-8DA8-122F5481C0C7}"/>
              </a:ext>
            </a:extLst>
          </p:cNvPr>
          <p:cNvGrpSpPr/>
          <p:nvPr/>
        </p:nvGrpSpPr>
        <p:grpSpPr>
          <a:xfrm rot="16200000">
            <a:off x="5040756" y="4444936"/>
            <a:ext cx="1364224" cy="311369"/>
            <a:chOff x="2297660" y="4140835"/>
            <a:chExt cx="1364224" cy="311369"/>
          </a:xfrm>
        </p:grpSpPr>
        <p:sp>
          <p:nvSpPr>
            <p:cNvPr id="129" name="Rounded Rectangle 128">
              <a:extLst>
                <a:ext uri="{FF2B5EF4-FFF2-40B4-BE49-F238E27FC236}">
                  <a16:creationId xmlns:a16="http://schemas.microsoft.com/office/drawing/2014/main" id="{4BACC559-23FC-9247-9807-08405A206431}"/>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24DFA696-C5FD-2644-B18F-247F3BD7D1D5}"/>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B54726F4-DEDF-2446-9374-2926F5927A0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FB164F39-A022-B646-9B69-76590F801DB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810DFDD-87AC-C643-87D9-29D96A978CAC}"/>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40DC7101-0C98-4A4E-B32B-B3A3FE01A6F1}"/>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ight Arrow 134">
            <a:extLst>
              <a:ext uri="{FF2B5EF4-FFF2-40B4-BE49-F238E27FC236}">
                <a16:creationId xmlns:a16="http://schemas.microsoft.com/office/drawing/2014/main" id="{E35BF99D-2E66-8D43-83D6-C99EC695631B}"/>
              </a:ext>
            </a:extLst>
          </p:cNvPr>
          <p:cNvSpPr/>
          <p:nvPr/>
        </p:nvSpPr>
        <p:spPr>
          <a:xfrm rot="16200000">
            <a:off x="5438045" y="55206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741FC2A2-5E88-3E43-9C6B-469173760781}"/>
              </a:ext>
            </a:extLst>
          </p:cNvPr>
          <p:cNvGrpSpPr/>
          <p:nvPr/>
        </p:nvGrpSpPr>
        <p:grpSpPr>
          <a:xfrm rot="16200000">
            <a:off x="6769296" y="4468795"/>
            <a:ext cx="1364224" cy="311369"/>
            <a:chOff x="2297660" y="4140835"/>
            <a:chExt cx="1364224" cy="311369"/>
          </a:xfrm>
        </p:grpSpPr>
        <p:sp>
          <p:nvSpPr>
            <p:cNvPr id="56" name="Rounded Rectangle 55">
              <a:extLst>
                <a:ext uri="{FF2B5EF4-FFF2-40B4-BE49-F238E27FC236}">
                  <a16:creationId xmlns:a16="http://schemas.microsoft.com/office/drawing/2014/main" id="{CD61F387-2272-CD4D-8983-97B0532BD6B6}"/>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55F6879-0725-CB4B-A278-CCDFE7A976DB}"/>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B242938-5DE6-8D4E-AD07-FA1E46C357C9}"/>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995F955-4B84-E24E-A947-27B141BDB33A}"/>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D3BA443-6998-8440-9D5A-3681B126046A}"/>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DC62104-8B7D-5545-950E-5E422B49D6D8}"/>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ight Arrow 62">
            <a:extLst>
              <a:ext uri="{FF2B5EF4-FFF2-40B4-BE49-F238E27FC236}">
                <a16:creationId xmlns:a16="http://schemas.microsoft.com/office/drawing/2014/main" id="{12083B4A-924E-0341-B172-BB74CE56117A}"/>
              </a:ext>
            </a:extLst>
          </p:cNvPr>
          <p:cNvSpPr/>
          <p:nvPr/>
        </p:nvSpPr>
        <p:spPr>
          <a:xfrm rot="16200000">
            <a:off x="7166585" y="5544495"/>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83EE78B4-C908-C24E-952D-66EC0F8B99DE}"/>
                  </a:ext>
                </a:extLst>
              </p:cNvPr>
              <p:cNvSpPr txBox="1">
                <a:spLocks/>
              </p:cNvSpPr>
              <p:nvPr/>
            </p:nvSpPr>
            <p:spPr>
              <a:xfrm>
                <a:off x="7285562" y="592084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7" name="Content Placeholder 2">
                <a:extLst>
                  <a:ext uri="{FF2B5EF4-FFF2-40B4-BE49-F238E27FC236}">
                    <a16:creationId xmlns:a16="http://schemas.microsoft.com/office/drawing/2014/main" id="{83EE78B4-C908-C24E-952D-66EC0F8B99DE}"/>
                  </a:ext>
                </a:extLst>
              </p:cNvPr>
              <p:cNvSpPr txBox="1">
                <a:spLocks noRot="1" noChangeAspect="1" noMove="1" noResize="1" noEditPoints="1" noAdjustHandles="1" noChangeArrowheads="1" noChangeShapeType="1" noTextEdit="1"/>
              </p:cNvSpPr>
              <p:nvPr/>
            </p:nvSpPr>
            <p:spPr>
              <a:xfrm>
                <a:off x="7285562" y="5920848"/>
                <a:ext cx="466367" cy="503588"/>
              </a:xfrm>
              <a:prstGeom prst="rect">
                <a:avLst/>
              </a:prstGeom>
              <a:blipFill>
                <a:blip r:embed="rId6"/>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7F5FF3A9-9973-8C4F-901B-1D7D261AE425}"/>
                  </a:ext>
                </a:extLst>
              </p:cNvPr>
              <p:cNvSpPr txBox="1">
                <a:spLocks/>
              </p:cNvSpPr>
              <p:nvPr/>
            </p:nvSpPr>
            <p:spPr>
              <a:xfrm>
                <a:off x="8379035" y="594913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7F5FF3A9-9973-8C4F-901B-1D7D261AE425}"/>
                  </a:ext>
                </a:extLst>
              </p:cNvPr>
              <p:cNvSpPr txBox="1">
                <a:spLocks noRot="1" noChangeAspect="1" noMove="1" noResize="1" noEditPoints="1" noAdjustHandles="1" noChangeArrowheads="1" noChangeShapeType="1" noTextEdit="1"/>
              </p:cNvSpPr>
              <p:nvPr/>
            </p:nvSpPr>
            <p:spPr>
              <a:xfrm>
                <a:off x="8379035" y="5949138"/>
                <a:ext cx="466367" cy="503588"/>
              </a:xfrm>
              <a:prstGeom prst="rect">
                <a:avLst/>
              </a:prstGeom>
              <a:blipFill>
                <a:blip r:embed="rId3"/>
                <a:stretch>
                  <a:fillRect l="-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Content Placeholder 2">
                <a:extLst>
                  <a:ext uri="{FF2B5EF4-FFF2-40B4-BE49-F238E27FC236}">
                    <a16:creationId xmlns:a16="http://schemas.microsoft.com/office/drawing/2014/main" id="{91ED921F-D3A7-5A44-8160-C1E6BEBF28B8}"/>
                  </a:ext>
                </a:extLst>
              </p:cNvPr>
              <p:cNvSpPr txBox="1">
                <a:spLocks/>
              </p:cNvSpPr>
              <p:nvPr/>
            </p:nvSpPr>
            <p:spPr>
              <a:xfrm>
                <a:off x="9394913" y="594624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9" name="Content Placeholder 2">
                <a:extLst>
                  <a:ext uri="{FF2B5EF4-FFF2-40B4-BE49-F238E27FC236}">
                    <a16:creationId xmlns:a16="http://schemas.microsoft.com/office/drawing/2014/main" id="{91ED921F-D3A7-5A44-8160-C1E6BEBF28B8}"/>
                  </a:ext>
                </a:extLst>
              </p:cNvPr>
              <p:cNvSpPr txBox="1">
                <a:spLocks noRot="1" noChangeAspect="1" noMove="1" noResize="1" noEditPoints="1" noAdjustHandles="1" noChangeArrowheads="1" noChangeShapeType="1" noTextEdit="1"/>
              </p:cNvSpPr>
              <p:nvPr/>
            </p:nvSpPr>
            <p:spPr>
              <a:xfrm>
                <a:off x="9394913" y="5946248"/>
                <a:ext cx="466367" cy="503588"/>
              </a:xfrm>
              <a:prstGeom prst="rect">
                <a:avLst/>
              </a:prstGeom>
              <a:blipFill>
                <a:blip r:embed="rId7"/>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a:extLst>
                  <a:ext uri="{FF2B5EF4-FFF2-40B4-BE49-F238E27FC236}">
                    <a16:creationId xmlns:a16="http://schemas.microsoft.com/office/drawing/2014/main" id="{C284FB9F-A0FA-3646-9805-F352C15C96EB}"/>
                  </a:ext>
                </a:extLst>
              </p:cNvPr>
              <p:cNvSpPr txBox="1">
                <a:spLocks/>
              </p:cNvSpPr>
              <p:nvPr/>
            </p:nvSpPr>
            <p:spPr>
              <a:xfrm>
                <a:off x="10510726" y="594624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70" name="Content Placeholder 2">
                <a:extLst>
                  <a:ext uri="{FF2B5EF4-FFF2-40B4-BE49-F238E27FC236}">
                    <a16:creationId xmlns:a16="http://schemas.microsoft.com/office/drawing/2014/main" id="{C284FB9F-A0FA-3646-9805-F352C15C96EB}"/>
                  </a:ext>
                </a:extLst>
              </p:cNvPr>
              <p:cNvSpPr txBox="1">
                <a:spLocks noRot="1" noChangeAspect="1" noMove="1" noResize="1" noEditPoints="1" noAdjustHandles="1" noChangeArrowheads="1" noChangeShapeType="1" noTextEdit="1"/>
              </p:cNvSpPr>
              <p:nvPr/>
            </p:nvSpPr>
            <p:spPr>
              <a:xfrm>
                <a:off x="10510726" y="5946248"/>
                <a:ext cx="466367" cy="503588"/>
              </a:xfrm>
              <a:prstGeom prst="rect">
                <a:avLst/>
              </a:prstGeom>
              <a:blipFill>
                <a:blip r:embed="rId8"/>
                <a:stretch>
                  <a:fillRect l="-8333"/>
                </a:stretch>
              </a:blipFill>
            </p:spPr>
            <p:txBody>
              <a:bodyPr/>
              <a:lstStyle/>
              <a:p>
                <a:r>
                  <a:rPr lang="en-US">
                    <a:noFill/>
                  </a:rPr>
                  <a:t> </a:t>
                </a:r>
              </a:p>
            </p:txBody>
          </p:sp>
        </mc:Fallback>
      </mc:AlternateContent>
      <p:grpSp>
        <p:nvGrpSpPr>
          <p:cNvPr id="72" name="Group 71">
            <a:extLst>
              <a:ext uri="{FF2B5EF4-FFF2-40B4-BE49-F238E27FC236}">
                <a16:creationId xmlns:a16="http://schemas.microsoft.com/office/drawing/2014/main" id="{31334007-DA71-A444-AD47-E635C44D54B7}"/>
              </a:ext>
            </a:extLst>
          </p:cNvPr>
          <p:cNvGrpSpPr/>
          <p:nvPr/>
        </p:nvGrpSpPr>
        <p:grpSpPr>
          <a:xfrm rot="16200000">
            <a:off x="7851457" y="4468795"/>
            <a:ext cx="1364224" cy="311369"/>
            <a:chOff x="2297660" y="4140835"/>
            <a:chExt cx="1364224" cy="311369"/>
          </a:xfrm>
        </p:grpSpPr>
        <p:sp>
          <p:nvSpPr>
            <p:cNvPr id="73" name="Rounded Rectangle 72">
              <a:extLst>
                <a:ext uri="{FF2B5EF4-FFF2-40B4-BE49-F238E27FC236}">
                  <a16:creationId xmlns:a16="http://schemas.microsoft.com/office/drawing/2014/main" id="{135F9424-7200-104A-8788-140A9F0708AF}"/>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ADB0F5C-8F1A-284A-BAD4-45D90927B039}"/>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C53B0CC-5E06-4947-B814-68732EE76FE3}"/>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8CD0998B-DA2A-7E48-9E39-69EC418805DA}"/>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2A6805-9DF1-644F-AA84-E16155D85B82}"/>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0523761-D634-D54A-902D-48CE6B6AD33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ight Arrow 78">
            <a:extLst>
              <a:ext uri="{FF2B5EF4-FFF2-40B4-BE49-F238E27FC236}">
                <a16:creationId xmlns:a16="http://schemas.microsoft.com/office/drawing/2014/main" id="{29A5D587-3BF7-D844-A079-BAA35E549D73}"/>
              </a:ext>
            </a:extLst>
          </p:cNvPr>
          <p:cNvSpPr/>
          <p:nvPr/>
        </p:nvSpPr>
        <p:spPr>
          <a:xfrm rot="16200000">
            <a:off x="8248746" y="5544495"/>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4A1C20D9-5FA9-374C-BE0E-EE8AB6D1C62B}"/>
              </a:ext>
            </a:extLst>
          </p:cNvPr>
          <p:cNvGrpSpPr/>
          <p:nvPr/>
        </p:nvGrpSpPr>
        <p:grpSpPr>
          <a:xfrm rot="16200000">
            <a:off x="8906216" y="4468795"/>
            <a:ext cx="1364224" cy="311369"/>
            <a:chOff x="2297660" y="4140835"/>
            <a:chExt cx="1364224" cy="311369"/>
          </a:xfrm>
        </p:grpSpPr>
        <p:sp>
          <p:nvSpPr>
            <p:cNvPr id="82" name="Rounded Rectangle 81">
              <a:extLst>
                <a:ext uri="{FF2B5EF4-FFF2-40B4-BE49-F238E27FC236}">
                  <a16:creationId xmlns:a16="http://schemas.microsoft.com/office/drawing/2014/main" id="{1976AF41-49E3-B943-8E6D-DC1B1262F094}"/>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91B1D3D-F543-894F-A7C8-6EFC086504B1}"/>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E70BD05-7EAF-8A4A-9678-C70110ADFC00}"/>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3138A90-83DB-DC43-B8FC-FEB33326AD3B}"/>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C2083F9-CEA3-FD4A-9B12-9888B07311F9}"/>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9B1CFC66-4603-7D4A-AE30-9BF7C237B0D2}"/>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ight Arrow 87">
            <a:extLst>
              <a:ext uri="{FF2B5EF4-FFF2-40B4-BE49-F238E27FC236}">
                <a16:creationId xmlns:a16="http://schemas.microsoft.com/office/drawing/2014/main" id="{43773DE8-DAC4-FE4C-95AB-4C087B78FA83}"/>
              </a:ext>
            </a:extLst>
          </p:cNvPr>
          <p:cNvSpPr/>
          <p:nvPr/>
        </p:nvSpPr>
        <p:spPr>
          <a:xfrm rot="16200000">
            <a:off x="9303505" y="5544495"/>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a:extLst>
              <a:ext uri="{FF2B5EF4-FFF2-40B4-BE49-F238E27FC236}">
                <a16:creationId xmlns:a16="http://schemas.microsoft.com/office/drawing/2014/main" id="{BBFE39C6-1C06-044C-B5EA-1BB7F378DC30}"/>
              </a:ext>
            </a:extLst>
          </p:cNvPr>
          <p:cNvSpPr/>
          <p:nvPr/>
        </p:nvSpPr>
        <p:spPr>
          <a:xfrm flipH="1">
            <a:off x="9765231" y="4435699"/>
            <a:ext cx="69706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9B374F78-E280-B94F-9213-883BD45B7F24}"/>
              </a:ext>
            </a:extLst>
          </p:cNvPr>
          <p:cNvGrpSpPr/>
          <p:nvPr/>
        </p:nvGrpSpPr>
        <p:grpSpPr>
          <a:xfrm rot="16200000">
            <a:off x="9994460" y="4468794"/>
            <a:ext cx="1364224" cy="311369"/>
            <a:chOff x="2297660" y="4140835"/>
            <a:chExt cx="1364224" cy="311369"/>
          </a:xfrm>
        </p:grpSpPr>
        <p:sp>
          <p:nvSpPr>
            <p:cNvPr id="99" name="Rounded Rectangle 98">
              <a:extLst>
                <a:ext uri="{FF2B5EF4-FFF2-40B4-BE49-F238E27FC236}">
                  <a16:creationId xmlns:a16="http://schemas.microsoft.com/office/drawing/2014/main" id="{11A36619-4FD0-7142-81D9-64797D16226A}"/>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163A9B6-F408-2E4B-BC1D-C4EFE8149241}"/>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D0497E2C-6164-A142-BEA0-1FFB08C1FD1F}"/>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5212A3B-5D92-2A47-BF72-980F2FA38587}"/>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109A8B01-542A-E14C-8CEE-FC7B27DFF89F}"/>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7C7DD58B-482B-554F-8A71-D053E84DE6C2}"/>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ight Arrow 104">
            <a:extLst>
              <a:ext uri="{FF2B5EF4-FFF2-40B4-BE49-F238E27FC236}">
                <a16:creationId xmlns:a16="http://schemas.microsoft.com/office/drawing/2014/main" id="{D8ABD822-3B1F-6C41-97B2-4AEF84AA1398}"/>
              </a:ext>
            </a:extLst>
          </p:cNvPr>
          <p:cNvSpPr/>
          <p:nvPr/>
        </p:nvSpPr>
        <p:spPr>
          <a:xfrm rot="16200000">
            <a:off x="10391749" y="554449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ight Arrow 140">
            <a:extLst>
              <a:ext uri="{FF2B5EF4-FFF2-40B4-BE49-F238E27FC236}">
                <a16:creationId xmlns:a16="http://schemas.microsoft.com/office/drawing/2014/main" id="{C396A0BD-2E23-9743-90F5-1420822D90FB}"/>
              </a:ext>
            </a:extLst>
          </p:cNvPr>
          <p:cNvSpPr/>
          <p:nvPr/>
        </p:nvSpPr>
        <p:spPr>
          <a:xfrm flipH="1">
            <a:off x="8683980" y="4435699"/>
            <a:ext cx="69706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ight Arrow 141">
            <a:extLst>
              <a:ext uri="{FF2B5EF4-FFF2-40B4-BE49-F238E27FC236}">
                <a16:creationId xmlns:a16="http://schemas.microsoft.com/office/drawing/2014/main" id="{7DEB3022-6D1B-0245-8BCA-944CA325073B}"/>
              </a:ext>
            </a:extLst>
          </p:cNvPr>
          <p:cNvSpPr/>
          <p:nvPr/>
        </p:nvSpPr>
        <p:spPr>
          <a:xfrm flipH="1">
            <a:off x="7618738" y="4448222"/>
            <a:ext cx="69706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Content Placeholder 2">
                <a:extLst>
                  <a:ext uri="{FF2B5EF4-FFF2-40B4-BE49-F238E27FC236}">
                    <a16:creationId xmlns:a16="http://schemas.microsoft.com/office/drawing/2014/main" id="{A596422A-F0B4-4C44-B27A-7F8317E7097E}"/>
                  </a:ext>
                </a:extLst>
              </p:cNvPr>
              <p:cNvSpPr txBox="1">
                <a:spLocks/>
              </p:cNvSpPr>
              <p:nvPr/>
            </p:nvSpPr>
            <p:spPr>
              <a:xfrm>
                <a:off x="2331858" y="336558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7" name="Content Placeholder 2">
                <a:extLst>
                  <a:ext uri="{FF2B5EF4-FFF2-40B4-BE49-F238E27FC236}">
                    <a16:creationId xmlns:a16="http://schemas.microsoft.com/office/drawing/2014/main" id="{A596422A-F0B4-4C44-B27A-7F8317E7097E}"/>
                  </a:ext>
                </a:extLst>
              </p:cNvPr>
              <p:cNvSpPr txBox="1">
                <a:spLocks noRot="1" noChangeAspect="1" noMove="1" noResize="1" noEditPoints="1" noAdjustHandles="1" noChangeArrowheads="1" noChangeShapeType="1" noTextEdit="1"/>
              </p:cNvSpPr>
              <p:nvPr/>
            </p:nvSpPr>
            <p:spPr>
              <a:xfrm>
                <a:off x="2331858" y="3365585"/>
                <a:ext cx="466367" cy="503588"/>
              </a:xfrm>
              <a:prstGeom prst="rect">
                <a:avLst/>
              </a:prstGeom>
              <a:blipFill>
                <a:blip r:embed="rId9"/>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Content Placeholder 2">
                <a:extLst>
                  <a:ext uri="{FF2B5EF4-FFF2-40B4-BE49-F238E27FC236}">
                    <a16:creationId xmlns:a16="http://schemas.microsoft.com/office/drawing/2014/main" id="{41F321AD-A534-A649-B742-903975DA94C4}"/>
                  </a:ext>
                </a:extLst>
              </p:cNvPr>
              <p:cNvSpPr txBox="1">
                <a:spLocks/>
              </p:cNvSpPr>
              <p:nvPr/>
            </p:nvSpPr>
            <p:spPr>
              <a:xfrm>
                <a:off x="3366238" y="338964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8" name="Content Placeholder 2">
                <a:extLst>
                  <a:ext uri="{FF2B5EF4-FFF2-40B4-BE49-F238E27FC236}">
                    <a16:creationId xmlns:a16="http://schemas.microsoft.com/office/drawing/2014/main" id="{41F321AD-A534-A649-B742-903975DA94C4}"/>
                  </a:ext>
                </a:extLst>
              </p:cNvPr>
              <p:cNvSpPr txBox="1">
                <a:spLocks noRot="1" noChangeAspect="1" noMove="1" noResize="1" noEditPoints="1" noAdjustHandles="1" noChangeArrowheads="1" noChangeShapeType="1" noTextEdit="1"/>
              </p:cNvSpPr>
              <p:nvPr/>
            </p:nvSpPr>
            <p:spPr>
              <a:xfrm>
                <a:off x="3366238" y="3389647"/>
                <a:ext cx="466367" cy="503588"/>
              </a:xfrm>
              <a:prstGeom prst="rect">
                <a:avLst/>
              </a:prstGeom>
              <a:blipFill>
                <a:blip r:embed="rId10"/>
                <a:stretch>
                  <a:fillRect l="-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Content Placeholder 2">
                <a:extLst>
                  <a:ext uri="{FF2B5EF4-FFF2-40B4-BE49-F238E27FC236}">
                    <a16:creationId xmlns:a16="http://schemas.microsoft.com/office/drawing/2014/main" id="{A81F32A8-B123-934B-AAFB-081560D87663}"/>
                  </a:ext>
                </a:extLst>
              </p:cNvPr>
              <p:cNvSpPr txBox="1">
                <a:spLocks/>
              </p:cNvSpPr>
              <p:nvPr/>
            </p:nvSpPr>
            <p:spPr>
              <a:xfrm>
                <a:off x="4478841" y="338968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9" name="Content Placeholder 2">
                <a:extLst>
                  <a:ext uri="{FF2B5EF4-FFF2-40B4-BE49-F238E27FC236}">
                    <a16:creationId xmlns:a16="http://schemas.microsoft.com/office/drawing/2014/main" id="{A81F32A8-B123-934B-AAFB-081560D87663}"/>
                  </a:ext>
                </a:extLst>
              </p:cNvPr>
              <p:cNvSpPr txBox="1">
                <a:spLocks noRot="1" noChangeAspect="1" noMove="1" noResize="1" noEditPoints="1" noAdjustHandles="1" noChangeArrowheads="1" noChangeShapeType="1" noTextEdit="1"/>
              </p:cNvSpPr>
              <p:nvPr/>
            </p:nvSpPr>
            <p:spPr>
              <a:xfrm>
                <a:off x="4478841" y="3389683"/>
                <a:ext cx="466367" cy="503588"/>
              </a:xfrm>
              <a:prstGeom prst="rect">
                <a:avLst/>
              </a:prstGeom>
              <a:blipFill>
                <a:blip r:embed="rId11"/>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Content Placeholder 2">
                <a:extLst>
                  <a:ext uri="{FF2B5EF4-FFF2-40B4-BE49-F238E27FC236}">
                    <a16:creationId xmlns:a16="http://schemas.microsoft.com/office/drawing/2014/main" id="{55818F1A-0D8E-F04E-AC45-0139433E0BC1}"/>
                  </a:ext>
                </a:extLst>
              </p:cNvPr>
              <p:cNvSpPr txBox="1">
                <a:spLocks/>
              </p:cNvSpPr>
              <p:nvPr/>
            </p:nvSpPr>
            <p:spPr>
              <a:xfrm>
                <a:off x="5557021" y="337787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4" name="Content Placeholder 2">
                <a:extLst>
                  <a:ext uri="{FF2B5EF4-FFF2-40B4-BE49-F238E27FC236}">
                    <a16:creationId xmlns:a16="http://schemas.microsoft.com/office/drawing/2014/main" id="{55818F1A-0D8E-F04E-AC45-0139433E0BC1}"/>
                  </a:ext>
                </a:extLst>
              </p:cNvPr>
              <p:cNvSpPr txBox="1">
                <a:spLocks noRot="1" noChangeAspect="1" noMove="1" noResize="1" noEditPoints="1" noAdjustHandles="1" noChangeArrowheads="1" noChangeShapeType="1" noTextEdit="1"/>
              </p:cNvSpPr>
              <p:nvPr/>
            </p:nvSpPr>
            <p:spPr>
              <a:xfrm>
                <a:off x="5557021" y="3377875"/>
                <a:ext cx="466367" cy="503588"/>
              </a:xfrm>
              <a:prstGeom prst="rect">
                <a:avLst/>
              </a:prstGeom>
              <a:blipFill>
                <a:blip r:embed="rId12"/>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Content Placeholder 2">
                <a:extLst>
                  <a:ext uri="{FF2B5EF4-FFF2-40B4-BE49-F238E27FC236}">
                    <a16:creationId xmlns:a16="http://schemas.microsoft.com/office/drawing/2014/main" id="{30973258-1FC5-C147-8290-0223E0AA8294}"/>
                  </a:ext>
                </a:extLst>
              </p:cNvPr>
              <p:cNvSpPr txBox="1">
                <a:spLocks/>
              </p:cNvSpPr>
              <p:nvPr/>
            </p:nvSpPr>
            <p:spPr>
              <a:xfrm>
                <a:off x="7281437" y="341505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5" name="Content Placeholder 2">
                <a:extLst>
                  <a:ext uri="{FF2B5EF4-FFF2-40B4-BE49-F238E27FC236}">
                    <a16:creationId xmlns:a16="http://schemas.microsoft.com/office/drawing/2014/main" id="{30973258-1FC5-C147-8290-0223E0AA8294}"/>
                  </a:ext>
                </a:extLst>
              </p:cNvPr>
              <p:cNvSpPr txBox="1">
                <a:spLocks noRot="1" noChangeAspect="1" noMove="1" noResize="1" noEditPoints="1" noAdjustHandles="1" noChangeArrowheads="1" noChangeShapeType="1" noTextEdit="1"/>
              </p:cNvSpPr>
              <p:nvPr/>
            </p:nvSpPr>
            <p:spPr>
              <a:xfrm>
                <a:off x="7281437" y="3415053"/>
                <a:ext cx="466367" cy="503588"/>
              </a:xfrm>
              <a:prstGeom prst="rect">
                <a:avLst/>
              </a:prstGeom>
              <a:blipFill>
                <a:blip r:embed="rId13"/>
                <a:stretch>
                  <a:fillRect l="-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Content Placeholder 2">
                <a:extLst>
                  <a:ext uri="{FF2B5EF4-FFF2-40B4-BE49-F238E27FC236}">
                    <a16:creationId xmlns:a16="http://schemas.microsoft.com/office/drawing/2014/main" id="{280BE8FE-1FF3-9C44-ADBF-62D68593B76B}"/>
                  </a:ext>
                </a:extLst>
              </p:cNvPr>
              <p:cNvSpPr txBox="1">
                <a:spLocks/>
              </p:cNvSpPr>
              <p:nvPr/>
            </p:nvSpPr>
            <p:spPr>
              <a:xfrm>
                <a:off x="8315817" y="343911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6" name="Content Placeholder 2">
                <a:extLst>
                  <a:ext uri="{FF2B5EF4-FFF2-40B4-BE49-F238E27FC236}">
                    <a16:creationId xmlns:a16="http://schemas.microsoft.com/office/drawing/2014/main" id="{280BE8FE-1FF3-9C44-ADBF-62D68593B76B}"/>
                  </a:ext>
                </a:extLst>
              </p:cNvPr>
              <p:cNvSpPr txBox="1">
                <a:spLocks noRot="1" noChangeAspect="1" noMove="1" noResize="1" noEditPoints="1" noAdjustHandles="1" noChangeArrowheads="1" noChangeShapeType="1" noTextEdit="1"/>
              </p:cNvSpPr>
              <p:nvPr/>
            </p:nvSpPr>
            <p:spPr>
              <a:xfrm>
                <a:off x="8315817" y="3439115"/>
                <a:ext cx="466367" cy="503588"/>
              </a:xfrm>
              <a:prstGeom prst="rect">
                <a:avLst/>
              </a:prstGeom>
              <a:blipFill>
                <a:blip r:embed="rId14"/>
                <a:stretch>
                  <a:fillRect l="-15789"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Content Placeholder 2">
                <a:extLst>
                  <a:ext uri="{FF2B5EF4-FFF2-40B4-BE49-F238E27FC236}">
                    <a16:creationId xmlns:a16="http://schemas.microsoft.com/office/drawing/2014/main" id="{A07DEFB1-20A0-2F49-95D3-4A3A9BE43DEC}"/>
                  </a:ext>
                </a:extLst>
              </p:cNvPr>
              <p:cNvSpPr txBox="1">
                <a:spLocks/>
              </p:cNvSpPr>
              <p:nvPr/>
            </p:nvSpPr>
            <p:spPr>
              <a:xfrm>
                <a:off x="9428420" y="343915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7" name="Content Placeholder 2">
                <a:extLst>
                  <a:ext uri="{FF2B5EF4-FFF2-40B4-BE49-F238E27FC236}">
                    <a16:creationId xmlns:a16="http://schemas.microsoft.com/office/drawing/2014/main" id="{A07DEFB1-20A0-2F49-95D3-4A3A9BE43DEC}"/>
                  </a:ext>
                </a:extLst>
              </p:cNvPr>
              <p:cNvSpPr txBox="1">
                <a:spLocks noRot="1" noChangeAspect="1" noMove="1" noResize="1" noEditPoints="1" noAdjustHandles="1" noChangeArrowheads="1" noChangeShapeType="1" noTextEdit="1"/>
              </p:cNvSpPr>
              <p:nvPr/>
            </p:nvSpPr>
            <p:spPr>
              <a:xfrm>
                <a:off x="9428420" y="3439151"/>
                <a:ext cx="466367" cy="503588"/>
              </a:xfrm>
              <a:prstGeom prst="rect">
                <a:avLst/>
              </a:prstGeom>
              <a:blipFill>
                <a:blip r:embed="rId15"/>
                <a:stretch>
                  <a:fillRect l="-15789"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Content Placeholder 2">
                <a:extLst>
                  <a:ext uri="{FF2B5EF4-FFF2-40B4-BE49-F238E27FC236}">
                    <a16:creationId xmlns:a16="http://schemas.microsoft.com/office/drawing/2014/main" id="{88CCFE5D-301B-6247-BAA2-626133E8A584}"/>
                  </a:ext>
                </a:extLst>
              </p:cNvPr>
              <p:cNvSpPr txBox="1">
                <a:spLocks/>
              </p:cNvSpPr>
              <p:nvPr/>
            </p:nvSpPr>
            <p:spPr>
              <a:xfrm>
                <a:off x="10506600" y="342734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8" name="Content Placeholder 2">
                <a:extLst>
                  <a:ext uri="{FF2B5EF4-FFF2-40B4-BE49-F238E27FC236}">
                    <a16:creationId xmlns:a16="http://schemas.microsoft.com/office/drawing/2014/main" id="{88CCFE5D-301B-6247-BAA2-626133E8A584}"/>
                  </a:ext>
                </a:extLst>
              </p:cNvPr>
              <p:cNvSpPr txBox="1">
                <a:spLocks noRot="1" noChangeAspect="1" noMove="1" noResize="1" noEditPoints="1" noAdjustHandles="1" noChangeArrowheads="1" noChangeShapeType="1" noTextEdit="1"/>
              </p:cNvSpPr>
              <p:nvPr/>
            </p:nvSpPr>
            <p:spPr>
              <a:xfrm>
                <a:off x="10506600" y="3427343"/>
                <a:ext cx="466367" cy="503588"/>
              </a:xfrm>
              <a:prstGeom prst="rect">
                <a:avLst/>
              </a:prstGeom>
              <a:blipFill>
                <a:blip r:embed="rId16"/>
                <a:stretch>
                  <a:fillRect l="-15789"/>
                </a:stretch>
              </a:blipFill>
            </p:spPr>
            <p:txBody>
              <a:bodyPr/>
              <a:lstStyle/>
              <a:p>
                <a:r>
                  <a:rPr lang="en-US">
                    <a:noFill/>
                  </a:rPr>
                  <a:t> </a:t>
                </a:r>
              </a:p>
            </p:txBody>
          </p:sp>
        </mc:Fallback>
      </mc:AlternateContent>
      <p:grpSp>
        <p:nvGrpSpPr>
          <p:cNvPr id="149" name="Group 148">
            <a:extLst>
              <a:ext uri="{FF2B5EF4-FFF2-40B4-BE49-F238E27FC236}">
                <a16:creationId xmlns:a16="http://schemas.microsoft.com/office/drawing/2014/main" id="{EF2F8E7E-85F9-1C41-A63D-B3A0EEA0D934}"/>
              </a:ext>
            </a:extLst>
          </p:cNvPr>
          <p:cNvGrpSpPr/>
          <p:nvPr/>
        </p:nvGrpSpPr>
        <p:grpSpPr>
          <a:xfrm rot="16200000">
            <a:off x="4240169" y="2496690"/>
            <a:ext cx="1116182" cy="311369"/>
            <a:chOff x="2297660" y="4140836"/>
            <a:chExt cx="1116182" cy="311369"/>
          </a:xfrm>
        </p:grpSpPr>
        <p:sp>
          <p:nvSpPr>
            <p:cNvPr id="150" name="Rounded Rectangle 149">
              <a:extLst>
                <a:ext uri="{FF2B5EF4-FFF2-40B4-BE49-F238E27FC236}">
                  <a16:creationId xmlns:a16="http://schemas.microsoft.com/office/drawing/2014/main" id="{831421CC-D4E8-7A4B-9A77-B1D994BC2D10}"/>
                </a:ext>
              </a:extLst>
            </p:cNvPr>
            <p:cNvSpPr/>
            <p:nvPr/>
          </p:nvSpPr>
          <p:spPr>
            <a:xfrm>
              <a:off x="2297660" y="4140836"/>
              <a:ext cx="1116182"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554C2483-4325-BC4C-9F2C-8E7415159B12}"/>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1EC24B26-5C89-0B46-9173-F7E87DBAC7C0}"/>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8BD8C7F1-38F5-0948-A2F1-EAEBA90F202E}"/>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987BCF7B-C9AE-5C47-B8D8-DAB27F0626DD}"/>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56" name="Content Placeholder 2">
                <a:extLst>
                  <a:ext uri="{FF2B5EF4-FFF2-40B4-BE49-F238E27FC236}">
                    <a16:creationId xmlns:a16="http://schemas.microsoft.com/office/drawing/2014/main" id="{54C140CB-0AB0-5047-A16E-E34C85B3BF14}"/>
                  </a:ext>
                </a:extLst>
              </p:cNvPr>
              <p:cNvSpPr txBox="1">
                <a:spLocks/>
              </p:cNvSpPr>
              <p:nvPr/>
            </p:nvSpPr>
            <p:spPr>
              <a:xfrm>
                <a:off x="4149574" y="271825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56" name="Content Placeholder 2">
                <a:extLst>
                  <a:ext uri="{FF2B5EF4-FFF2-40B4-BE49-F238E27FC236}">
                    <a16:creationId xmlns:a16="http://schemas.microsoft.com/office/drawing/2014/main" id="{54C140CB-0AB0-5047-A16E-E34C85B3BF14}"/>
                  </a:ext>
                </a:extLst>
              </p:cNvPr>
              <p:cNvSpPr txBox="1">
                <a:spLocks noRot="1" noChangeAspect="1" noMove="1" noResize="1" noEditPoints="1" noAdjustHandles="1" noChangeArrowheads="1" noChangeShapeType="1" noTextEdit="1"/>
              </p:cNvSpPr>
              <p:nvPr/>
            </p:nvSpPr>
            <p:spPr>
              <a:xfrm>
                <a:off x="4149574" y="2718257"/>
                <a:ext cx="466367" cy="503588"/>
              </a:xfrm>
              <a:prstGeom prst="rect">
                <a:avLst/>
              </a:prstGeom>
              <a:blipFill>
                <a:blip r:embed="rId9"/>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Content Placeholder 2">
                <a:extLst>
                  <a:ext uri="{FF2B5EF4-FFF2-40B4-BE49-F238E27FC236}">
                    <a16:creationId xmlns:a16="http://schemas.microsoft.com/office/drawing/2014/main" id="{759E582D-C931-B049-9A38-57BC4B2C6115}"/>
                  </a:ext>
                </a:extLst>
              </p:cNvPr>
              <p:cNvSpPr txBox="1">
                <a:spLocks/>
              </p:cNvSpPr>
              <p:nvPr/>
            </p:nvSpPr>
            <p:spPr>
              <a:xfrm>
                <a:off x="4182465" y="214163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57" name="Content Placeholder 2">
                <a:extLst>
                  <a:ext uri="{FF2B5EF4-FFF2-40B4-BE49-F238E27FC236}">
                    <a16:creationId xmlns:a16="http://schemas.microsoft.com/office/drawing/2014/main" id="{759E582D-C931-B049-9A38-57BC4B2C6115}"/>
                  </a:ext>
                </a:extLst>
              </p:cNvPr>
              <p:cNvSpPr txBox="1">
                <a:spLocks noRot="1" noChangeAspect="1" noMove="1" noResize="1" noEditPoints="1" noAdjustHandles="1" noChangeArrowheads="1" noChangeShapeType="1" noTextEdit="1"/>
              </p:cNvSpPr>
              <p:nvPr/>
            </p:nvSpPr>
            <p:spPr>
              <a:xfrm>
                <a:off x="4182465" y="2141638"/>
                <a:ext cx="466367" cy="503588"/>
              </a:xfrm>
              <a:prstGeom prst="rect">
                <a:avLst/>
              </a:prstGeom>
              <a:blipFill>
                <a:blip r:embed="rId17"/>
                <a:stretch>
                  <a:fillRect l="-15789" b="-2500"/>
                </a:stretch>
              </a:blipFill>
            </p:spPr>
            <p:txBody>
              <a:bodyPr/>
              <a:lstStyle/>
              <a:p>
                <a:r>
                  <a:rPr lang="en-US">
                    <a:noFill/>
                  </a:rPr>
                  <a:t> </a:t>
                </a:r>
              </a:p>
            </p:txBody>
          </p:sp>
        </mc:Fallback>
      </mc:AlternateContent>
      <p:grpSp>
        <p:nvGrpSpPr>
          <p:cNvPr id="158" name="Group 157">
            <a:extLst>
              <a:ext uri="{FF2B5EF4-FFF2-40B4-BE49-F238E27FC236}">
                <a16:creationId xmlns:a16="http://schemas.microsoft.com/office/drawing/2014/main" id="{524BA0F9-44C0-774A-A06F-16406522B7AB}"/>
              </a:ext>
            </a:extLst>
          </p:cNvPr>
          <p:cNvGrpSpPr/>
          <p:nvPr/>
        </p:nvGrpSpPr>
        <p:grpSpPr>
          <a:xfrm rot="16200000">
            <a:off x="5465297" y="2496690"/>
            <a:ext cx="1116182" cy="311369"/>
            <a:chOff x="2297660" y="4140836"/>
            <a:chExt cx="1116182" cy="311369"/>
          </a:xfrm>
        </p:grpSpPr>
        <p:sp>
          <p:nvSpPr>
            <p:cNvPr id="159" name="Rounded Rectangle 158">
              <a:extLst>
                <a:ext uri="{FF2B5EF4-FFF2-40B4-BE49-F238E27FC236}">
                  <a16:creationId xmlns:a16="http://schemas.microsoft.com/office/drawing/2014/main" id="{82CC5667-8536-4A43-B47E-9D35FB5D2DFF}"/>
                </a:ext>
              </a:extLst>
            </p:cNvPr>
            <p:cNvSpPr/>
            <p:nvPr/>
          </p:nvSpPr>
          <p:spPr>
            <a:xfrm>
              <a:off x="2297660" y="4140836"/>
              <a:ext cx="1116182"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9AACF1C8-50C5-D643-B95A-FB68837AA0A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32E5D5A8-3C96-6244-A57D-AF5026689E0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4B99EA73-83E4-1149-AF5D-C53C7DF88BC2}"/>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FA16EBA4-6072-C941-A1BC-F5207FAB0130}"/>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4" name="Content Placeholder 2">
                <a:extLst>
                  <a:ext uri="{FF2B5EF4-FFF2-40B4-BE49-F238E27FC236}">
                    <a16:creationId xmlns:a16="http://schemas.microsoft.com/office/drawing/2014/main" id="{80778044-62FA-3C43-A421-4722343DBE98}"/>
                  </a:ext>
                </a:extLst>
              </p:cNvPr>
              <p:cNvSpPr txBox="1">
                <a:spLocks/>
              </p:cNvSpPr>
              <p:nvPr/>
            </p:nvSpPr>
            <p:spPr>
              <a:xfrm>
                <a:off x="5374702" y="271825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64" name="Content Placeholder 2">
                <a:extLst>
                  <a:ext uri="{FF2B5EF4-FFF2-40B4-BE49-F238E27FC236}">
                    <a16:creationId xmlns:a16="http://schemas.microsoft.com/office/drawing/2014/main" id="{80778044-62FA-3C43-A421-4722343DBE98}"/>
                  </a:ext>
                </a:extLst>
              </p:cNvPr>
              <p:cNvSpPr txBox="1">
                <a:spLocks noRot="1" noChangeAspect="1" noMove="1" noResize="1" noEditPoints="1" noAdjustHandles="1" noChangeArrowheads="1" noChangeShapeType="1" noTextEdit="1"/>
              </p:cNvSpPr>
              <p:nvPr/>
            </p:nvSpPr>
            <p:spPr>
              <a:xfrm>
                <a:off x="5374702" y="2718257"/>
                <a:ext cx="466367" cy="503588"/>
              </a:xfrm>
              <a:prstGeom prst="rect">
                <a:avLst/>
              </a:prstGeom>
              <a:blipFill>
                <a:blip r:embed="rId18"/>
                <a:stretch>
                  <a:fillRect l="-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Content Placeholder 2">
                <a:extLst>
                  <a:ext uri="{FF2B5EF4-FFF2-40B4-BE49-F238E27FC236}">
                    <a16:creationId xmlns:a16="http://schemas.microsoft.com/office/drawing/2014/main" id="{41A88944-D2CC-5C4C-B790-78B1C92B9FA5}"/>
                  </a:ext>
                </a:extLst>
              </p:cNvPr>
              <p:cNvSpPr txBox="1">
                <a:spLocks/>
              </p:cNvSpPr>
              <p:nvPr/>
            </p:nvSpPr>
            <p:spPr>
              <a:xfrm>
                <a:off x="5407593" y="214163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p:txBody>
          </p:sp>
        </mc:Choice>
        <mc:Fallback xmlns="">
          <p:sp>
            <p:nvSpPr>
              <p:cNvPr id="165" name="Content Placeholder 2">
                <a:extLst>
                  <a:ext uri="{FF2B5EF4-FFF2-40B4-BE49-F238E27FC236}">
                    <a16:creationId xmlns:a16="http://schemas.microsoft.com/office/drawing/2014/main" id="{41A88944-D2CC-5C4C-B790-78B1C92B9FA5}"/>
                  </a:ext>
                </a:extLst>
              </p:cNvPr>
              <p:cNvSpPr txBox="1">
                <a:spLocks noRot="1" noChangeAspect="1" noMove="1" noResize="1" noEditPoints="1" noAdjustHandles="1" noChangeArrowheads="1" noChangeShapeType="1" noTextEdit="1"/>
              </p:cNvSpPr>
              <p:nvPr/>
            </p:nvSpPr>
            <p:spPr>
              <a:xfrm>
                <a:off x="5407593" y="2141638"/>
                <a:ext cx="466367" cy="503588"/>
              </a:xfrm>
              <a:prstGeom prst="rect">
                <a:avLst/>
              </a:prstGeom>
              <a:blipFill>
                <a:blip r:embed="rId14"/>
                <a:stretch>
                  <a:fillRect l="-15789" b="-2500"/>
                </a:stretch>
              </a:blipFill>
            </p:spPr>
            <p:txBody>
              <a:bodyPr/>
              <a:lstStyle/>
              <a:p>
                <a:r>
                  <a:rPr lang="en-US">
                    <a:noFill/>
                  </a:rPr>
                  <a:t> </a:t>
                </a:r>
              </a:p>
            </p:txBody>
          </p:sp>
        </mc:Fallback>
      </mc:AlternateContent>
      <p:grpSp>
        <p:nvGrpSpPr>
          <p:cNvPr id="166" name="Group 165">
            <a:extLst>
              <a:ext uri="{FF2B5EF4-FFF2-40B4-BE49-F238E27FC236}">
                <a16:creationId xmlns:a16="http://schemas.microsoft.com/office/drawing/2014/main" id="{898AD321-4E54-F848-B556-223A269037D7}"/>
              </a:ext>
            </a:extLst>
          </p:cNvPr>
          <p:cNvGrpSpPr/>
          <p:nvPr/>
        </p:nvGrpSpPr>
        <p:grpSpPr>
          <a:xfrm rot="16200000">
            <a:off x="6742070" y="2496689"/>
            <a:ext cx="1116182" cy="311369"/>
            <a:chOff x="2297660" y="4140836"/>
            <a:chExt cx="1116182" cy="311369"/>
          </a:xfrm>
        </p:grpSpPr>
        <p:sp>
          <p:nvSpPr>
            <p:cNvPr id="167" name="Rounded Rectangle 166">
              <a:extLst>
                <a:ext uri="{FF2B5EF4-FFF2-40B4-BE49-F238E27FC236}">
                  <a16:creationId xmlns:a16="http://schemas.microsoft.com/office/drawing/2014/main" id="{A2521774-C4A3-714B-A25E-501AE95601FF}"/>
                </a:ext>
              </a:extLst>
            </p:cNvPr>
            <p:cNvSpPr/>
            <p:nvPr/>
          </p:nvSpPr>
          <p:spPr>
            <a:xfrm>
              <a:off x="2297660" y="4140836"/>
              <a:ext cx="1116182"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9D36962C-73CA-AB4D-923E-E1D044DD01AA}"/>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4F6ED50-39D8-1C41-971C-4046C8DBAFC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0FB70222-E092-0947-9C1C-84A2F453795E}"/>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BFBBB9EB-AD38-9E43-B296-D6914275D29F}"/>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2" name="Content Placeholder 2">
                <a:extLst>
                  <a:ext uri="{FF2B5EF4-FFF2-40B4-BE49-F238E27FC236}">
                    <a16:creationId xmlns:a16="http://schemas.microsoft.com/office/drawing/2014/main" id="{B4C3B82F-F6CE-E942-972C-E49F8F650AEF}"/>
                  </a:ext>
                </a:extLst>
              </p:cNvPr>
              <p:cNvSpPr txBox="1">
                <a:spLocks/>
              </p:cNvSpPr>
              <p:nvPr/>
            </p:nvSpPr>
            <p:spPr>
              <a:xfrm>
                <a:off x="6651475" y="271825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72" name="Content Placeholder 2">
                <a:extLst>
                  <a:ext uri="{FF2B5EF4-FFF2-40B4-BE49-F238E27FC236}">
                    <a16:creationId xmlns:a16="http://schemas.microsoft.com/office/drawing/2014/main" id="{B4C3B82F-F6CE-E942-972C-E49F8F650AEF}"/>
                  </a:ext>
                </a:extLst>
              </p:cNvPr>
              <p:cNvSpPr txBox="1">
                <a:spLocks noRot="1" noChangeAspect="1" noMove="1" noResize="1" noEditPoints="1" noAdjustHandles="1" noChangeArrowheads="1" noChangeShapeType="1" noTextEdit="1"/>
              </p:cNvSpPr>
              <p:nvPr/>
            </p:nvSpPr>
            <p:spPr>
              <a:xfrm>
                <a:off x="6651475" y="2718256"/>
                <a:ext cx="466367" cy="503588"/>
              </a:xfrm>
              <a:prstGeom prst="rect">
                <a:avLst/>
              </a:prstGeom>
              <a:blipFill>
                <a:blip r:embed="rId19"/>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Content Placeholder 2">
                <a:extLst>
                  <a:ext uri="{FF2B5EF4-FFF2-40B4-BE49-F238E27FC236}">
                    <a16:creationId xmlns:a16="http://schemas.microsoft.com/office/drawing/2014/main" id="{1227E4BB-A705-0344-ABAA-7FE450EC2D5B}"/>
                  </a:ext>
                </a:extLst>
              </p:cNvPr>
              <p:cNvSpPr txBox="1">
                <a:spLocks/>
              </p:cNvSpPr>
              <p:nvPr/>
            </p:nvSpPr>
            <p:spPr>
              <a:xfrm>
                <a:off x="6684366" y="214163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p:txBody>
          </p:sp>
        </mc:Choice>
        <mc:Fallback xmlns="">
          <p:sp>
            <p:nvSpPr>
              <p:cNvPr id="173" name="Content Placeholder 2">
                <a:extLst>
                  <a:ext uri="{FF2B5EF4-FFF2-40B4-BE49-F238E27FC236}">
                    <a16:creationId xmlns:a16="http://schemas.microsoft.com/office/drawing/2014/main" id="{1227E4BB-A705-0344-ABAA-7FE450EC2D5B}"/>
                  </a:ext>
                </a:extLst>
              </p:cNvPr>
              <p:cNvSpPr txBox="1">
                <a:spLocks noRot="1" noChangeAspect="1" noMove="1" noResize="1" noEditPoints="1" noAdjustHandles="1" noChangeArrowheads="1" noChangeShapeType="1" noTextEdit="1"/>
              </p:cNvSpPr>
              <p:nvPr/>
            </p:nvSpPr>
            <p:spPr>
              <a:xfrm>
                <a:off x="6684366" y="2141637"/>
                <a:ext cx="466367" cy="503588"/>
              </a:xfrm>
              <a:prstGeom prst="rect">
                <a:avLst/>
              </a:prstGeom>
              <a:blipFill>
                <a:blip r:embed="rId15"/>
                <a:stretch>
                  <a:fillRect l="-15789" b="-2500"/>
                </a:stretch>
              </a:blipFill>
            </p:spPr>
            <p:txBody>
              <a:bodyPr/>
              <a:lstStyle/>
              <a:p>
                <a:r>
                  <a:rPr lang="en-US">
                    <a:noFill/>
                  </a:rPr>
                  <a:t> </a:t>
                </a:r>
              </a:p>
            </p:txBody>
          </p:sp>
        </mc:Fallback>
      </mc:AlternateContent>
      <p:grpSp>
        <p:nvGrpSpPr>
          <p:cNvPr id="174" name="Group 173">
            <a:extLst>
              <a:ext uri="{FF2B5EF4-FFF2-40B4-BE49-F238E27FC236}">
                <a16:creationId xmlns:a16="http://schemas.microsoft.com/office/drawing/2014/main" id="{56947FB1-0D59-E042-A8C5-E94B6F4CADAD}"/>
              </a:ext>
            </a:extLst>
          </p:cNvPr>
          <p:cNvGrpSpPr/>
          <p:nvPr/>
        </p:nvGrpSpPr>
        <p:grpSpPr>
          <a:xfrm rot="16200000">
            <a:off x="8068409" y="2496688"/>
            <a:ext cx="1116182" cy="311369"/>
            <a:chOff x="2297660" y="4140836"/>
            <a:chExt cx="1116182" cy="311369"/>
          </a:xfrm>
        </p:grpSpPr>
        <p:sp>
          <p:nvSpPr>
            <p:cNvPr id="175" name="Rounded Rectangle 174">
              <a:extLst>
                <a:ext uri="{FF2B5EF4-FFF2-40B4-BE49-F238E27FC236}">
                  <a16:creationId xmlns:a16="http://schemas.microsoft.com/office/drawing/2014/main" id="{DC491FFE-AD71-B247-B36F-7072B63D15F3}"/>
                </a:ext>
              </a:extLst>
            </p:cNvPr>
            <p:cNvSpPr/>
            <p:nvPr/>
          </p:nvSpPr>
          <p:spPr>
            <a:xfrm>
              <a:off x="2297660" y="4140836"/>
              <a:ext cx="1116182"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81D3C225-C5B3-4A47-AEDC-145500A6DC1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3353E1EF-8012-2F49-9E99-C43745DB0F6B}"/>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67A758EF-51DA-0048-8233-7564331A2171}"/>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F2CD9587-C696-544C-A65A-4E908D8F79D1}"/>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80" name="Content Placeholder 2">
                <a:extLst>
                  <a:ext uri="{FF2B5EF4-FFF2-40B4-BE49-F238E27FC236}">
                    <a16:creationId xmlns:a16="http://schemas.microsoft.com/office/drawing/2014/main" id="{D03707FA-E873-424C-B2E3-2C2B84280575}"/>
                  </a:ext>
                </a:extLst>
              </p:cNvPr>
              <p:cNvSpPr txBox="1">
                <a:spLocks/>
              </p:cNvSpPr>
              <p:nvPr/>
            </p:nvSpPr>
            <p:spPr>
              <a:xfrm>
                <a:off x="7977814" y="271825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0" name="Content Placeholder 2">
                <a:extLst>
                  <a:ext uri="{FF2B5EF4-FFF2-40B4-BE49-F238E27FC236}">
                    <a16:creationId xmlns:a16="http://schemas.microsoft.com/office/drawing/2014/main" id="{D03707FA-E873-424C-B2E3-2C2B84280575}"/>
                  </a:ext>
                </a:extLst>
              </p:cNvPr>
              <p:cNvSpPr txBox="1">
                <a:spLocks noRot="1" noChangeAspect="1" noMove="1" noResize="1" noEditPoints="1" noAdjustHandles="1" noChangeArrowheads="1" noChangeShapeType="1" noTextEdit="1"/>
              </p:cNvSpPr>
              <p:nvPr/>
            </p:nvSpPr>
            <p:spPr>
              <a:xfrm>
                <a:off x="7977814" y="2718255"/>
                <a:ext cx="466367" cy="503588"/>
              </a:xfrm>
              <a:prstGeom prst="rect">
                <a:avLst/>
              </a:prstGeom>
              <a:blipFill>
                <a:blip r:embed="rId20"/>
                <a:stretch>
                  <a:fillRect l="-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Content Placeholder 2">
                <a:extLst>
                  <a:ext uri="{FF2B5EF4-FFF2-40B4-BE49-F238E27FC236}">
                    <a16:creationId xmlns:a16="http://schemas.microsoft.com/office/drawing/2014/main" id="{8C987A6B-7C0D-D541-B105-6AC98389193D}"/>
                  </a:ext>
                </a:extLst>
              </p:cNvPr>
              <p:cNvSpPr txBox="1">
                <a:spLocks/>
              </p:cNvSpPr>
              <p:nvPr/>
            </p:nvSpPr>
            <p:spPr>
              <a:xfrm>
                <a:off x="8010705" y="214163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p:txBody>
          </p:sp>
        </mc:Choice>
        <mc:Fallback xmlns="">
          <p:sp>
            <p:nvSpPr>
              <p:cNvPr id="181" name="Content Placeholder 2">
                <a:extLst>
                  <a:ext uri="{FF2B5EF4-FFF2-40B4-BE49-F238E27FC236}">
                    <a16:creationId xmlns:a16="http://schemas.microsoft.com/office/drawing/2014/main" id="{8C987A6B-7C0D-D541-B105-6AC98389193D}"/>
                  </a:ext>
                </a:extLst>
              </p:cNvPr>
              <p:cNvSpPr txBox="1">
                <a:spLocks noRot="1" noChangeAspect="1" noMove="1" noResize="1" noEditPoints="1" noAdjustHandles="1" noChangeArrowheads="1" noChangeShapeType="1" noTextEdit="1"/>
              </p:cNvSpPr>
              <p:nvPr/>
            </p:nvSpPr>
            <p:spPr>
              <a:xfrm>
                <a:off x="8010705" y="2141636"/>
                <a:ext cx="466367" cy="503588"/>
              </a:xfrm>
              <a:prstGeom prst="rect">
                <a:avLst/>
              </a:prstGeom>
              <a:blipFill>
                <a:blip r:embed="rId21"/>
                <a:stretch>
                  <a:fillRect l="-16216" b="-2500"/>
                </a:stretch>
              </a:blipFill>
            </p:spPr>
            <p:txBody>
              <a:bodyPr/>
              <a:lstStyle/>
              <a:p>
                <a:r>
                  <a:rPr lang="en-US">
                    <a:noFill/>
                  </a:rPr>
                  <a:t> </a:t>
                </a:r>
              </a:p>
            </p:txBody>
          </p:sp>
        </mc:Fallback>
      </mc:AlternateContent>
      <p:sp>
        <p:nvSpPr>
          <p:cNvPr id="190" name="Content Placeholder 2">
            <a:extLst>
              <a:ext uri="{FF2B5EF4-FFF2-40B4-BE49-F238E27FC236}">
                <a16:creationId xmlns:a16="http://schemas.microsoft.com/office/drawing/2014/main" id="{00D85FEA-08DD-4F46-8B51-CD266028460A}"/>
              </a:ext>
            </a:extLst>
          </p:cNvPr>
          <p:cNvSpPr txBox="1">
            <a:spLocks/>
          </p:cNvSpPr>
          <p:nvPr/>
        </p:nvSpPr>
        <p:spPr>
          <a:xfrm>
            <a:off x="236508" y="2420644"/>
            <a:ext cx="3393995"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Concatenate the hidden layers</a:t>
            </a:r>
          </a:p>
        </p:txBody>
      </p:sp>
      <p:sp>
        <p:nvSpPr>
          <p:cNvPr id="136" name="Slide Number Placeholder 9">
            <a:extLst>
              <a:ext uri="{FF2B5EF4-FFF2-40B4-BE49-F238E27FC236}">
                <a16:creationId xmlns:a16="http://schemas.microsoft.com/office/drawing/2014/main" id="{BD6E498E-3B89-1040-A921-6DB3C483F560}"/>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73</a:t>
            </a:fld>
            <a:endParaRPr lang="en-US" dirty="0"/>
          </a:p>
        </p:txBody>
      </p:sp>
    </p:spTree>
    <p:extLst>
      <p:ext uri="{BB962C8B-B14F-4D97-AF65-F5344CB8AC3E}">
        <p14:creationId xmlns:p14="http://schemas.microsoft.com/office/powerpoint/2010/main" val="30376485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Extensions: </a:t>
            </a:r>
            <a:r>
              <a:rPr lang="en-US" dirty="0">
                <a:solidFill>
                  <a:srgbClr val="7030A0"/>
                </a:solidFill>
              </a:rPr>
              <a:t>Bi-directional LSTMs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10220D83-540B-A545-AE93-1975A8847A44}"/>
              </a:ext>
            </a:extLst>
          </p:cNvPr>
          <p:cNvSpPr txBox="1">
            <a:spLocks/>
          </p:cNvSpPr>
          <p:nvPr/>
        </p:nvSpPr>
        <p:spPr>
          <a:xfrm>
            <a:off x="340077" y="5954516"/>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6" name="Content Placeholder 2">
            <a:extLst>
              <a:ext uri="{FF2B5EF4-FFF2-40B4-BE49-F238E27FC236}">
                <a16:creationId xmlns:a16="http://schemas.microsoft.com/office/drawing/2014/main" id="{770A8F7A-0C41-1042-A538-717F31D9F1D2}"/>
              </a:ext>
            </a:extLst>
          </p:cNvPr>
          <p:cNvSpPr txBox="1">
            <a:spLocks/>
          </p:cNvSpPr>
          <p:nvPr/>
        </p:nvSpPr>
        <p:spPr>
          <a:xfrm>
            <a:off x="236508" y="4285661"/>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7" name="Content Placeholder 2">
            <a:extLst>
              <a:ext uri="{FF2B5EF4-FFF2-40B4-BE49-F238E27FC236}">
                <a16:creationId xmlns:a16="http://schemas.microsoft.com/office/drawing/2014/main" id="{D25DDBB7-0901-C34C-AAB4-14DC8E54B65F}"/>
              </a:ext>
            </a:extLst>
          </p:cNvPr>
          <p:cNvSpPr txBox="1">
            <a:spLocks/>
          </p:cNvSpPr>
          <p:nvPr/>
        </p:nvSpPr>
        <p:spPr>
          <a:xfrm>
            <a:off x="340077" y="1034606"/>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grpSp>
        <p:nvGrpSpPr>
          <p:cNvPr id="2" name="Group 1">
            <a:extLst>
              <a:ext uri="{FF2B5EF4-FFF2-40B4-BE49-F238E27FC236}">
                <a16:creationId xmlns:a16="http://schemas.microsoft.com/office/drawing/2014/main" id="{9F4377CE-0706-914A-92BC-7FB789BAB97A}"/>
              </a:ext>
            </a:extLst>
          </p:cNvPr>
          <p:cNvGrpSpPr/>
          <p:nvPr/>
        </p:nvGrpSpPr>
        <p:grpSpPr>
          <a:xfrm rot="16200000">
            <a:off x="1815592" y="4444937"/>
            <a:ext cx="1364224" cy="311369"/>
            <a:chOff x="2297660" y="4140835"/>
            <a:chExt cx="1364224" cy="311369"/>
          </a:xfrm>
        </p:grpSpPr>
        <p:sp>
          <p:nvSpPr>
            <p:cNvPr id="17" name="Rounded Rectangle 16">
              <a:extLst>
                <a:ext uri="{FF2B5EF4-FFF2-40B4-BE49-F238E27FC236}">
                  <a16:creationId xmlns:a16="http://schemas.microsoft.com/office/drawing/2014/main" id="{66C8ACB1-4DE8-C34B-BBE1-52B0F3C86BA5}"/>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E1A6EB7-9B59-BF41-8A80-FAEA4B51C30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34F333C-A3C4-C34D-A8D0-264514E95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F9F2533-B485-2341-97E6-863A44A3B0F6}"/>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51967D-3608-3E43-819C-CA40D4B4BB7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EBDEF82-EFD6-2342-9F7A-A5C5F411908F}"/>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Arrow 24">
            <a:extLst>
              <a:ext uri="{FF2B5EF4-FFF2-40B4-BE49-F238E27FC236}">
                <a16:creationId xmlns:a16="http://schemas.microsoft.com/office/drawing/2014/main" id="{F6910C14-BAA4-3148-8486-7878900FB35A}"/>
              </a:ext>
            </a:extLst>
          </p:cNvPr>
          <p:cNvSpPr/>
          <p:nvPr/>
        </p:nvSpPr>
        <p:spPr>
          <a:xfrm rot="16200000">
            <a:off x="221288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DB0BF050-0757-9A44-B2EB-AE8B5029B576}"/>
                  </a:ext>
                </a:extLst>
              </p:cNvPr>
              <p:cNvSpPr txBox="1">
                <a:spLocks/>
              </p:cNvSpPr>
              <p:nvPr/>
            </p:nvSpPr>
            <p:spPr>
              <a:xfrm>
                <a:off x="2331858" y="58969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DB0BF050-0757-9A44-B2EB-AE8B5029B576}"/>
                  </a:ext>
                </a:extLst>
              </p:cNvPr>
              <p:cNvSpPr txBox="1">
                <a:spLocks noRot="1" noChangeAspect="1" noMove="1" noResize="1" noEditPoints="1" noAdjustHandles="1" noChangeArrowheads="1" noChangeShapeType="1" noTextEdit="1"/>
              </p:cNvSpPr>
              <p:nvPr/>
            </p:nvSpPr>
            <p:spPr>
              <a:xfrm>
                <a:off x="2331858" y="5896990"/>
                <a:ext cx="466367" cy="503588"/>
              </a:xfrm>
              <a:prstGeom prst="rect">
                <a:avLst/>
              </a:prstGeom>
              <a:blipFill>
                <a:blip r:embed="rId2"/>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ABCE2F27-B547-764E-812A-E552BC5E9578}"/>
                  </a:ext>
                </a:extLst>
              </p:cNvPr>
              <p:cNvSpPr txBox="1">
                <a:spLocks/>
              </p:cNvSpPr>
              <p:nvPr/>
            </p:nvSpPr>
            <p:spPr>
              <a:xfrm>
                <a:off x="3425331" y="59252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ABCE2F27-B547-764E-812A-E552BC5E9578}"/>
                  </a:ext>
                </a:extLst>
              </p:cNvPr>
              <p:cNvSpPr txBox="1">
                <a:spLocks noRot="1" noChangeAspect="1" noMove="1" noResize="1" noEditPoints="1" noAdjustHandles="1" noChangeArrowheads="1" noChangeShapeType="1" noTextEdit="1"/>
              </p:cNvSpPr>
              <p:nvPr/>
            </p:nvSpPr>
            <p:spPr>
              <a:xfrm>
                <a:off x="3425331" y="5925280"/>
                <a:ext cx="466367" cy="503588"/>
              </a:xfrm>
              <a:prstGeom prst="rect">
                <a:avLst/>
              </a:prstGeom>
              <a:blipFill>
                <a:blip r:embed="rId3"/>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D0BECA6-99D6-AF42-A9D0-395528701004}"/>
                  </a:ext>
                </a:extLst>
              </p:cNvPr>
              <p:cNvSpPr txBox="1">
                <a:spLocks/>
              </p:cNvSpPr>
              <p:nvPr/>
            </p:nvSpPr>
            <p:spPr>
              <a:xfrm>
                <a:off x="4441209"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D0BECA6-99D6-AF42-A9D0-395528701004}"/>
                  </a:ext>
                </a:extLst>
              </p:cNvPr>
              <p:cNvSpPr txBox="1">
                <a:spLocks noRot="1" noChangeAspect="1" noMove="1" noResize="1" noEditPoints="1" noAdjustHandles="1" noChangeArrowheads="1" noChangeShapeType="1" noTextEdit="1"/>
              </p:cNvSpPr>
              <p:nvPr/>
            </p:nvSpPr>
            <p:spPr>
              <a:xfrm>
                <a:off x="4441209" y="5922390"/>
                <a:ext cx="466367" cy="503588"/>
              </a:xfrm>
              <a:prstGeom prst="rect">
                <a:avLst/>
              </a:prstGeom>
              <a:blipFill>
                <a:blip r:embed="rId4"/>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242FC6AA-9B3C-F14D-B852-9FC89953147F}"/>
                  </a:ext>
                </a:extLst>
              </p:cNvPr>
              <p:cNvSpPr txBox="1">
                <a:spLocks/>
              </p:cNvSpPr>
              <p:nvPr/>
            </p:nvSpPr>
            <p:spPr>
              <a:xfrm>
                <a:off x="5557022"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242FC6AA-9B3C-F14D-B852-9FC89953147F}"/>
                  </a:ext>
                </a:extLst>
              </p:cNvPr>
              <p:cNvSpPr txBox="1">
                <a:spLocks noRot="1" noChangeAspect="1" noMove="1" noResize="1" noEditPoints="1" noAdjustHandles="1" noChangeArrowheads="1" noChangeShapeType="1" noTextEdit="1"/>
              </p:cNvSpPr>
              <p:nvPr/>
            </p:nvSpPr>
            <p:spPr>
              <a:xfrm>
                <a:off x="5557022" y="5922390"/>
                <a:ext cx="466367" cy="503588"/>
              </a:xfrm>
              <a:prstGeom prst="rect">
                <a:avLst/>
              </a:prstGeom>
              <a:blipFill>
                <a:blip r:embed="rId5"/>
                <a:stretch>
                  <a:fillRect l="-5405"/>
                </a:stretch>
              </a:blipFill>
            </p:spPr>
            <p:txBody>
              <a:bodyPr/>
              <a:lstStyle/>
              <a:p>
                <a:r>
                  <a:rPr lang="en-US">
                    <a:noFill/>
                  </a:rPr>
                  <a:t> </a:t>
                </a:r>
              </a:p>
            </p:txBody>
          </p:sp>
        </mc:Fallback>
      </mc:AlternateContent>
      <p:sp>
        <p:nvSpPr>
          <p:cNvPr id="96" name="Right Arrow 95">
            <a:extLst>
              <a:ext uri="{FF2B5EF4-FFF2-40B4-BE49-F238E27FC236}">
                <a16:creationId xmlns:a16="http://schemas.microsoft.com/office/drawing/2014/main" id="{6D483505-3904-5942-AA14-7C633380D35D}"/>
              </a:ext>
            </a:extLst>
          </p:cNvPr>
          <p:cNvSpPr/>
          <p:nvPr/>
        </p:nvSpPr>
        <p:spPr>
          <a:xfrm>
            <a:off x="275044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929BA1D1-1BE7-3A44-A164-1B59D7B56150}"/>
              </a:ext>
            </a:extLst>
          </p:cNvPr>
          <p:cNvGrpSpPr/>
          <p:nvPr/>
        </p:nvGrpSpPr>
        <p:grpSpPr>
          <a:xfrm rot="16200000">
            <a:off x="2897753" y="4444937"/>
            <a:ext cx="1364224" cy="311369"/>
            <a:chOff x="2297660" y="4140835"/>
            <a:chExt cx="1364224" cy="311369"/>
          </a:xfrm>
        </p:grpSpPr>
        <p:sp>
          <p:nvSpPr>
            <p:cNvPr id="108" name="Rounded Rectangle 107">
              <a:extLst>
                <a:ext uri="{FF2B5EF4-FFF2-40B4-BE49-F238E27FC236}">
                  <a16:creationId xmlns:a16="http://schemas.microsoft.com/office/drawing/2014/main" id="{8C661BAD-7737-C940-8F6D-C57239AC7C8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C22B9A-65AB-8E48-8B2E-A59167DF9DD6}"/>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BAF7E894-2207-6948-9BF0-00EAE7F606CB}"/>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5C5687A9-6CA7-A149-BE91-19E1BB1234F8}"/>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E926E05-E765-BD44-8343-F45ACC041CC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851FB5EF-5892-D647-B654-33FBBA621024}"/>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ight Arrow 114">
            <a:extLst>
              <a:ext uri="{FF2B5EF4-FFF2-40B4-BE49-F238E27FC236}">
                <a16:creationId xmlns:a16="http://schemas.microsoft.com/office/drawing/2014/main" id="{09DA31FA-88CE-6D4A-BCE1-7478789345C9}"/>
              </a:ext>
            </a:extLst>
          </p:cNvPr>
          <p:cNvSpPr/>
          <p:nvPr/>
        </p:nvSpPr>
        <p:spPr>
          <a:xfrm rot="16200000">
            <a:off x="3295042"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37EAAA50-016A-1343-85BB-B614F8B0A2D4}"/>
              </a:ext>
            </a:extLst>
          </p:cNvPr>
          <p:cNvSpPr/>
          <p:nvPr/>
        </p:nvSpPr>
        <p:spPr>
          <a:xfrm>
            <a:off x="3832605"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978E816E-ECD9-484D-A9A9-B8570209F500}"/>
              </a:ext>
            </a:extLst>
          </p:cNvPr>
          <p:cNvGrpSpPr/>
          <p:nvPr/>
        </p:nvGrpSpPr>
        <p:grpSpPr>
          <a:xfrm rot="16200000">
            <a:off x="3952512" y="4444937"/>
            <a:ext cx="1364224" cy="311369"/>
            <a:chOff x="2297660" y="4140835"/>
            <a:chExt cx="1364224" cy="311369"/>
          </a:xfrm>
        </p:grpSpPr>
        <p:sp>
          <p:nvSpPr>
            <p:cNvPr id="118" name="Rounded Rectangle 117">
              <a:extLst>
                <a:ext uri="{FF2B5EF4-FFF2-40B4-BE49-F238E27FC236}">
                  <a16:creationId xmlns:a16="http://schemas.microsoft.com/office/drawing/2014/main" id="{A0D9A43D-8DD1-1544-AC5C-120C4EBD2A41}"/>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32FC72A5-BDFA-C44D-9C63-73CC88C57F2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E4C5B852-BB70-A948-91F4-4AAF747DD6D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82E207C-7DE1-B841-8D09-CCB2C6294721}"/>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D370F7C-B393-F541-8CCE-5AE2D241F466}"/>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C38670B-6F72-FE4C-B630-220C40142FC9}"/>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Right Arrow 125">
            <a:extLst>
              <a:ext uri="{FF2B5EF4-FFF2-40B4-BE49-F238E27FC236}">
                <a16:creationId xmlns:a16="http://schemas.microsoft.com/office/drawing/2014/main" id="{A9D312A5-5C73-0340-9CBB-901A11491F6A}"/>
              </a:ext>
            </a:extLst>
          </p:cNvPr>
          <p:cNvSpPr/>
          <p:nvPr/>
        </p:nvSpPr>
        <p:spPr>
          <a:xfrm rot="16200000">
            <a:off x="434980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a:extLst>
              <a:ext uri="{FF2B5EF4-FFF2-40B4-BE49-F238E27FC236}">
                <a16:creationId xmlns:a16="http://schemas.microsoft.com/office/drawing/2014/main" id="{98059384-5829-464B-9A4A-DF179A5B1FF0}"/>
              </a:ext>
            </a:extLst>
          </p:cNvPr>
          <p:cNvSpPr/>
          <p:nvPr/>
        </p:nvSpPr>
        <p:spPr>
          <a:xfrm>
            <a:off x="488736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5ADB58F9-54AF-9541-8DA8-122F5481C0C7}"/>
              </a:ext>
            </a:extLst>
          </p:cNvPr>
          <p:cNvGrpSpPr/>
          <p:nvPr/>
        </p:nvGrpSpPr>
        <p:grpSpPr>
          <a:xfrm rot="16200000">
            <a:off x="5040756" y="4444936"/>
            <a:ext cx="1364224" cy="311369"/>
            <a:chOff x="2297660" y="4140835"/>
            <a:chExt cx="1364224" cy="311369"/>
          </a:xfrm>
        </p:grpSpPr>
        <p:sp>
          <p:nvSpPr>
            <p:cNvPr id="129" name="Rounded Rectangle 128">
              <a:extLst>
                <a:ext uri="{FF2B5EF4-FFF2-40B4-BE49-F238E27FC236}">
                  <a16:creationId xmlns:a16="http://schemas.microsoft.com/office/drawing/2014/main" id="{4BACC559-23FC-9247-9807-08405A206431}"/>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24DFA696-C5FD-2644-B18F-247F3BD7D1D5}"/>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B54726F4-DEDF-2446-9374-2926F5927A0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FB164F39-A022-B646-9B69-76590F801DB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810DFDD-87AC-C643-87D9-29D96A978CAC}"/>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40DC7101-0C98-4A4E-B32B-B3A3FE01A6F1}"/>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ight Arrow 134">
            <a:extLst>
              <a:ext uri="{FF2B5EF4-FFF2-40B4-BE49-F238E27FC236}">
                <a16:creationId xmlns:a16="http://schemas.microsoft.com/office/drawing/2014/main" id="{E35BF99D-2E66-8D43-83D6-C99EC695631B}"/>
              </a:ext>
            </a:extLst>
          </p:cNvPr>
          <p:cNvSpPr/>
          <p:nvPr/>
        </p:nvSpPr>
        <p:spPr>
          <a:xfrm rot="16200000">
            <a:off x="5438045" y="55206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741FC2A2-5E88-3E43-9C6B-469173760781}"/>
              </a:ext>
            </a:extLst>
          </p:cNvPr>
          <p:cNvGrpSpPr/>
          <p:nvPr/>
        </p:nvGrpSpPr>
        <p:grpSpPr>
          <a:xfrm rot="16200000">
            <a:off x="6769296" y="4468795"/>
            <a:ext cx="1364224" cy="311369"/>
            <a:chOff x="2297660" y="4140835"/>
            <a:chExt cx="1364224" cy="311369"/>
          </a:xfrm>
        </p:grpSpPr>
        <p:sp>
          <p:nvSpPr>
            <p:cNvPr id="56" name="Rounded Rectangle 55">
              <a:extLst>
                <a:ext uri="{FF2B5EF4-FFF2-40B4-BE49-F238E27FC236}">
                  <a16:creationId xmlns:a16="http://schemas.microsoft.com/office/drawing/2014/main" id="{CD61F387-2272-CD4D-8983-97B0532BD6B6}"/>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55F6879-0725-CB4B-A278-CCDFE7A976DB}"/>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B242938-5DE6-8D4E-AD07-FA1E46C357C9}"/>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995F955-4B84-E24E-A947-27B141BDB33A}"/>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D3BA443-6998-8440-9D5A-3681B126046A}"/>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DC62104-8B7D-5545-950E-5E422B49D6D8}"/>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ight Arrow 62">
            <a:extLst>
              <a:ext uri="{FF2B5EF4-FFF2-40B4-BE49-F238E27FC236}">
                <a16:creationId xmlns:a16="http://schemas.microsoft.com/office/drawing/2014/main" id="{12083B4A-924E-0341-B172-BB74CE56117A}"/>
              </a:ext>
            </a:extLst>
          </p:cNvPr>
          <p:cNvSpPr/>
          <p:nvPr/>
        </p:nvSpPr>
        <p:spPr>
          <a:xfrm rot="16200000">
            <a:off x="7166585" y="5544495"/>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83EE78B4-C908-C24E-952D-66EC0F8B99DE}"/>
                  </a:ext>
                </a:extLst>
              </p:cNvPr>
              <p:cNvSpPr txBox="1">
                <a:spLocks/>
              </p:cNvSpPr>
              <p:nvPr/>
            </p:nvSpPr>
            <p:spPr>
              <a:xfrm>
                <a:off x="7285562" y="592084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7" name="Content Placeholder 2">
                <a:extLst>
                  <a:ext uri="{FF2B5EF4-FFF2-40B4-BE49-F238E27FC236}">
                    <a16:creationId xmlns:a16="http://schemas.microsoft.com/office/drawing/2014/main" id="{83EE78B4-C908-C24E-952D-66EC0F8B99DE}"/>
                  </a:ext>
                </a:extLst>
              </p:cNvPr>
              <p:cNvSpPr txBox="1">
                <a:spLocks noRot="1" noChangeAspect="1" noMove="1" noResize="1" noEditPoints="1" noAdjustHandles="1" noChangeArrowheads="1" noChangeShapeType="1" noTextEdit="1"/>
              </p:cNvSpPr>
              <p:nvPr/>
            </p:nvSpPr>
            <p:spPr>
              <a:xfrm>
                <a:off x="7285562" y="5920848"/>
                <a:ext cx="466367" cy="503588"/>
              </a:xfrm>
              <a:prstGeom prst="rect">
                <a:avLst/>
              </a:prstGeom>
              <a:blipFill>
                <a:blip r:embed="rId6"/>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7F5FF3A9-9973-8C4F-901B-1D7D261AE425}"/>
                  </a:ext>
                </a:extLst>
              </p:cNvPr>
              <p:cNvSpPr txBox="1">
                <a:spLocks/>
              </p:cNvSpPr>
              <p:nvPr/>
            </p:nvSpPr>
            <p:spPr>
              <a:xfrm>
                <a:off x="8379035" y="594913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7F5FF3A9-9973-8C4F-901B-1D7D261AE425}"/>
                  </a:ext>
                </a:extLst>
              </p:cNvPr>
              <p:cNvSpPr txBox="1">
                <a:spLocks noRot="1" noChangeAspect="1" noMove="1" noResize="1" noEditPoints="1" noAdjustHandles="1" noChangeArrowheads="1" noChangeShapeType="1" noTextEdit="1"/>
              </p:cNvSpPr>
              <p:nvPr/>
            </p:nvSpPr>
            <p:spPr>
              <a:xfrm>
                <a:off x="8379035" y="5949138"/>
                <a:ext cx="466367" cy="503588"/>
              </a:xfrm>
              <a:prstGeom prst="rect">
                <a:avLst/>
              </a:prstGeom>
              <a:blipFill>
                <a:blip r:embed="rId3"/>
                <a:stretch>
                  <a:fillRect l="-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Content Placeholder 2">
                <a:extLst>
                  <a:ext uri="{FF2B5EF4-FFF2-40B4-BE49-F238E27FC236}">
                    <a16:creationId xmlns:a16="http://schemas.microsoft.com/office/drawing/2014/main" id="{91ED921F-D3A7-5A44-8160-C1E6BEBF28B8}"/>
                  </a:ext>
                </a:extLst>
              </p:cNvPr>
              <p:cNvSpPr txBox="1">
                <a:spLocks/>
              </p:cNvSpPr>
              <p:nvPr/>
            </p:nvSpPr>
            <p:spPr>
              <a:xfrm>
                <a:off x="9394913" y="594624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9" name="Content Placeholder 2">
                <a:extLst>
                  <a:ext uri="{FF2B5EF4-FFF2-40B4-BE49-F238E27FC236}">
                    <a16:creationId xmlns:a16="http://schemas.microsoft.com/office/drawing/2014/main" id="{91ED921F-D3A7-5A44-8160-C1E6BEBF28B8}"/>
                  </a:ext>
                </a:extLst>
              </p:cNvPr>
              <p:cNvSpPr txBox="1">
                <a:spLocks noRot="1" noChangeAspect="1" noMove="1" noResize="1" noEditPoints="1" noAdjustHandles="1" noChangeArrowheads="1" noChangeShapeType="1" noTextEdit="1"/>
              </p:cNvSpPr>
              <p:nvPr/>
            </p:nvSpPr>
            <p:spPr>
              <a:xfrm>
                <a:off x="9394913" y="5946248"/>
                <a:ext cx="466367" cy="503588"/>
              </a:xfrm>
              <a:prstGeom prst="rect">
                <a:avLst/>
              </a:prstGeom>
              <a:blipFill>
                <a:blip r:embed="rId7"/>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a:extLst>
                  <a:ext uri="{FF2B5EF4-FFF2-40B4-BE49-F238E27FC236}">
                    <a16:creationId xmlns:a16="http://schemas.microsoft.com/office/drawing/2014/main" id="{C284FB9F-A0FA-3646-9805-F352C15C96EB}"/>
                  </a:ext>
                </a:extLst>
              </p:cNvPr>
              <p:cNvSpPr txBox="1">
                <a:spLocks/>
              </p:cNvSpPr>
              <p:nvPr/>
            </p:nvSpPr>
            <p:spPr>
              <a:xfrm>
                <a:off x="10510726" y="594624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70" name="Content Placeholder 2">
                <a:extLst>
                  <a:ext uri="{FF2B5EF4-FFF2-40B4-BE49-F238E27FC236}">
                    <a16:creationId xmlns:a16="http://schemas.microsoft.com/office/drawing/2014/main" id="{C284FB9F-A0FA-3646-9805-F352C15C96EB}"/>
                  </a:ext>
                </a:extLst>
              </p:cNvPr>
              <p:cNvSpPr txBox="1">
                <a:spLocks noRot="1" noChangeAspect="1" noMove="1" noResize="1" noEditPoints="1" noAdjustHandles="1" noChangeArrowheads="1" noChangeShapeType="1" noTextEdit="1"/>
              </p:cNvSpPr>
              <p:nvPr/>
            </p:nvSpPr>
            <p:spPr>
              <a:xfrm>
                <a:off x="10510726" y="5946248"/>
                <a:ext cx="466367" cy="503588"/>
              </a:xfrm>
              <a:prstGeom prst="rect">
                <a:avLst/>
              </a:prstGeom>
              <a:blipFill>
                <a:blip r:embed="rId8"/>
                <a:stretch>
                  <a:fillRect l="-8333"/>
                </a:stretch>
              </a:blipFill>
            </p:spPr>
            <p:txBody>
              <a:bodyPr/>
              <a:lstStyle/>
              <a:p>
                <a:r>
                  <a:rPr lang="en-US">
                    <a:noFill/>
                  </a:rPr>
                  <a:t> </a:t>
                </a:r>
              </a:p>
            </p:txBody>
          </p:sp>
        </mc:Fallback>
      </mc:AlternateContent>
      <p:grpSp>
        <p:nvGrpSpPr>
          <p:cNvPr id="72" name="Group 71">
            <a:extLst>
              <a:ext uri="{FF2B5EF4-FFF2-40B4-BE49-F238E27FC236}">
                <a16:creationId xmlns:a16="http://schemas.microsoft.com/office/drawing/2014/main" id="{31334007-DA71-A444-AD47-E635C44D54B7}"/>
              </a:ext>
            </a:extLst>
          </p:cNvPr>
          <p:cNvGrpSpPr/>
          <p:nvPr/>
        </p:nvGrpSpPr>
        <p:grpSpPr>
          <a:xfrm rot="16200000">
            <a:off x="7851457" y="4468795"/>
            <a:ext cx="1364224" cy="311369"/>
            <a:chOff x="2297660" y="4140835"/>
            <a:chExt cx="1364224" cy="311369"/>
          </a:xfrm>
        </p:grpSpPr>
        <p:sp>
          <p:nvSpPr>
            <p:cNvPr id="73" name="Rounded Rectangle 72">
              <a:extLst>
                <a:ext uri="{FF2B5EF4-FFF2-40B4-BE49-F238E27FC236}">
                  <a16:creationId xmlns:a16="http://schemas.microsoft.com/office/drawing/2014/main" id="{135F9424-7200-104A-8788-140A9F0708AF}"/>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ADB0F5C-8F1A-284A-BAD4-45D90927B039}"/>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C53B0CC-5E06-4947-B814-68732EE76FE3}"/>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8CD0998B-DA2A-7E48-9E39-69EC418805DA}"/>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2A6805-9DF1-644F-AA84-E16155D85B82}"/>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0523761-D634-D54A-902D-48CE6B6AD33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ight Arrow 78">
            <a:extLst>
              <a:ext uri="{FF2B5EF4-FFF2-40B4-BE49-F238E27FC236}">
                <a16:creationId xmlns:a16="http://schemas.microsoft.com/office/drawing/2014/main" id="{29A5D587-3BF7-D844-A079-BAA35E549D73}"/>
              </a:ext>
            </a:extLst>
          </p:cNvPr>
          <p:cNvSpPr/>
          <p:nvPr/>
        </p:nvSpPr>
        <p:spPr>
          <a:xfrm rot="16200000">
            <a:off x="8248746" y="5544495"/>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4A1C20D9-5FA9-374C-BE0E-EE8AB6D1C62B}"/>
              </a:ext>
            </a:extLst>
          </p:cNvPr>
          <p:cNvGrpSpPr/>
          <p:nvPr/>
        </p:nvGrpSpPr>
        <p:grpSpPr>
          <a:xfrm rot="16200000">
            <a:off x="8906216" y="4468795"/>
            <a:ext cx="1364224" cy="311369"/>
            <a:chOff x="2297660" y="4140835"/>
            <a:chExt cx="1364224" cy="311369"/>
          </a:xfrm>
        </p:grpSpPr>
        <p:sp>
          <p:nvSpPr>
            <p:cNvPr id="82" name="Rounded Rectangle 81">
              <a:extLst>
                <a:ext uri="{FF2B5EF4-FFF2-40B4-BE49-F238E27FC236}">
                  <a16:creationId xmlns:a16="http://schemas.microsoft.com/office/drawing/2014/main" id="{1976AF41-49E3-B943-8E6D-DC1B1262F094}"/>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91B1D3D-F543-894F-A7C8-6EFC086504B1}"/>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E70BD05-7EAF-8A4A-9678-C70110ADFC00}"/>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3138A90-83DB-DC43-B8FC-FEB33326AD3B}"/>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C2083F9-CEA3-FD4A-9B12-9888B07311F9}"/>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9B1CFC66-4603-7D4A-AE30-9BF7C237B0D2}"/>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ight Arrow 87">
            <a:extLst>
              <a:ext uri="{FF2B5EF4-FFF2-40B4-BE49-F238E27FC236}">
                <a16:creationId xmlns:a16="http://schemas.microsoft.com/office/drawing/2014/main" id="{43773DE8-DAC4-FE4C-95AB-4C087B78FA83}"/>
              </a:ext>
            </a:extLst>
          </p:cNvPr>
          <p:cNvSpPr/>
          <p:nvPr/>
        </p:nvSpPr>
        <p:spPr>
          <a:xfrm rot="16200000">
            <a:off x="9303505" y="5544495"/>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a:extLst>
              <a:ext uri="{FF2B5EF4-FFF2-40B4-BE49-F238E27FC236}">
                <a16:creationId xmlns:a16="http://schemas.microsoft.com/office/drawing/2014/main" id="{BBFE39C6-1C06-044C-B5EA-1BB7F378DC30}"/>
              </a:ext>
            </a:extLst>
          </p:cNvPr>
          <p:cNvSpPr/>
          <p:nvPr/>
        </p:nvSpPr>
        <p:spPr>
          <a:xfrm flipH="1">
            <a:off x="9765231" y="4435699"/>
            <a:ext cx="69706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9B374F78-E280-B94F-9213-883BD45B7F24}"/>
              </a:ext>
            </a:extLst>
          </p:cNvPr>
          <p:cNvGrpSpPr/>
          <p:nvPr/>
        </p:nvGrpSpPr>
        <p:grpSpPr>
          <a:xfrm rot="16200000">
            <a:off x="9994460" y="4468794"/>
            <a:ext cx="1364224" cy="311369"/>
            <a:chOff x="2297660" y="4140835"/>
            <a:chExt cx="1364224" cy="311369"/>
          </a:xfrm>
        </p:grpSpPr>
        <p:sp>
          <p:nvSpPr>
            <p:cNvPr id="99" name="Rounded Rectangle 98">
              <a:extLst>
                <a:ext uri="{FF2B5EF4-FFF2-40B4-BE49-F238E27FC236}">
                  <a16:creationId xmlns:a16="http://schemas.microsoft.com/office/drawing/2014/main" id="{11A36619-4FD0-7142-81D9-64797D16226A}"/>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163A9B6-F408-2E4B-BC1D-C4EFE8149241}"/>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D0497E2C-6164-A142-BEA0-1FFB08C1FD1F}"/>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5212A3B-5D92-2A47-BF72-980F2FA38587}"/>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109A8B01-542A-E14C-8CEE-FC7B27DFF89F}"/>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7C7DD58B-482B-554F-8A71-D053E84DE6C2}"/>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ight Arrow 104">
            <a:extLst>
              <a:ext uri="{FF2B5EF4-FFF2-40B4-BE49-F238E27FC236}">
                <a16:creationId xmlns:a16="http://schemas.microsoft.com/office/drawing/2014/main" id="{D8ABD822-3B1F-6C41-97B2-4AEF84AA1398}"/>
              </a:ext>
            </a:extLst>
          </p:cNvPr>
          <p:cNvSpPr/>
          <p:nvPr/>
        </p:nvSpPr>
        <p:spPr>
          <a:xfrm rot="16200000">
            <a:off x="10391749" y="554449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ight Arrow 140">
            <a:extLst>
              <a:ext uri="{FF2B5EF4-FFF2-40B4-BE49-F238E27FC236}">
                <a16:creationId xmlns:a16="http://schemas.microsoft.com/office/drawing/2014/main" id="{C396A0BD-2E23-9743-90F5-1420822D90FB}"/>
              </a:ext>
            </a:extLst>
          </p:cNvPr>
          <p:cNvSpPr/>
          <p:nvPr/>
        </p:nvSpPr>
        <p:spPr>
          <a:xfrm flipH="1">
            <a:off x="8683980" y="4435699"/>
            <a:ext cx="69706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ight Arrow 141">
            <a:extLst>
              <a:ext uri="{FF2B5EF4-FFF2-40B4-BE49-F238E27FC236}">
                <a16:creationId xmlns:a16="http://schemas.microsoft.com/office/drawing/2014/main" id="{7DEB3022-6D1B-0245-8BCA-944CA325073B}"/>
              </a:ext>
            </a:extLst>
          </p:cNvPr>
          <p:cNvSpPr/>
          <p:nvPr/>
        </p:nvSpPr>
        <p:spPr>
          <a:xfrm flipH="1">
            <a:off x="7618738" y="4448222"/>
            <a:ext cx="69706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Content Placeholder 2">
                <a:extLst>
                  <a:ext uri="{FF2B5EF4-FFF2-40B4-BE49-F238E27FC236}">
                    <a16:creationId xmlns:a16="http://schemas.microsoft.com/office/drawing/2014/main" id="{A596422A-F0B4-4C44-B27A-7F8317E7097E}"/>
                  </a:ext>
                </a:extLst>
              </p:cNvPr>
              <p:cNvSpPr txBox="1">
                <a:spLocks/>
              </p:cNvSpPr>
              <p:nvPr/>
            </p:nvSpPr>
            <p:spPr>
              <a:xfrm>
                <a:off x="2331858" y="336558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7" name="Content Placeholder 2">
                <a:extLst>
                  <a:ext uri="{FF2B5EF4-FFF2-40B4-BE49-F238E27FC236}">
                    <a16:creationId xmlns:a16="http://schemas.microsoft.com/office/drawing/2014/main" id="{A596422A-F0B4-4C44-B27A-7F8317E7097E}"/>
                  </a:ext>
                </a:extLst>
              </p:cNvPr>
              <p:cNvSpPr txBox="1">
                <a:spLocks noRot="1" noChangeAspect="1" noMove="1" noResize="1" noEditPoints="1" noAdjustHandles="1" noChangeArrowheads="1" noChangeShapeType="1" noTextEdit="1"/>
              </p:cNvSpPr>
              <p:nvPr/>
            </p:nvSpPr>
            <p:spPr>
              <a:xfrm>
                <a:off x="2331858" y="3365585"/>
                <a:ext cx="466367" cy="503588"/>
              </a:xfrm>
              <a:prstGeom prst="rect">
                <a:avLst/>
              </a:prstGeom>
              <a:blipFill>
                <a:blip r:embed="rId9"/>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Content Placeholder 2">
                <a:extLst>
                  <a:ext uri="{FF2B5EF4-FFF2-40B4-BE49-F238E27FC236}">
                    <a16:creationId xmlns:a16="http://schemas.microsoft.com/office/drawing/2014/main" id="{41F321AD-A534-A649-B742-903975DA94C4}"/>
                  </a:ext>
                </a:extLst>
              </p:cNvPr>
              <p:cNvSpPr txBox="1">
                <a:spLocks/>
              </p:cNvSpPr>
              <p:nvPr/>
            </p:nvSpPr>
            <p:spPr>
              <a:xfrm>
                <a:off x="3366238" y="338964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8" name="Content Placeholder 2">
                <a:extLst>
                  <a:ext uri="{FF2B5EF4-FFF2-40B4-BE49-F238E27FC236}">
                    <a16:creationId xmlns:a16="http://schemas.microsoft.com/office/drawing/2014/main" id="{41F321AD-A534-A649-B742-903975DA94C4}"/>
                  </a:ext>
                </a:extLst>
              </p:cNvPr>
              <p:cNvSpPr txBox="1">
                <a:spLocks noRot="1" noChangeAspect="1" noMove="1" noResize="1" noEditPoints="1" noAdjustHandles="1" noChangeArrowheads="1" noChangeShapeType="1" noTextEdit="1"/>
              </p:cNvSpPr>
              <p:nvPr/>
            </p:nvSpPr>
            <p:spPr>
              <a:xfrm>
                <a:off x="3366238" y="3389647"/>
                <a:ext cx="466367" cy="503588"/>
              </a:xfrm>
              <a:prstGeom prst="rect">
                <a:avLst/>
              </a:prstGeom>
              <a:blipFill>
                <a:blip r:embed="rId10"/>
                <a:stretch>
                  <a:fillRect l="-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Content Placeholder 2">
                <a:extLst>
                  <a:ext uri="{FF2B5EF4-FFF2-40B4-BE49-F238E27FC236}">
                    <a16:creationId xmlns:a16="http://schemas.microsoft.com/office/drawing/2014/main" id="{A81F32A8-B123-934B-AAFB-081560D87663}"/>
                  </a:ext>
                </a:extLst>
              </p:cNvPr>
              <p:cNvSpPr txBox="1">
                <a:spLocks/>
              </p:cNvSpPr>
              <p:nvPr/>
            </p:nvSpPr>
            <p:spPr>
              <a:xfrm>
                <a:off x="4478841" y="338968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9" name="Content Placeholder 2">
                <a:extLst>
                  <a:ext uri="{FF2B5EF4-FFF2-40B4-BE49-F238E27FC236}">
                    <a16:creationId xmlns:a16="http://schemas.microsoft.com/office/drawing/2014/main" id="{A81F32A8-B123-934B-AAFB-081560D87663}"/>
                  </a:ext>
                </a:extLst>
              </p:cNvPr>
              <p:cNvSpPr txBox="1">
                <a:spLocks noRot="1" noChangeAspect="1" noMove="1" noResize="1" noEditPoints="1" noAdjustHandles="1" noChangeArrowheads="1" noChangeShapeType="1" noTextEdit="1"/>
              </p:cNvSpPr>
              <p:nvPr/>
            </p:nvSpPr>
            <p:spPr>
              <a:xfrm>
                <a:off x="4478841" y="3389683"/>
                <a:ext cx="466367" cy="503588"/>
              </a:xfrm>
              <a:prstGeom prst="rect">
                <a:avLst/>
              </a:prstGeom>
              <a:blipFill>
                <a:blip r:embed="rId11"/>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Content Placeholder 2">
                <a:extLst>
                  <a:ext uri="{FF2B5EF4-FFF2-40B4-BE49-F238E27FC236}">
                    <a16:creationId xmlns:a16="http://schemas.microsoft.com/office/drawing/2014/main" id="{55818F1A-0D8E-F04E-AC45-0139433E0BC1}"/>
                  </a:ext>
                </a:extLst>
              </p:cNvPr>
              <p:cNvSpPr txBox="1">
                <a:spLocks/>
              </p:cNvSpPr>
              <p:nvPr/>
            </p:nvSpPr>
            <p:spPr>
              <a:xfrm>
                <a:off x="5557021" y="337787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4" name="Content Placeholder 2">
                <a:extLst>
                  <a:ext uri="{FF2B5EF4-FFF2-40B4-BE49-F238E27FC236}">
                    <a16:creationId xmlns:a16="http://schemas.microsoft.com/office/drawing/2014/main" id="{55818F1A-0D8E-F04E-AC45-0139433E0BC1}"/>
                  </a:ext>
                </a:extLst>
              </p:cNvPr>
              <p:cNvSpPr txBox="1">
                <a:spLocks noRot="1" noChangeAspect="1" noMove="1" noResize="1" noEditPoints="1" noAdjustHandles="1" noChangeArrowheads="1" noChangeShapeType="1" noTextEdit="1"/>
              </p:cNvSpPr>
              <p:nvPr/>
            </p:nvSpPr>
            <p:spPr>
              <a:xfrm>
                <a:off x="5557021" y="3377875"/>
                <a:ext cx="466367" cy="503588"/>
              </a:xfrm>
              <a:prstGeom prst="rect">
                <a:avLst/>
              </a:prstGeom>
              <a:blipFill>
                <a:blip r:embed="rId12"/>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Content Placeholder 2">
                <a:extLst>
                  <a:ext uri="{FF2B5EF4-FFF2-40B4-BE49-F238E27FC236}">
                    <a16:creationId xmlns:a16="http://schemas.microsoft.com/office/drawing/2014/main" id="{30973258-1FC5-C147-8290-0223E0AA8294}"/>
                  </a:ext>
                </a:extLst>
              </p:cNvPr>
              <p:cNvSpPr txBox="1">
                <a:spLocks/>
              </p:cNvSpPr>
              <p:nvPr/>
            </p:nvSpPr>
            <p:spPr>
              <a:xfrm>
                <a:off x="7281437" y="341505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5" name="Content Placeholder 2">
                <a:extLst>
                  <a:ext uri="{FF2B5EF4-FFF2-40B4-BE49-F238E27FC236}">
                    <a16:creationId xmlns:a16="http://schemas.microsoft.com/office/drawing/2014/main" id="{30973258-1FC5-C147-8290-0223E0AA8294}"/>
                  </a:ext>
                </a:extLst>
              </p:cNvPr>
              <p:cNvSpPr txBox="1">
                <a:spLocks noRot="1" noChangeAspect="1" noMove="1" noResize="1" noEditPoints="1" noAdjustHandles="1" noChangeArrowheads="1" noChangeShapeType="1" noTextEdit="1"/>
              </p:cNvSpPr>
              <p:nvPr/>
            </p:nvSpPr>
            <p:spPr>
              <a:xfrm>
                <a:off x="7281437" y="3415053"/>
                <a:ext cx="466367" cy="503588"/>
              </a:xfrm>
              <a:prstGeom prst="rect">
                <a:avLst/>
              </a:prstGeom>
              <a:blipFill>
                <a:blip r:embed="rId13"/>
                <a:stretch>
                  <a:fillRect l="-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Content Placeholder 2">
                <a:extLst>
                  <a:ext uri="{FF2B5EF4-FFF2-40B4-BE49-F238E27FC236}">
                    <a16:creationId xmlns:a16="http://schemas.microsoft.com/office/drawing/2014/main" id="{280BE8FE-1FF3-9C44-ADBF-62D68593B76B}"/>
                  </a:ext>
                </a:extLst>
              </p:cNvPr>
              <p:cNvSpPr txBox="1">
                <a:spLocks/>
              </p:cNvSpPr>
              <p:nvPr/>
            </p:nvSpPr>
            <p:spPr>
              <a:xfrm>
                <a:off x="8315817" y="343911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6" name="Content Placeholder 2">
                <a:extLst>
                  <a:ext uri="{FF2B5EF4-FFF2-40B4-BE49-F238E27FC236}">
                    <a16:creationId xmlns:a16="http://schemas.microsoft.com/office/drawing/2014/main" id="{280BE8FE-1FF3-9C44-ADBF-62D68593B76B}"/>
                  </a:ext>
                </a:extLst>
              </p:cNvPr>
              <p:cNvSpPr txBox="1">
                <a:spLocks noRot="1" noChangeAspect="1" noMove="1" noResize="1" noEditPoints="1" noAdjustHandles="1" noChangeArrowheads="1" noChangeShapeType="1" noTextEdit="1"/>
              </p:cNvSpPr>
              <p:nvPr/>
            </p:nvSpPr>
            <p:spPr>
              <a:xfrm>
                <a:off x="8315817" y="3439115"/>
                <a:ext cx="466367" cy="503588"/>
              </a:xfrm>
              <a:prstGeom prst="rect">
                <a:avLst/>
              </a:prstGeom>
              <a:blipFill>
                <a:blip r:embed="rId14"/>
                <a:stretch>
                  <a:fillRect l="-15789"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Content Placeholder 2">
                <a:extLst>
                  <a:ext uri="{FF2B5EF4-FFF2-40B4-BE49-F238E27FC236}">
                    <a16:creationId xmlns:a16="http://schemas.microsoft.com/office/drawing/2014/main" id="{A07DEFB1-20A0-2F49-95D3-4A3A9BE43DEC}"/>
                  </a:ext>
                </a:extLst>
              </p:cNvPr>
              <p:cNvSpPr txBox="1">
                <a:spLocks/>
              </p:cNvSpPr>
              <p:nvPr/>
            </p:nvSpPr>
            <p:spPr>
              <a:xfrm>
                <a:off x="9428420" y="343915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7" name="Content Placeholder 2">
                <a:extLst>
                  <a:ext uri="{FF2B5EF4-FFF2-40B4-BE49-F238E27FC236}">
                    <a16:creationId xmlns:a16="http://schemas.microsoft.com/office/drawing/2014/main" id="{A07DEFB1-20A0-2F49-95D3-4A3A9BE43DEC}"/>
                  </a:ext>
                </a:extLst>
              </p:cNvPr>
              <p:cNvSpPr txBox="1">
                <a:spLocks noRot="1" noChangeAspect="1" noMove="1" noResize="1" noEditPoints="1" noAdjustHandles="1" noChangeArrowheads="1" noChangeShapeType="1" noTextEdit="1"/>
              </p:cNvSpPr>
              <p:nvPr/>
            </p:nvSpPr>
            <p:spPr>
              <a:xfrm>
                <a:off x="9428420" y="3439151"/>
                <a:ext cx="466367" cy="503588"/>
              </a:xfrm>
              <a:prstGeom prst="rect">
                <a:avLst/>
              </a:prstGeom>
              <a:blipFill>
                <a:blip r:embed="rId15"/>
                <a:stretch>
                  <a:fillRect l="-15789"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Content Placeholder 2">
                <a:extLst>
                  <a:ext uri="{FF2B5EF4-FFF2-40B4-BE49-F238E27FC236}">
                    <a16:creationId xmlns:a16="http://schemas.microsoft.com/office/drawing/2014/main" id="{88CCFE5D-301B-6247-BAA2-626133E8A584}"/>
                  </a:ext>
                </a:extLst>
              </p:cNvPr>
              <p:cNvSpPr txBox="1">
                <a:spLocks/>
              </p:cNvSpPr>
              <p:nvPr/>
            </p:nvSpPr>
            <p:spPr>
              <a:xfrm>
                <a:off x="10506600" y="342734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8" name="Content Placeholder 2">
                <a:extLst>
                  <a:ext uri="{FF2B5EF4-FFF2-40B4-BE49-F238E27FC236}">
                    <a16:creationId xmlns:a16="http://schemas.microsoft.com/office/drawing/2014/main" id="{88CCFE5D-301B-6247-BAA2-626133E8A584}"/>
                  </a:ext>
                </a:extLst>
              </p:cNvPr>
              <p:cNvSpPr txBox="1">
                <a:spLocks noRot="1" noChangeAspect="1" noMove="1" noResize="1" noEditPoints="1" noAdjustHandles="1" noChangeArrowheads="1" noChangeShapeType="1" noTextEdit="1"/>
              </p:cNvSpPr>
              <p:nvPr/>
            </p:nvSpPr>
            <p:spPr>
              <a:xfrm>
                <a:off x="10506600" y="3427343"/>
                <a:ext cx="466367" cy="503588"/>
              </a:xfrm>
              <a:prstGeom prst="rect">
                <a:avLst/>
              </a:prstGeom>
              <a:blipFill>
                <a:blip r:embed="rId16"/>
                <a:stretch>
                  <a:fillRect l="-15789"/>
                </a:stretch>
              </a:blipFill>
            </p:spPr>
            <p:txBody>
              <a:bodyPr/>
              <a:lstStyle/>
              <a:p>
                <a:r>
                  <a:rPr lang="en-US">
                    <a:noFill/>
                  </a:rPr>
                  <a:t> </a:t>
                </a:r>
              </a:p>
            </p:txBody>
          </p:sp>
        </mc:Fallback>
      </mc:AlternateContent>
      <p:grpSp>
        <p:nvGrpSpPr>
          <p:cNvPr id="149" name="Group 148">
            <a:extLst>
              <a:ext uri="{FF2B5EF4-FFF2-40B4-BE49-F238E27FC236}">
                <a16:creationId xmlns:a16="http://schemas.microsoft.com/office/drawing/2014/main" id="{EF2F8E7E-85F9-1C41-A63D-B3A0EEA0D934}"/>
              </a:ext>
            </a:extLst>
          </p:cNvPr>
          <p:cNvGrpSpPr/>
          <p:nvPr/>
        </p:nvGrpSpPr>
        <p:grpSpPr>
          <a:xfrm rot="16200000">
            <a:off x="4240169" y="2496690"/>
            <a:ext cx="1116182" cy="311369"/>
            <a:chOff x="2297660" y="4140836"/>
            <a:chExt cx="1116182" cy="311369"/>
          </a:xfrm>
        </p:grpSpPr>
        <p:sp>
          <p:nvSpPr>
            <p:cNvPr id="150" name="Rounded Rectangle 149">
              <a:extLst>
                <a:ext uri="{FF2B5EF4-FFF2-40B4-BE49-F238E27FC236}">
                  <a16:creationId xmlns:a16="http://schemas.microsoft.com/office/drawing/2014/main" id="{831421CC-D4E8-7A4B-9A77-B1D994BC2D10}"/>
                </a:ext>
              </a:extLst>
            </p:cNvPr>
            <p:cNvSpPr/>
            <p:nvPr/>
          </p:nvSpPr>
          <p:spPr>
            <a:xfrm>
              <a:off x="2297660" y="4140836"/>
              <a:ext cx="1116182"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554C2483-4325-BC4C-9F2C-8E7415159B12}"/>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1EC24B26-5C89-0B46-9173-F7E87DBAC7C0}"/>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8BD8C7F1-38F5-0948-A2F1-EAEBA90F202E}"/>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987BCF7B-C9AE-5C47-B8D8-DAB27F0626DD}"/>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56" name="Content Placeholder 2">
                <a:extLst>
                  <a:ext uri="{FF2B5EF4-FFF2-40B4-BE49-F238E27FC236}">
                    <a16:creationId xmlns:a16="http://schemas.microsoft.com/office/drawing/2014/main" id="{54C140CB-0AB0-5047-A16E-E34C85B3BF14}"/>
                  </a:ext>
                </a:extLst>
              </p:cNvPr>
              <p:cNvSpPr txBox="1">
                <a:spLocks/>
              </p:cNvSpPr>
              <p:nvPr/>
            </p:nvSpPr>
            <p:spPr>
              <a:xfrm>
                <a:off x="4149574" y="271825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56" name="Content Placeholder 2">
                <a:extLst>
                  <a:ext uri="{FF2B5EF4-FFF2-40B4-BE49-F238E27FC236}">
                    <a16:creationId xmlns:a16="http://schemas.microsoft.com/office/drawing/2014/main" id="{54C140CB-0AB0-5047-A16E-E34C85B3BF14}"/>
                  </a:ext>
                </a:extLst>
              </p:cNvPr>
              <p:cNvSpPr txBox="1">
                <a:spLocks noRot="1" noChangeAspect="1" noMove="1" noResize="1" noEditPoints="1" noAdjustHandles="1" noChangeArrowheads="1" noChangeShapeType="1" noTextEdit="1"/>
              </p:cNvSpPr>
              <p:nvPr/>
            </p:nvSpPr>
            <p:spPr>
              <a:xfrm>
                <a:off x="4149574" y="2718257"/>
                <a:ext cx="466367" cy="503588"/>
              </a:xfrm>
              <a:prstGeom prst="rect">
                <a:avLst/>
              </a:prstGeom>
              <a:blipFill>
                <a:blip r:embed="rId9"/>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Content Placeholder 2">
                <a:extLst>
                  <a:ext uri="{FF2B5EF4-FFF2-40B4-BE49-F238E27FC236}">
                    <a16:creationId xmlns:a16="http://schemas.microsoft.com/office/drawing/2014/main" id="{759E582D-C931-B049-9A38-57BC4B2C6115}"/>
                  </a:ext>
                </a:extLst>
              </p:cNvPr>
              <p:cNvSpPr txBox="1">
                <a:spLocks/>
              </p:cNvSpPr>
              <p:nvPr/>
            </p:nvSpPr>
            <p:spPr>
              <a:xfrm>
                <a:off x="4182465" y="214163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57" name="Content Placeholder 2">
                <a:extLst>
                  <a:ext uri="{FF2B5EF4-FFF2-40B4-BE49-F238E27FC236}">
                    <a16:creationId xmlns:a16="http://schemas.microsoft.com/office/drawing/2014/main" id="{759E582D-C931-B049-9A38-57BC4B2C6115}"/>
                  </a:ext>
                </a:extLst>
              </p:cNvPr>
              <p:cNvSpPr txBox="1">
                <a:spLocks noRot="1" noChangeAspect="1" noMove="1" noResize="1" noEditPoints="1" noAdjustHandles="1" noChangeArrowheads="1" noChangeShapeType="1" noTextEdit="1"/>
              </p:cNvSpPr>
              <p:nvPr/>
            </p:nvSpPr>
            <p:spPr>
              <a:xfrm>
                <a:off x="4182465" y="2141638"/>
                <a:ext cx="466367" cy="503588"/>
              </a:xfrm>
              <a:prstGeom prst="rect">
                <a:avLst/>
              </a:prstGeom>
              <a:blipFill>
                <a:blip r:embed="rId17"/>
                <a:stretch>
                  <a:fillRect l="-15789" b="-2500"/>
                </a:stretch>
              </a:blipFill>
            </p:spPr>
            <p:txBody>
              <a:bodyPr/>
              <a:lstStyle/>
              <a:p>
                <a:r>
                  <a:rPr lang="en-US">
                    <a:noFill/>
                  </a:rPr>
                  <a:t> </a:t>
                </a:r>
              </a:p>
            </p:txBody>
          </p:sp>
        </mc:Fallback>
      </mc:AlternateContent>
      <p:grpSp>
        <p:nvGrpSpPr>
          <p:cNvPr id="158" name="Group 157">
            <a:extLst>
              <a:ext uri="{FF2B5EF4-FFF2-40B4-BE49-F238E27FC236}">
                <a16:creationId xmlns:a16="http://schemas.microsoft.com/office/drawing/2014/main" id="{524BA0F9-44C0-774A-A06F-16406522B7AB}"/>
              </a:ext>
            </a:extLst>
          </p:cNvPr>
          <p:cNvGrpSpPr/>
          <p:nvPr/>
        </p:nvGrpSpPr>
        <p:grpSpPr>
          <a:xfrm rot="16200000">
            <a:off x="5465297" y="2496690"/>
            <a:ext cx="1116182" cy="311369"/>
            <a:chOff x="2297660" y="4140836"/>
            <a:chExt cx="1116182" cy="311369"/>
          </a:xfrm>
        </p:grpSpPr>
        <p:sp>
          <p:nvSpPr>
            <p:cNvPr id="159" name="Rounded Rectangle 158">
              <a:extLst>
                <a:ext uri="{FF2B5EF4-FFF2-40B4-BE49-F238E27FC236}">
                  <a16:creationId xmlns:a16="http://schemas.microsoft.com/office/drawing/2014/main" id="{82CC5667-8536-4A43-B47E-9D35FB5D2DFF}"/>
                </a:ext>
              </a:extLst>
            </p:cNvPr>
            <p:cNvSpPr/>
            <p:nvPr/>
          </p:nvSpPr>
          <p:spPr>
            <a:xfrm>
              <a:off x="2297660" y="4140836"/>
              <a:ext cx="1116182"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9AACF1C8-50C5-D643-B95A-FB68837AA0A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32E5D5A8-3C96-6244-A57D-AF5026689E0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4B99EA73-83E4-1149-AF5D-C53C7DF88BC2}"/>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FA16EBA4-6072-C941-A1BC-F5207FAB0130}"/>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4" name="Content Placeholder 2">
                <a:extLst>
                  <a:ext uri="{FF2B5EF4-FFF2-40B4-BE49-F238E27FC236}">
                    <a16:creationId xmlns:a16="http://schemas.microsoft.com/office/drawing/2014/main" id="{80778044-62FA-3C43-A421-4722343DBE98}"/>
                  </a:ext>
                </a:extLst>
              </p:cNvPr>
              <p:cNvSpPr txBox="1">
                <a:spLocks/>
              </p:cNvSpPr>
              <p:nvPr/>
            </p:nvSpPr>
            <p:spPr>
              <a:xfrm>
                <a:off x="5374702" y="271825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64" name="Content Placeholder 2">
                <a:extLst>
                  <a:ext uri="{FF2B5EF4-FFF2-40B4-BE49-F238E27FC236}">
                    <a16:creationId xmlns:a16="http://schemas.microsoft.com/office/drawing/2014/main" id="{80778044-62FA-3C43-A421-4722343DBE98}"/>
                  </a:ext>
                </a:extLst>
              </p:cNvPr>
              <p:cNvSpPr txBox="1">
                <a:spLocks noRot="1" noChangeAspect="1" noMove="1" noResize="1" noEditPoints="1" noAdjustHandles="1" noChangeArrowheads="1" noChangeShapeType="1" noTextEdit="1"/>
              </p:cNvSpPr>
              <p:nvPr/>
            </p:nvSpPr>
            <p:spPr>
              <a:xfrm>
                <a:off x="5374702" y="2718257"/>
                <a:ext cx="466367" cy="503588"/>
              </a:xfrm>
              <a:prstGeom prst="rect">
                <a:avLst/>
              </a:prstGeom>
              <a:blipFill>
                <a:blip r:embed="rId18"/>
                <a:stretch>
                  <a:fillRect l="-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Content Placeholder 2">
                <a:extLst>
                  <a:ext uri="{FF2B5EF4-FFF2-40B4-BE49-F238E27FC236}">
                    <a16:creationId xmlns:a16="http://schemas.microsoft.com/office/drawing/2014/main" id="{41A88944-D2CC-5C4C-B790-78B1C92B9FA5}"/>
                  </a:ext>
                </a:extLst>
              </p:cNvPr>
              <p:cNvSpPr txBox="1">
                <a:spLocks/>
              </p:cNvSpPr>
              <p:nvPr/>
            </p:nvSpPr>
            <p:spPr>
              <a:xfrm>
                <a:off x="5407593" y="2141638"/>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p:txBody>
          </p:sp>
        </mc:Choice>
        <mc:Fallback xmlns="">
          <p:sp>
            <p:nvSpPr>
              <p:cNvPr id="165" name="Content Placeholder 2">
                <a:extLst>
                  <a:ext uri="{FF2B5EF4-FFF2-40B4-BE49-F238E27FC236}">
                    <a16:creationId xmlns:a16="http://schemas.microsoft.com/office/drawing/2014/main" id="{41A88944-D2CC-5C4C-B790-78B1C92B9FA5}"/>
                  </a:ext>
                </a:extLst>
              </p:cNvPr>
              <p:cNvSpPr txBox="1">
                <a:spLocks noRot="1" noChangeAspect="1" noMove="1" noResize="1" noEditPoints="1" noAdjustHandles="1" noChangeArrowheads="1" noChangeShapeType="1" noTextEdit="1"/>
              </p:cNvSpPr>
              <p:nvPr/>
            </p:nvSpPr>
            <p:spPr>
              <a:xfrm>
                <a:off x="5407593" y="2141638"/>
                <a:ext cx="466367" cy="503588"/>
              </a:xfrm>
              <a:prstGeom prst="rect">
                <a:avLst/>
              </a:prstGeom>
              <a:blipFill>
                <a:blip r:embed="rId14"/>
                <a:stretch>
                  <a:fillRect l="-15789" b="-2500"/>
                </a:stretch>
              </a:blipFill>
            </p:spPr>
            <p:txBody>
              <a:bodyPr/>
              <a:lstStyle/>
              <a:p>
                <a:r>
                  <a:rPr lang="en-US">
                    <a:noFill/>
                  </a:rPr>
                  <a:t> </a:t>
                </a:r>
              </a:p>
            </p:txBody>
          </p:sp>
        </mc:Fallback>
      </mc:AlternateContent>
      <p:grpSp>
        <p:nvGrpSpPr>
          <p:cNvPr id="166" name="Group 165">
            <a:extLst>
              <a:ext uri="{FF2B5EF4-FFF2-40B4-BE49-F238E27FC236}">
                <a16:creationId xmlns:a16="http://schemas.microsoft.com/office/drawing/2014/main" id="{898AD321-4E54-F848-B556-223A269037D7}"/>
              </a:ext>
            </a:extLst>
          </p:cNvPr>
          <p:cNvGrpSpPr/>
          <p:nvPr/>
        </p:nvGrpSpPr>
        <p:grpSpPr>
          <a:xfrm rot="16200000">
            <a:off x="6742070" y="2496689"/>
            <a:ext cx="1116182" cy="311369"/>
            <a:chOff x="2297660" y="4140836"/>
            <a:chExt cx="1116182" cy="311369"/>
          </a:xfrm>
        </p:grpSpPr>
        <p:sp>
          <p:nvSpPr>
            <p:cNvPr id="167" name="Rounded Rectangle 166">
              <a:extLst>
                <a:ext uri="{FF2B5EF4-FFF2-40B4-BE49-F238E27FC236}">
                  <a16:creationId xmlns:a16="http://schemas.microsoft.com/office/drawing/2014/main" id="{A2521774-C4A3-714B-A25E-501AE95601FF}"/>
                </a:ext>
              </a:extLst>
            </p:cNvPr>
            <p:cNvSpPr/>
            <p:nvPr/>
          </p:nvSpPr>
          <p:spPr>
            <a:xfrm>
              <a:off x="2297660" y="4140836"/>
              <a:ext cx="1116182"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9D36962C-73CA-AB4D-923E-E1D044DD01AA}"/>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4F6ED50-39D8-1C41-971C-4046C8DBAFC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0FB70222-E092-0947-9C1C-84A2F453795E}"/>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BFBBB9EB-AD38-9E43-B296-D6914275D29F}"/>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2" name="Content Placeholder 2">
                <a:extLst>
                  <a:ext uri="{FF2B5EF4-FFF2-40B4-BE49-F238E27FC236}">
                    <a16:creationId xmlns:a16="http://schemas.microsoft.com/office/drawing/2014/main" id="{B4C3B82F-F6CE-E942-972C-E49F8F650AEF}"/>
                  </a:ext>
                </a:extLst>
              </p:cNvPr>
              <p:cNvSpPr txBox="1">
                <a:spLocks/>
              </p:cNvSpPr>
              <p:nvPr/>
            </p:nvSpPr>
            <p:spPr>
              <a:xfrm>
                <a:off x="6651475" y="271825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72" name="Content Placeholder 2">
                <a:extLst>
                  <a:ext uri="{FF2B5EF4-FFF2-40B4-BE49-F238E27FC236}">
                    <a16:creationId xmlns:a16="http://schemas.microsoft.com/office/drawing/2014/main" id="{B4C3B82F-F6CE-E942-972C-E49F8F650AEF}"/>
                  </a:ext>
                </a:extLst>
              </p:cNvPr>
              <p:cNvSpPr txBox="1">
                <a:spLocks noRot="1" noChangeAspect="1" noMove="1" noResize="1" noEditPoints="1" noAdjustHandles="1" noChangeArrowheads="1" noChangeShapeType="1" noTextEdit="1"/>
              </p:cNvSpPr>
              <p:nvPr/>
            </p:nvSpPr>
            <p:spPr>
              <a:xfrm>
                <a:off x="6651475" y="2718256"/>
                <a:ext cx="466367" cy="503588"/>
              </a:xfrm>
              <a:prstGeom prst="rect">
                <a:avLst/>
              </a:prstGeom>
              <a:blipFill>
                <a:blip r:embed="rId19"/>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Content Placeholder 2">
                <a:extLst>
                  <a:ext uri="{FF2B5EF4-FFF2-40B4-BE49-F238E27FC236}">
                    <a16:creationId xmlns:a16="http://schemas.microsoft.com/office/drawing/2014/main" id="{1227E4BB-A705-0344-ABAA-7FE450EC2D5B}"/>
                  </a:ext>
                </a:extLst>
              </p:cNvPr>
              <p:cNvSpPr txBox="1">
                <a:spLocks/>
              </p:cNvSpPr>
              <p:nvPr/>
            </p:nvSpPr>
            <p:spPr>
              <a:xfrm>
                <a:off x="6684366" y="214163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p:txBody>
          </p:sp>
        </mc:Choice>
        <mc:Fallback xmlns="">
          <p:sp>
            <p:nvSpPr>
              <p:cNvPr id="173" name="Content Placeholder 2">
                <a:extLst>
                  <a:ext uri="{FF2B5EF4-FFF2-40B4-BE49-F238E27FC236}">
                    <a16:creationId xmlns:a16="http://schemas.microsoft.com/office/drawing/2014/main" id="{1227E4BB-A705-0344-ABAA-7FE450EC2D5B}"/>
                  </a:ext>
                </a:extLst>
              </p:cNvPr>
              <p:cNvSpPr txBox="1">
                <a:spLocks noRot="1" noChangeAspect="1" noMove="1" noResize="1" noEditPoints="1" noAdjustHandles="1" noChangeArrowheads="1" noChangeShapeType="1" noTextEdit="1"/>
              </p:cNvSpPr>
              <p:nvPr/>
            </p:nvSpPr>
            <p:spPr>
              <a:xfrm>
                <a:off x="6684366" y="2141637"/>
                <a:ext cx="466367" cy="503588"/>
              </a:xfrm>
              <a:prstGeom prst="rect">
                <a:avLst/>
              </a:prstGeom>
              <a:blipFill>
                <a:blip r:embed="rId15"/>
                <a:stretch>
                  <a:fillRect l="-15789" b="-2500"/>
                </a:stretch>
              </a:blipFill>
            </p:spPr>
            <p:txBody>
              <a:bodyPr/>
              <a:lstStyle/>
              <a:p>
                <a:r>
                  <a:rPr lang="en-US">
                    <a:noFill/>
                  </a:rPr>
                  <a:t> </a:t>
                </a:r>
              </a:p>
            </p:txBody>
          </p:sp>
        </mc:Fallback>
      </mc:AlternateContent>
      <p:grpSp>
        <p:nvGrpSpPr>
          <p:cNvPr id="174" name="Group 173">
            <a:extLst>
              <a:ext uri="{FF2B5EF4-FFF2-40B4-BE49-F238E27FC236}">
                <a16:creationId xmlns:a16="http://schemas.microsoft.com/office/drawing/2014/main" id="{56947FB1-0D59-E042-A8C5-E94B6F4CADAD}"/>
              </a:ext>
            </a:extLst>
          </p:cNvPr>
          <p:cNvGrpSpPr/>
          <p:nvPr/>
        </p:nvGrpSpPr>
        <p:grpSpPr>
          <a:xfrm rot="16200000">
            <a:off x="8068409" y="2496688"/>
            <a:ext cx="1116182" cy="311369"/>
            <a:chOff x="2297660" y="4140836"/>
            <a:chExt cx="1116182" cy="311369"/>
          </a:xfrm>
        </p:grpSpPr>
        <p:sp>
          <p:nvSpPr>
            <p:cNvPr id="175" name="Rounded Rectangle 174">
              <a:extLst>
                <a:ext uri="{FF2B5EF4-FFF2-40B4-BE49-F238E27FC236}">
                  <a16:creationId xmlns:a16="http://schemas.microsoft.com/office/drawing/2014/main" id="{DC491FFE-AD71-B247-B36F-7072B63D15F3}"/>
                </a:ext>
              </a:extLst>
            </p:cNvPr>
            <p:cNvSpPr/>
            <p:nvPr/>
          </p:nvSpPr>
          <p:spPr>
            <a:xfrm>
              <a:off x="2297660" y="4140836"/>
              <a:ext cx="1116182"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81D3C225-C5B3-4A47-AEDC-145500A6DC1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3353E1EF-8012-2F49-9E99-C43745DB0F6B}"/>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67A758EF-51DA-0048-8233-7564331A2171}"/>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F2CD9587-C696-544C-A65A-4E908D8F79D1}"/>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80" name="Content Placeholder 2">
                <a:extLst>
                  <a:ext uri="{FF2B5EF4-FFF2-40B4-BE49-F238E27FC236}">
                    <a16:creationId xmlns:a16="http://schemas.microsoft.com/office/drawing/2014/main" id="{D03707FA-E873-424C-B2E3-2C2B84280575}"/>
                  </a:ext>
                </a:extLst>
              </p:cNvPr>
              <p:cNvSpPr txBox="1">
                <a:spLocks/>
              </p:cNvSpPr>
              <p:nvPr/>
            </p:nvSpPr>
            <p:spPr>
              <a:xfrm>
                <a:off x="7977814" y="271825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0" name="Content Placeholder 2">
                <a:extLst>
                  <a:ext uri="{FF2B5EF4-FFF2-40B4-BE49-F238E27FC236}">
                    <a16:creationId xmlns:a16="http://schemas.microsoft.com/office/drawing/2014/main" id="{D03707FA-E873-424C-B2E3-2C2B84280575}"/>
                  </a:ext>
                </a:extLst>
              </p:cNvPr>
              <p:cNvSpPr txBox="1">
                <a:spLocks noRot="1" noChangeAspect="1" noMove="1" noResize="1" noEditPoints="1" noAdjustHandles="1" noChangeArrowheads="1" noChangeShapeType="1" noTextEdit="1"/>
              </p:cNvSpPr>
              <p:nvPr/>
            </p:nvSpPr>
            <p:spPr>
              <a:xfrm>
                <a:off x="7977814" y="2718255"/>
                <a:ext cx="466367" cy="503588"/>
              </a:xfrm>
              <a:prstGeom prst="rect">
                <a:avLst/>
              </a:prstGeom>
              <a:blipFill>
                <a:blip r:embed="rId20"/>
                <a:stretch>
                  <a:fillRect l="-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Content Placeholder 2">
                <a:extLst>
                  <a:ext uri="{FF2B5EF4-FFF2-40B4-BE49-F238E27FC236}">
                    <a16:creationId xmlns:a16="http://schemas.microsoft.com/office/drawing/2014/main" id="{8C987A6B-7C0D-D541-B105-6AC98389193D}"/>
                  </a:ext>
                </a:extLst>
              </p:cNvPr>
              <p:cNvSpPr txBox="1">
                <a:spLocks/>
              </p:cNvSpPr>
              <p:nvPr/>
            </p:nvSpPr>
            <p:spPr>
              <a:xfrm>
                <a:off x="8010705" y="214163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𝑅</m:t>
                          </m:r>
                        </m:sup>
                      </m:sSubSup>
                    </m:oMath>
                  </m:oMathPara>
                </a14:m>
                <a:endParaRPr lang="en-US" sz="2400" b="0" dirty="0">
                  <a:latin typeface="Avenir Light" panose="020B0402020203020204" pitchFamily="34" charset="77"/>
                </a:endParaRPr>
              </a:p>
            </p:txBody>
          </p:sp>
        </mc:Choice>
        <mc:Fallback xmlns="">
          <p:sp>
            <p:nvSpPr>
              <p:cNvPr id="181" name="Content Placeholder 2">
                <a:extLst>
                  <a:ext uri="{FF2B5EF4-FFF2-40B4-BE49-F238E27FC236}">
                    <a16:creationId xmlns:a16="http://schemas.microsoft.com/office/drawing/2014/main" id="{8C987A6B-7C0D-D541-B105-6AC98389193D}"/>
                  </a:ext>
                </a:extLst>
              </p:cNvPr>
              <p:cNvSpPr txBox="1">
                <a:spLocks noRot="1" noChangeAspect="1" noMove="1" noResize="1" noEditPoints="1" noAdjustHandles="1" noChangeArrowheads="1" noChangeShapeType="1" noTextEdit="1"/>
              </p:cNvSpPr>
              <p:nvPr/>
            </p:nvSpPr>
            <p:spPr>
              <a:xfrm>
                <a:off x="8010705" y="2141636"/>
                <a:ext cx="466367" cy="503588"/>
              </a:xfrm>
              <a:prstGeom prst="rect">
                <a:avLst/>
              </a:prstGeom>
              <a:blipFill>
                <a:blip r:embed="rId21"/>
                <a:stretch>
                  <a:fillRect l="-16216" b="-2500"/>
                </a:stretch>
              </a:blipFill>
            </p:spPr>
            <p:txBody>
              <a:bodyPr/>
              <a:lstStyle/>
              <a:p>
                <a:r>
                  <a:rPr lang="en-US">
                    <a:noFill/>
                  </a:rPr>
                  <a:t> </a:t>
                </a:r>
              </a:p>
            </p:txBody>
          </p:sp>
        </mc:Fallback>
      </mc:AlternateContent>
      <p:sp>
        <p:nvSpPr>
          <p:cNvPr id="182" name="Right Arrow 181">
            <a:extLst>
              <a:ext uri="{FF2B5EF4-FFF2-40B4-BE49-F238E27FC236}">
                <a16:creationId xmlns:a16="http://schemas.microsoft.com/office/drawing/2014/main" id="{A926F4F4-B87E-4B41-BD76-1740003E40BB}"/>
              </a:ext>
            </a:extLst>
          </p:cNvPr>
          <p:cNvSpPr/>
          <p:nvPr/>
        </p:nvSpPr>
        <p:spPr>
          <a:xfrm rot="16200000">
            <a:off x="4559638" y="154887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3" name="Content Placeholder 2">
                <a:extLst>
                  <a:ext uri="{FF2B5EF4-FFF2-40B4-BE49-F238E27FC236}">
                    <a16:creationId xmlns:a16="http://schemas.microsoft.com/office/drawing/2014/main" id="{F6370C54-E9C3-1543-A81B-8D2F7A817142}"/>
                  </a:ext>
                </a:extLst>
              </p:cNvPr>
              <p:cNvSpPr txBox="1">
                <a:spLocks/>
              </p:cNvSpPr>
              <p:nvPr/>
            </p:nvSpPr>
            <p:spPr>
              <a:xfrm>
                <a:off x="4149574" y="900929"/>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3" name="Content Placeholder 2">
                <a:extLst>
                  <a:ext uri="{FF2B5EF4-FFF2-40B4-BE49-F238E27FC236}">
                    <a16:creationId xmlns:a16="http://schemas.microsoft.com/office/drawing/2014/main" id="{F6370C54-E9C3-1543-A81B-8D2F7A817142}"/>
                  </a:ext>
                </a:extLst>
              </p:cNvPr>
              <p:cNvSpPr txBox="1">
                <a:spLocks noRot="1" noChangeAspect="1" noMove="1" noResize="1" noEditPoints="1" noAdjustHandles="1" noChangeArrowheads="1" noChangeShapeType="1" noTextEdit="1"/>
              </p:cNvSpPr>
              <p:nvPr/>
            </p:nvSpPr>
            <p:spPr>
              <a:xfrm>
                <a:off x="4149574" y="900929"/>
                <a:ext cx="1576747" cy="503588"/>
              </a:xfrm>
              <a:prstGeom prst="rect">
                <a:avLst/>
              </a:prstGeom>
              <a:blipFill>
                <a:blip r:embed="rId22"/>
                <a:stretch>
                  <a:fillRect b="-4878"/>
                </a:stretch>
              </a:blipFill>
            </p:spPr>
            <p:txBody>
              <a:bodyPr/>
              <a:lstStyle/>
              <a:p>
                <a:r>
                  <a:rPr lang="en-US">
                    <a:noFill/>
                  </a:rPr>
                  <a:t> </a:t>
                </a:r>
              </a:p>
            </p:txBody>
          </p:sp>
        </mc:Fallback>
      </mc:AlternateContent>
      <p:sp>
        <p:nvSpPr>
          <p:cNvPr id="184" name="Right Arrow 183">
            <a:extLst>
              <a:ext uri="{FF2B5EF4-FFF2-40B4-BE49-F238E27FC236}">
                <a16:creationId xmlns:a16="http://schemas.microsoft.com/office/drawing/2014/main" id="{8323CFC9-88D9-714D-A876-B49F19DAA834}"/>
              </a:ext>
            </a:extLst>
          </p:cNvPr>
          <p:cNvSpPr/>
          <p:nvPr/>
        </p:nvSpPr>
        <p:spPr>
          <a:xfrm rot="16200000">
            <a:off x="5779561" y="156211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ight Arrow 184">
            <a:extLst>
              <a:ext uri="{FF2B5EF4-FFF2-40B4-BE49-F238E27FC236}">
                <a16:creationId xmlns:a16="http://schemas.microsoft.com/office/drawing/2014/main" id="{241A1BAA-2CBE-814A-BBCA-E9758D70D25A}"/>
              </a:ext>
            </a:extLst>
          </p:cNvPr>
          <p:cNvSpPr/>
          <p:nvPr/>
        </p:nvSpPr>
        <p:spPr>
          <a:xfrm rot="16200000">
            <a:off x="7065272" y="158155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ight Arrow 185">
            <a:extLst>
              <a:ext uri="{FF2B5EF4-FFF2-40B4-BE49-F238E27FC236}">
                <a16:creationId xmlns:a16="http://schemas.microsoft.com/office/drawing/2014/main" id="{92EC9B3F-93E1-094E-BF6C-199EAF265D2F}"/>
              </a:ext>
            </a:extLst>
          </p:cNvPr>
          <p:cNvSpPr/>
          <p:nvPr/>
        </p:nvSpPr>
        <p:spPr>
          <a:xfrm rot="16200000">
            <a:off x="8346028" y="158938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53F0A7A8-88AD-D140-A2CE-FACA2356F32E}"/>
                  </a:ext>
                </a:extLst>
              </p:cNvPr>
              <p:cNvSpPr txBox="1">
                <a:spLocks/>
              </p:cNvSpPr>
              <p:nvPr/>
            </p:nvSpPr>
            <p:spPr>
              <a:xfrm>
                <a:off x="5335390" y="94959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53F0A7A8-88AD-D140-A2CE-FACA2356F32E}"/>
                  </a:ext>
                </a:extLst>
              </p:cNvPr>
              <p:cNvSpPr txBox="1">
                <a:spLocks noRot="1" noChangeAspect="1" noMove="1" noResize="1" noEditPoints="1" noAdjustHandles="1" noChangeArrowheads="1" noChangeShapeType="1" noTextEdit="1"/>
              </p:cNvSpPr>
              <p:nvPr/>
            </p:nvSpPr>
            <p:spPr>
              <a:xfrm>
                <a:off x="5335390" y="949597"/>
                <a:ext cx="1576747" cy="503588"/>
              </a:xfrm>
              <a:prstGeom prst="rect">
                <a:avLst/>
              </a:prstGeom>
              <a:blipFill>
                <a:blip r:embed="rId23"/>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C6D6CF4-577C-274F-B386-7C6DE64E21B3}"/>
                  </a:ext>
                </a:extLst>
              </p:cNvPr>
              <p:cNvSpPr txBox="1">
                <a:spLocks/>
              </p:cNvSpPr>
              <p:nvPr/>
            </p:nvSpPr>
            <p:spPr>
              <a:xfrm>
                <a:off x="6629904" y="92958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8" name="Content Placeholder 2">
                <a:extLst>
                  <a:ext uri="{FF2B5EF4-FFF2-40B4-BE49-F238E27FC236}">
                    <a16:creationId xmlns:a16="http://schemas.microsoft.com/office/drawing/2014/main" id="{DC6D6CF4-577C-274F-B386-7C6DE64E21B3}"/>
                  </a:ext>
                </a:extLst>
              </p:cNvPr>
              <p:cNvSpPr txBox="1">
                <a:spLocks noRot="1" noChangeAspect="1" noMove="1" noResize="1" noEditPoints="1" noAdjustHandles="1" noChangeArrowheads="1" noChangeShapeType="1" noTextEdit="1"/>
              </p:cNvSpPr>
              <p:nvPr/>
            </p:nvSpPr>
            <p:spPr>
              <a:xfrm>
                <a:off x="6629904" y="929582"/>
                <a:ext cx="1576747" cy="503588"/>
              </a:xfrm>
              <a:prstGeom prst="rect">
                <a:avLst/>
              </a:prstGeom>
              <a:blipFill>
                <a:blip r:embed="rId24"/>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688A0DED-6535-0442-85D8-A7B141FC3B94}"/>
                  </a:ext>
                </a:extLst>
              </p:cNvPr>
              <p:cNvSpPr txBox="1">
                <a:spLocks/>
              </p:cNvSpPr>
              <p:nvPr/>
            </p:nvSpPr>
            <p:spPr>
              <a:xfrm>
                <a:off x="7895606" y="96609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9" name="Content Placeholder 2">
                <a:extLst>
                  <a:ext uri="{FF2B5EF4-FFF2-40B4-BE49-F238E27FC236}">
                    <a16:creationId xmlns:a16="http://schemas.microsoft.com/office/drawing/2014/main" id="{688A0DED-6535-0442-85D8-A7B141FC3B94}"/>
                  </a:ext>
                </a:extLst>
              </p:cNvPr>
              <p:cNvSpPr txBox="1">
                <a:spLocks noRot="1" noChangeAspect="1" noMove="1" noResize="1" noEditPoints="1" noAdjustHandles="1" noChangeArrowheads="1" noChangeShapeType="1" noTextEdit="1"/>
              </p:cNvSpPr>
              <p:nvPr/>
            </p:nvSpPr>
            <p:spPr>
              <a:xfrm>
                <a:off x="7895606" y="966092"/>
                <a:ext cx="1576747" cy="503588"/>
              </a:xfrm>
              <a:prstGeom prst="rect">
                <a:avLst/>
              </a:prstGeom>
              <a:blipFill>
                <a:blip r:embed="rId25"/>
                <a:stretch>
                  <a:fillRect b="-7317"/>
                </a:stretch>
              </a:blipFill>
            </p:spPr>
            <p:txBody>
              <a:bodyPr/>
              <a:lstStyle/>
              <a:p>
                <a:r>
                  <a:rPr lang="en-US">
                    <a:noFill/>
                  </a:rPr>
                  <a:t> </a:t>
                </a:r>
              </a:p>
            </p:txBody>
          </p:sp>
        </mc:Fallback>
      </mc:AlternateContent>
      <p:sp>
        <p:nvSpPr>
          <p:cNvPr id="190" name="Content Placeholder 2">
            <a:extLst>
              <a:ext uri="{FF2B5EF4-FFF2-40B4-BE49-F238E27FC236}">
                <a16:creationId xmlns:a16="http://schemas.microsoft.com/office/drawing/2014/main" id="{00D85FEA-08DD-4F46-8B51-CD266028460A}"/>
              </a:ext>
            </a:extLst>
          </p:cNvPr>
          <p:cNvSpPr txBox="1">
            <a:spLocks/>
          </p:cNvSpPr>
          <p:nvPr/>
        </p:nvSpPr>
        <p:spPr>
          <a:xfrm>
            <a:off x="236508" y="2420644"/>
            <a:ext cx="3393995"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Concatenate the hidden layers</a:t>
            </a:r>
          </a:p>
        </p:txBody>
      </p:sp>
      <p:sp>
        <p:nvSpPr>
          <p:cNvPr id="136" name="Slide Number Placeholder 9">
            <a:extLst>
              <a:ext uri="{FF2B5EF4-FFF2-40B4-BE49-F238E27FC236}">
                <a16:creationId xmlns:a16="http://schemas.microsoft.com/office/drawing/2014/main" id="{62810620-302D-484D-8002-021AC61CD3F7}"/>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74</a:t>
            </a:fld>
            <a:endParaRPr lang="en-US" dirty="0"/>
          </a:p>
        </p:txBody>
      </p:sp>
    </p:spTree>
    <p:extLst>
      <p:ext uri="{BB962C8B-B14F-4D97-AF65-F5344CB8AC3E}">
        <p14:creationId xmlns:p14="http://schemas.microsoft.com/office/powerpoint/2010/main" val="35931686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itle 1">
            <a:extLst>
              <a:ext uri="{FF2B5EF4-FFF2-40B4-BE49-F238E27FC236}">
                <a16:creationId xmlns:a16="http://schemas.microsoft.com/office/drawing/2014/main" id="{EBAAB170-83EA-B447-9025-28D5F6121620}"/>
              </a:ext>
            </a:extLst>
          </p:cNvPr>
          <p:cNvSpPr txBox="1">
            <a:spLocks/>
          </p:cNvSpPr>
          <p:nvPr/>
        </p:nvSpPr>
        <p:spPr>
          <a:xfrm>
            <a:off x="1918356" y="1914267"/>
            <a:ext cx="9333844" cy="12900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dirty="0"/>
              <a:t>Usually performs at </a:t>
            </a:r>
            <a:r>
              <a:rPr lang="en-US" sz="2600" dirty="0"/>
              <a:t>least</a:t>
            </a:r>
            <a:r>
              <a:rPr lang="en-US" sz="2400" dirty="0"/>
              <a:t> as well as </a:t>
            </a:r>
            <a:r>
              <a:rPr lang="en-US" sz="2400" dirty="0" err="1"/>
              <a:t>uni</a:t>
            </a:r>
            <a:r>
              <a:rPr lang="en-US" sz="2400" dirty="0"/>
              <a:t>-directional RNNs/LSTMs</a:t>
            </a:r>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p:txBody>
          <a:bodyPr/>
          <a:lstStyle/>
          <a:p>
            <a:r>
              <a:rPr lang="en-US" dirty="0"/>
              <a:t>RNN Extensions: </a:t>
            </a:r>
            <a:r>
              <a:rPr lang="en-US" dirty="0">
                <a:solidFill>
                  <a:srgbClr val="7030A0"/>
                </a:solidFill>
              </a:rPr>
              <a:t>Bi-directional LSTMs</a:t>
            </a:r>
          </a:p>
        </p:txBody>
      </p:sp>
      <p:sp>
        <p:nvSpPr>
          <p:cNvPr id="5" name="Content Placeholder 2">
            <a:extLst>
              <a:ext uri="{FF2B5EF4-FFF2-40B4-BE49-F238E27FC236}">
                <a16:creationId xmlns:a16="http://schemas.microsoft.com/office/drawing/2014/main" id="{5A1D67D0-6B99-924F-B1CF-3096A240633B}"/>
              </a:ext>
            </a:extLst>
          </p:cNvPr>
          <p:cNvSpPr txBox="1">
            <a:spLocks/>
          </p:cNvSpPr>
          <p:nvPr/>
        </p:nvSpPr>
        <p:spPr>
          <a:xfrm>
            <a:off x="1379105" y="3407567"/>
            <a:ext cx="3689350" cy="551401"/>
          </a:xfrm>
          <a:prstGeom prst="rect">
            <a:avLst/>
          </a:prstGeom>
          <a:solidFill>
            <a:srgbClr val="C0000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bg1">
                    <a:lumMod val="95000"/>
                  </a:schemeClr>
                </a:solidFill>
                <a:latin typeface="Avenir Light" panose="020B0402020203020204" pitchFamily="34" charset="77"/>
              </a:rPr>
              <a:t>BI-LSTM ISSUES?</a:t>
            </a:r>
          </a:p>
        </p:txBody>
      </p:sp>
      <p:sp>
        <p:nvSpPr>
          <p:cNvPr id="6" name="Content Placeholder 2">
            <a:extLst>
              <a:ext uri="{FF2B5EF4-FFF2-40B4-BE49-F238E27FC236}">
                <a16:creationId xmlns:a16="http://schemas.microsoft.com/office/drawing/2014/main" id="{57581927-7CC8-854F-9382-B957539E629F}"/>
              </a:ext>
            </a:extLst>
          </p:cNvPr>
          <p:cNvSpPr txBox="1">
            <a:spLocks/>
          </p:cNvSpPr>
          <p:nvPr/>
        </p:nvSpPr>
        <p:spPr>
          <a:xfrm>
            <a:off x="1379105" y="1226591"/>
            <a:ext cx="3689350" cy="551401"/>
          </a:xfrm>
          <a:prstGeom prst="rect">
            <a:avLst/>
          </a:prstGeom>
          <a:solidFill>
            <a:srgbClr val="92D05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BI-LSTM STRENGTHS?</a:t>
            </a:r>
          </a:p>
        </p:txBody>
      </p:sp>
      <p:sp>
        <p:nvSpPr>
          <p:cNvPr id="9" name="Title 1">
            <a:extLst>
              <a:ext uri="{FF2B5EF4-FFF2-40B4-BE49-F238E27FC236}">
                <a16:creationId xmlns:a16="http://schemas.microsoft.com/office/drawing/2014/main" id="{FC884B2A-1829-7945-A664-8243CE6D98BC}"/>
              </a:ext>
            </a:extLst>
          </p:cNvPr>
          <p:cNvSpPr txBox="1">
            <a:spLocks/>
          </p:cNvSpPr>
          <p:nvPr/>
        </p:nvSpPr>
        <p:spPr>
          <a:xfrm>
            <a:off x="2007256" y="4162168"/>
            <a:ext cx="8673444" cy="20354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dirty="0"/>
              <a:t>Slower to train</a:t>
            </a:r>
          </a:p>
          <a:p>
            <a:pPr marL="342900" indent="-342900">
              <a:lnSpc>
                <a:spcPct val="150000"/>
              </a:lnSpc>
              <a:spcBef>
                <a:spcPts val="2000"/>
              </a:spcBef>
              <a:buFont typeface="Arial" panose="020B0604020202020204" pitchFamily="34" charset="0"/>
              <a:buChar char="•"/>
            </a:pPr>
            <a:r>
              <a:rPr lang="en-US" sz="2400" dirty="0"/>
              <a:t>Only possible if access to full data is allowed</a:t>
            </a:r>
          </a:p>
        </p:txBody>
      </p:sp>
      <p:sp>
        <p:nvSpPr>
          <p:cNvPr id="10" name="Slide Number Placeholder 9">
            <a:extLst>
              <a:ext uri="{FF2B5EF4-FFF2-40B4-BE49-F238E27FC236}">
                <a16:creationId xmlns:a16="http://schemas.microsoft.com/office/drawing/2014/main" id="{B01830BA-2769-424A-9F38-F842351010D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75</a:t>
            </a:fld>
            <a:endParaRPr lang="en-US" dirty="0"/>
          </a:p>
        </p:txBody>
      </p:sp>
    </p:spTree>
    <p:extLst>
      <p:ext uri="{BB962C8B-B14F-4D97-AF65-F5344CB8AC3E}">
        <p14:creationId xmlns:p14="http://schemas.microsoft.com/office/powerpoint/2010/main" val="12220542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Extensions: </a:t>
            </a:r>
            <a:r>
              <a:rPr lang="en-US" dirty="0">
                <a:solidFill>
                  <a:srgbClr val="7030A0"/>
                </a:solidFill>
              </a:rPr>
              <a:t>Stacked LSTMs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10220D83-540B-A545-AE93-1975A8847A44}"/>
              </a:ext>
            </a:extLst>
          </p:cNvPr>
          <p:cNvSpPr txBox="1">
            <a:spLocks/>
          </p:cNvSpPr>
          <p:nvPr/>
        </p:nvSpPr>
        <p:spPr>
          <a:xfrm>
            <a:off x="340077" y="5954516"/>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6" name="Content Placeholder 2">
            <a:extLst>
              <a:ext uri="{FF2B5EF4-FFF2-40B4-BE49-F238E27FC236}">
                <a16:creationId xmlns:a16="http://schemas.microsoft.com/office/drawing/2014/main" id="{770A8F7A-0C41-1042-A538-717F31D9F1D2}"/>
              </a:ext>
            </a:extLst>
          </p:cNvPr>
          <p:cNvSpPr txBox="1">
            <a:spLocks/>
          </p:cNvSpPr>
          <p:nvPr/>
        </p:nvSpPr>
        <p:spPr>
          <a:xfrm>
            <a:off x="236508" y="4285661"/>
            <a:ext cx="1871692"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 #1</a:t>
            </a:r>
          </a:p>
        </p:txBody>
      </p:sp>
      <p:grpSp>
        <p:nvGrpSpPr>
          <p:cNvPr id="2" name="Group 1">
            <a:extLst>
              <a:ext uri="{FF2B5EF4-FFF2-40B4-BE49-F238E27FC236}">
                <a16:creationId xmlns:a16="http://schemas.microsoft.com/office/drawing/2014/main" id="{9F4377CE-0706-914A-92BC-7FB789BAB97A}"/>
              </a:ext>
            </a:extLst>
          </p:cNvPr>
          <p:cNvGrpSpPr/>
          <p:nvPr/>
        </p:nvGrpSpPr>
        <p:grpSpPr>
          <a:xfrm rot="16200000">
            <a:off x="1954238" y="4583582"/>
            <a:ext cx="1086934" cy="311369"/>
            <a:chOff x="2297660" y="4140836"/>
            <a:chExt cx="1086934" cy="311369"/>
          </a:xfrm>
        </p:grpSpPr>
        <p:sp>
          <p:nvSpPr>
            <p:cNvPr id="17" name="Rounded Rectangle 16">
              <a:extLst>
                <a:ext uri="{FF2B5EF4-FFF2-40B4-BE49-F238E27FC236}">
                  <a16:creationId xmlns:a16="http://schemas.microsoft.com/office/drawing/2014/main" id="{66C8ACB1-4DE8-C34B-BBE1-52B0F3C86BA5}"/>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E1A6EB7-9B59-BF41-8A80-FAEA4B51C30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34F333C-A3C4-C34D-A8D0-264514E95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F9F2533-B485-2341-97E6-863A44A3B0F6}"/>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51967D-3608-3E43-819C-CA40D4B4BB7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Arrow 24">
            <a:extLst>
              <a:ext uri="{FF2B5EF4-FFF2-40B4-BE49-F238E27FC236}">
                <a16:creationId xmlns:a16="http://schemas.microsoft.com/office/drawing/2014/main" id="{F6910C14-BAA4-3148-8486-7878900FB35A}"/>
              </a:ext>
            </a:extLst>
          </p:cNvPr>
          <p:cNvSpPr/>
          <p:nvPr/>
        </p:nvSpPr>
        <p:spPr>
          <a:xfrm rot="16200000">
            <a:off x="221288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DB0BF050-0757-9A44-B2EB-AE8B5029B576}"/>
                  </a:ext>
                </a:extLst>
              </p:cNvPr>
              <p:cNvSpPr txBox="1">
                <a:spLocks/>
              </p:cNvSpPr>
              <p:nvPr/>
            </p:nvSpPr>
            <p:spPr>
              <a:xfrm>
                <a:off x="2331858" y="58969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DB0BF050-0757-9A44-B2EB-AE8B5029B576}"/>
                  </a:ext>
                </a:extLst>
              </p:cNvPr>
              <p:cNvSpPr txBox="1">
                <a:spLocks noRot="1" noChangeAspect="1" noMove="1" noResize="1" noEditPoints="1" noAdjustHandles="1" noChangeArrowheads="1" noChangeShapeType="1" noTextEdit="1"/>
              </p:cNvSpPr>
              <p:nvPr/>
            </p:nvSpPr>
            <p:spPr>
              <a:xfrm>
                <a:off x="2331858" y="5896990"/>
                <a:ext cx="466367" cy="503588"/>
              </a:xfrm>
              <a:prstGeom prst="rect">
                <a:avLst/>
              </a:prstGeom>
              <a:blipFill>
                <a:blip r:embed="rId2"/>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ABCE2F27-B547-764E-812A-E552BC5E9578}"/>
                  </a:ext>
                </a:extLst>
              </p:cNvPr>
              <p:cNvSpPr txBox="1">
                <a:spLocks/>
              </p:cNvSpPr>
              <p:nvPr/>
            </p:nvSpPr>
            <p:spPr>
              <a:xfrm>
                <a:off x="3425331" y="59252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ABCE2F27-B547-764E-812A-E552BC5E9578}"/>
                  </a:ext>
                </a:extLst>
              </p:cNvPr>
              <p:cNvSpPr txBox="1">
                <a:spLocks noRot="1" noChangeAspect="1" noMove="1" noResize="1" noEditPoints="1" noAdjustHandles="1" noChangeArrowheads="1" noChangeShapeType="1" noTextEdit="1"/>
              </p:cNvSpPr>
              <p:nvPr/>
            </p:nvSpPr>
            <p:spPr>
              <a:xfrm>
                <a:off x="3425331" y="5925280"/>
                <a:ext cx="466367" cy="503588"/>
              </a:xfrm>
              <a:prstGeom prst="rect">
                <a:avLst/>
              </a:prstGeom>
              <a:blipFill>
                <a:blip r:embed="rId3"/>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D0BECA6-99D6-AF42-A9D0-395528701004}"/>
                  </a:ext>
                </a:extLst>
              </p:cNvPr>
              <p:cNvSpPr txBox="1">
                <a:spLocks/>
              </p:cNvSpPr>
              <p:nvPr/>
            </p:nvSpPr>
            <p:spPr>
              <a:xfrm>
                <a:off x="4441209"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D0BECA6-99D6-AF42-A9D0-395528701004}"/>
                  </a:ext>
                </a:extLst>
              </p:cNvPr>
              <p:cNvSpPr txBox="1">
                <a:spLocks noRot="1" noChangeAspect="1" noMove="1" noResize="1" noEditPoints="1" noAdjustHandles="1" noChangeArrowheads="1" noChangeShapeType="1" noTextEdit="1"/>
              </p:cNvSpPr>
              <p:nvPr/>
            </p:nvSpPr>
            <p:spPr>
              <a:xfrm>
                <a:off x="4441209" y="5922390"/>
                <a:ext cx="466367" cy="503588"/>
              </a:xfrm>
              <a:prstGeom prst="rect">
                <a:avLst/>
              </a:prstGeom>
              <a:blipFill>
                <a:blip r:embed="rId4"/>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242FC6AA-9B3C-F14D-B852-9FC89953147F}"/>
                  </a:ext>
                </a:extLst>
              </p:cNvPr>
              <p:cNvSpPr txBox="1">
                <a:spLocks/>
              </p:cNvSpPr>
              <p:nvPr/>
            </p:nvSpPr>
            <p:spPr>
              <a:xfrm>
                <a:off x="5557022"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242FC6AA-9B3C-F14D-B852-9FC89953147F}"/>
                  </a:ext>
                </a:extLst>
              </p:cNvPr>
              <p:cNvSpPr txBox="1">
                <a:spLocks noRot="1" noChangeAspect="1" noMove="1" noResize="1" noEditPoints="1" noAdjustHandles="1" noChangeArrowheads="1" noChangeShapeType="1" noTextEdit="1"/>
              </p:cNvSpPr>
              <p:nvPr/>
            </p:nvSpPr>
            <p:spPr>
              <a:xfrm>
                <a:off x="5557022" y="5922390"/>
                <a:ext cx="466367" cy="503588"/>
              </a:xfrm>
              <a:prstGeom prst="rect">
                <a:avLst/>
              </a:prstGeom>
              <a:blipFill>
                <a:blip r:embed="rId5"/>
                <a:stretch>
                  <a:fillRect l="-5405"/>
                </a:stretch>
              </a:blipFill>
            </p:spPr>
            <p:txBody>
              <a:bodyPr/>
              <a:lstStyle/>
              <a:p>
                <a:r>
                  <a:rPr lang="en-US">
                    <a:noFill/>
                  </a:rPr>
                  <a:t> </a:t>
                </a:r>
              </a:p>
            </p:txBody>
          </p:sp>
        </mc:Fallback>
      </mc:AlternateContent>
      <p:sp>
        <p:nvSpPr>
          <p:cNvPr id="96" name="Right Arrow 95">
            <a:extLst>
              <a:ext uri="{FF2B5EF4-FFF2-40B4-BE49-F238E27FC236}">
                <a16:creationId xmlns:a16="http://schemas.microsoft.com/office/drawing/2014/main" id="{6D483505-3904-5942-AA14-7C633380D35D}"/>
              </a:ext>
            </a:extLst>
          </p:cNvPr>
          <p:cNvSpPr/>
          <p:nvPr/>
        </p:nvSpPr>
        <p:spPr>
          <a:xfrm>
            <a:off x="275044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Arrow 114">
            <a:extLst>
              <a:ext uri="{FF2B5EF4-FFF2-40B4-BE49-F238E27FC236}">
                <a16:creationId xmlns:a16="http://schemas.microsoft.com/office/drawing/2014/main" id="{09DA31FA-88CE-6D4A-BCE1-7478789345C9}"/>
              </a:ext>
            </a:extLst>
          </p:cNvPr>
          <p:cNvSpPr/>
          <p:nvPr/>
        </p:nvSpPr>
        <p:spPr>
          <a:xfrm rot="16200000">
            <a:off x="3295042"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37EAAA50-016A-1343-85BB-B614F8B0A2D4}"/>
              </a:ext>
            </a:extLst>
          </p:cNvPr>
          <p:cNvSpPr/>
          <p:nvPr/>
        </p:nvSpPr>
        <p:spPr>
          <a:xfrm>
            <a:off x="3832605"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ight Arrow 125">
            <a:extLst>
              <a:ext uri="{FF2B5EF4-FFF2-40B4-BE49-F238E27FC236}">
                <a16:creationId xmlns:a16="http://schemas.microsoft.com/office/drawing/2014/main" id="{A9D312A5-5C73-0340-9CBB-901A11491F6A}"/>
              </a:ext>
            </a:extLst>
          </p:cNvPr>
          <p:cNvSpPr/>
          <p:nvPr/>
        </p:nvSpPr>
        <p:spPr>
          <a:xfrm rot="16200000">
            <a:off x="434980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a:extLst>
              <a:ext uri="{FF2B5EF4-FFF2-40B4-BE49-F238E27FC236}">
                <a16:creationId xmlns:a16="http://schemas.microsoft.com/office/drawing/2014/main" id="{98059384-5829-464B-9A4A-DF179A5B1FF0}"/>
              </a:ext>
            </a:extLst>
          </p:cNvPr>
          <p:cNvSpPr/>
          <p:nvPr/>
        </p:nvSpPr>
        <p:spPr>
          <a:xfrm>
            <a:off x="488736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ight Arrow 134">
            <a:extLst>
              <a:ext uri="{FF2B5EF4-FFF2-40B4-BE49-F238E27FC236}">
                <a16:creationId xmlns:a16="http://schemas.microsoft.com/office/drawing/2014/main" id="{E35BF99D-2E66-8D43-83D6-C99EC695631B}"/>
              </a:ext>
            </a:extLst>
          </p:cNvPr>
          <p:cNvSpPr/>
          <p:nvPr/>
        </p:nvSpPr>
        <p:spPr>
          <a:xfrm rot="16200000">
            <a:off x="5438045" y="55206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Content Placeholder 2">
                <a:extLst>
                  <a:ext uri="{FF2B5EF4-FFF2-40B4-BE49-F238E27FC236}">
                    <a16:creationId xmlns:a16="http://schemas.microsoft.com/office/drawing/2014/main" id="{A596422A-F0B4-4C44-B27A-7F8317E7097E}"/>
                  </a:ext>
                </a:extLst>
              </p:cNvPr>
              <p:cNvSpPr txBox="1">
                <a:spLocks/>
              </p:cNvSpPr>
              <p:nvPr/>
            </p:nvSpPr>
            <p:spPr>
              <a:xfrm>
                <a:off x="2709055" y="485978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p:txBody>
          </p:sp>
        </mc:Choice>
        <mc:Fallback xmlns="">
          <p:sp>
            <p:nvSpPr>
              <p:cNvPr id="137" name="Content Placeholder 2">
                <a:extLst>
                  <a:ext uri="{FF2B5EF4-FFF2-40B4-BE49-F238E27FC236}">
                    <a16:creationId xmlns:a16="http://schemas.microsoft.com/office/drawing/2014/main" id="{A596422A-F0B4-4C44-B27A-7F8317E7097E}"/>
                  </a:ext>
                </a:extLst>
              </p:cNvPr>
              <p:cNvSpPr txBox="1">
                <a:spLocks noRot="1" noChangeAspect="1" noMove="1" noResize="1" noEditPoints="1" noAdjustHandles="1" noChangeArrowheads="1" noChangeShapeType="1" noTextEdit="1"/>
              </p:cNvSpPr>
              <p:nvPr/>
            </p:nvSpPr>
            <p:spPr>
              <a:xfrm>
                <a:off x="2709055" y="4859783"/>
                <a:ext cx="466367" cy="503588"/>
              </a:xfrm>
              <a:prstGeom prst="rect">
                <a:avLst/>
              </a:prstGeom>
              <a:blipFill>
                <a:blip r:embed="rId6"/>
                <a:stretch>
                  <a:fillRect l="-13158"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Content Placeholder 2">
                <a:extLst>
                  <a:ext uri="{FF2B5EF4-FFF2-40B4-BE49-F238E27FC236}">
                    <a16:creationId xmlns:a16="http://schemas.microsoft.com/office/drawing/2014/main" id="{41F321AD-A534-A649-B742-903975DA94C4}"/>
                  </a:ext>
                </a:extLst>
              </p:cNvPr>
              <p:cNvSpPr txBox="1">
                <a:spLocks/>
              </p:cNvSpPr>
              <p:nvPr/>
            </p:nvSpPr>
            <p:spPr>
              <a:xfrm>
                <a:off x="3782471" y="4850324"/>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8" name="Content Placeholder 2">
                <a:extLst>
                  <a:ext uri="{FF2B5EF4-FFF2-40B4-BE49-F238E27FC236}">
                    <a16:creationId xmlns:a16="http://schemas.microsoft.com/office/drawing/2014/main" id="{41F321AD-A534-A649-B742-903975DA94C4}"/>
                  </a:ext>
                </a:extLst>
              </p:cNvPr>
              <p:cNvSpPr txBox="1">
                <a:spLocks noRot="1" noChangeAspect="1" noMove="1" noResize="1" noEditPoints="1" noAdjustHandles="1" noChangeArrowheads="1" noChangeShapeType="1" noTextEdit="1"/>
              </p:cNvSpPr>
              <p:nvPr/>
            </p:nvSpPr>
            <p:spPr>
              <a:xfrm>
                <a:off x="3782471" y="4850324"/>
                <a:ext cx="466367" cy="503588"/>
              </a:xfrm>
              <a:prstGeom prst="rect">
                <a:avLst/>
              </a:prstGeom>
              <a:blipFill>
                <a:blip r:embed="rId7"/>
                <a:stretch>
                  <a:fillRect l="-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Content Placeholder 2">
                <a:extLst>
                  <a:ext uri="{FF2B5EF4-FFF2-40B4-BE49-F238E27FC236}">
                    <a16:creationId xmlns:a16="http://schemas.microsoft.com/office/drawing/2014/main" id="{A81F32A8-B123-934B-AAFB-081560D87663}"/>
                  </a:ext>
                </a:extLst>
              </p:cNvPr>
              <p:cNvSpPr txBox="1">
                <a:spLocks/>
              </p:cNvSpPr>
              <p:nvPr/>
            </p:nvSpPr>
            <p:spPr>
              <a:xfrm>
                <a:off x="4887364" y="4850324"/>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9" name="Content Placeholder 2">
                <a:extLst>
                  <a:ext uri="{FF2B5EF4-FFF2-40B4-BE49-F238E27FC236}">
                    <a16:creationId xmlns:a16="http://schemas.microsoft.com/office/drawing/2014/main" id="{A81F32A8-B123-934B-AAFB-081560D87663}"/>
                  </a:ext>
                </a:extLst>
              </p:cNvPr>
              <p:cNvSpPr txBox="1">
                <a:spLocks noRot="1" noChangeAspect="1" noMove="1" noResize="1" noEditPoints="1" noAdjustHandles="1" noChangeArrowheads="1" noChangeShapeType="1" noTextEdit="1"/>
              </p:cNvSpPr>
              <p:nvPr/>
            </p:nvSpPr>
            <p:spPr>
              <a:xfrm>
                <a:off x="4887364" y="4850324"/>
                <a:ext cx="466367" cy="503588"/>
              </a:xfrm>
              <a:prstGeom prst="rect">
                <a:avLst/>
              </a:prstGeom>
              <a:blipFill>
                <a:blip r:embed="rId8"/>
                <a:stretch>
                  <a:fillRect l="-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Content Placeholder 2">
                <a:extLst>
                  <a:ext uri="{FF2B5EF4-FFF2-40B4-BE49-F238E27FC236}">
                    <a16:creationId xmlns:a16="http://schemas.microsoft.com/office/drawing/2014/main" id="{55818F1A-0D8E-F04E-AC45-0139433E0BC1}"/>
                  </a:ext>
                </a:extLst>
              </p:cNvPr>
              <p:cNvSpPr txBox="1">
                <a:spLocks/>
              </p:cNvSpPr>
              <p:nvPr/>
            </p:nvSpPr>
            <p:spPr>
              <a:xfrm>
                <a:off x="5918300" y="479527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4" name="Content Placeholder 2">
                <a:extLst>
                  <a:ext uri="{FF2B5EF4-FFF2-40B4-BE49-F238E27FC236}">
                    <a16:creationId xmlns:a16="http://schemas.microsoft.com/office/drawing/2014/main" id="{55818F1A-0D8E-F04E-AC45-0139433E0BC1}"/>
                  </a:ext>
                </a:extLst>
              </p:cNvPr>
              <p:cNvSpPr txBox="1">
                <a:spLocks noRot="1" noChangeAspect="1" noMove="1" noResize="1" noEditPoints="1" noAdjustHandles="1" noChangeArrowheads="1" noChangeShapeType="1" noTextEdit="1"/>
              </p:cNvSpPr>
              <p:nvPr/>
            </p:nvSpPr>
            <p:spPr>
              <a:xfrm>
                <a:off x="5918300" y="4795271"/>
                <a:ext cx="466367" cy="503588"/>
              </a:xfrm>
              <a:prstGeom prst="rect">
                <a:avLst/>
              </a:prstGeom>
              <a:blipFill>
                <a:blip r:embed="rId9"/>
                <a:stretch>
                  <a:fillRect l="-13158" b="-2500"/>
                </a:stretch>
              </a:blipFill>
            </p:spPr>
            <p:txBody>
              <a:bodyPr/>
              <a:lstStyle/>
              <a:p>
                <a:r>
                  <a:rPr lang="en-US">
                    <a:noFill/>
                  </a:rPr>
                  <a:t> </a:t>
                </a:r>
              </a:p>
            </p:txBody>
          </p:sp>
        </mc:Fallback>
      </mc:AlternateContent>
      <p:grpSp>
        <p:nvGrpSpPr>
          <p:cNvPr id="59" name="Group 58">
            <a:extLst>
              <a:ext uri="{FF2B5EF4-FFF2-40B4-BE49-F238E27FC236}">
                <a16:creationId xmlns:a16="http://schemas.microsoft.com/office/drawing/2014/main" id="{91E4D0CD-1DA8-4F41-B7DB-2F05F50BB16C}"/>
              </a:ext>
            </a:extLst>
          </p:cNvPr>
          <p:cNvGrpSpPr/>
          <p:nvPr/>
        </p:nvGrpSpPr>
        <p:grpSpPr>
          <a:xfrm rot="16200000">
            <a:off x="3035293" y="4593041"/>
            <a:ext cx="1086934" cy="311369"/>
            <a:chOff x="2297660" y="4140836"/>
            <a:chExt cx="1086934" cy="311369"/>
          </a:xfrm>
        </p:grpSpPr>
        <p:sp>
          <p:nvSpPr>
            <p:cNvPr id="60" name="Rounded Rectangle 59">
              <a:extLst>
                <a:ext uri="{FF2B5EF4-FFF2-40B4-BE49-F238E27FC236}">
                  <a16:creationId xmlns:a16="http://schemas.microsoft.com/office/drawing/2014/main" id="{C14E4733-F96B-F144-8B72-B6C29F3F0B6C}"/>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14CB873-C08D-2941-88FD-3C3C5DB4159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95CEDE6-A905-3146-BB08-5AF3EF28E56C}"/>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FC4993F-F1A1-6746-85B0-52C3BBD0B60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F299C72-A816-7F47-AE1D-0C2FAC7F6946}"/>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9993990-8F41-6940-A7E0-0585BC10B004}"/>
              </a:ext>
            </a:extLst>
          </p:cNvPr>
          <p:cNvGrpSpPr/>
          <p:nvPr/>
        </p:nvGrpSpPr>
        <p:grpSpPr>
          <a:xfrm rot="16200000">
            <a:off x="4090052" y="4583583"/>
            <a:ext cx="1086934" cy="311369"/>
            <a:chOff x="2297660" y="4140836"/>
            <a:chExt cx="1086934" cy="311369"/>
          </a:xfrm>
        </p:grpSpPr>
        <p:sp>
          <p:nvSpPr>
            <p:cNvPr id="66" name="Rounded Rectangle 65">
              <a:extLst>
                <a:ext uri="{FF2B5EF4-FFF2-40B4-BE49-F238E27FC236}">
                  <a16:creationId xmlns:a16="http://schemas.microsoft.com/office/drawing/2014/main" id="{B5C07100-9725-4942-97A4-FC11FF77D84A}"/>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8828E221-1501-BF44-9FD7-202CF0AF664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49852FA-9E73-F542-BF09-6D2B0BC61BAE}"/>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44EE373-B97E-2341-AA84-E975E2C62187}"/>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0AECA97-E80A-DF49-BAA4-2E43BAAD091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CEAC9655-C94F-EA41-AB3C-0A375B177E42}"/>
              </a:ext>
            </a:extLst>
          </p:cNvPr>
          <p:cNvGrpSpPr/>
          <p:nvPr/>
        </p:nvGrpSpPr>
        <p:grpSpPr>
          <a:xfrm rot="16200000">
            <a:off x="5187354" y="4583582"/>
            <a:ext cx="1086934" cy="311369"/>
            <a:chOff x="2297660" y="4140836"/>
            <a:chExt cx="1086934" cy="311369"/>
          </a:xfrm>
        </p:grpSpPr>
        <p:sp>
          <p:nvSpPr>
            <p:cNvPr id="72" name="Rounded Rectangle 71">
              <a:extLst>
                <a:ext uri="{FF2B5EF4-FFF2-40B4-BE49-F238E27FC236}">
                  <a16:creationId xmlns:a16="http://schemas.microsoft.com/office/drawing/2014/main" id="{4F943CEA-E36D-644B-8B7F-4714512C5477}"/>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170636C-4A10-FE4A-97D4-0012FECB4F40}"/>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2513DFF4-C435-A84C-8102-097C2B7EFAC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712C54C-D83F-9C4D-BC53-1F35189638D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FB8AABF-AD26-954A-BA5D-52C890539C50}"/>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Title 1">
            <a:extLst>
              <a:ext uri="{FF2B5EF4-FFF2-40B4-BE49-F238E27FC236}">
                <a16:creationId xmlns:a16="http://schemas.microsoft.com/office/drawing/2014/main" id="{7FA762A4-87CB-0143-885E-CA59B229CDAD}"/>
              </a:ext>
            </a:extLst>
          </p:cNvPr>
          <p:cNvSpPr txBox="1">
            <a:spLocks/>
          </p:cNvSpPr>
          <p:nvPr/>
        </p:nvSpPr>
        <p:spPr>
          <a:xfrm>
            <a:off x="7010400" y="1934074"/>
            <a:ext cx="4737100" cy="40350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Hidden layers provide an abstraction (holds “meaning”). </a:t>
            </a:r>
          </a:p>
          <a:p>
            <a:pPr>
              <a:lnSpc>
                <a:spcPct val="150000"/>
              </a:lnSpc>
              <a:spcBef>
                <a:spcPts val="2000"/>
              </a:spcBef>
            </a:pPr>
            <a:r>
              <a:rPr lang="en-US" sz="2400" dirty="0"/>
              <a:t>Stacking hidden layers provides increased abstractions.</a:t>
            </a:r>
          </a:p>
        </p:txBody>
      </p:sp>
      <p:sp>
        <p:nvSpPr>
          <p:cNvPr id="46" name="Slide Number Placeholder 9">
            <a:extLst>
              <a:ext uri="{FF2B5EF4-FFF2-40B4-BE49-F238E27FC236}">
                <a16:creationId xmlns:a16="http://schemas.microsoft.com/office/drawing/2014/main" id="{FA79F80C-4A61-C542-A79B-EDE432C78EE9}"/>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76</a:t>
            </a:fld>
            <a:endParaRPr lang="en-US" dirty="0"/>
          </a:p>
        </p:txBody>
      </p:sp>
    </p:spTree>
    <p:extLst>
      <p:ext uri="{BB962C8B-B14F-4D97-AF65-F5344CB8AC3E}">
        <p14:creationId xmlns:p14="http://schemas.microsoft.com/office/powerpoint/2010/main" val="4242827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Extensions: </a:t>
            </a:r>
            <a:r>
              <a:rPr lang="en-US" dirty="0">
                <a:solidFill>
                  <a:srgbClr val="7030A0"/>
                </a:solidFill>
              </a:rPr>
              <a:t>Stacked LSTMs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10220D83-540B-A545-AE93-1975A8847A44}"/>
              </a:ext>
            </a:extLst>
          </p:cNvPr>
          <p:cNvSpPr txBox="1">
            <a:spLocks/>
          </p:cNvSpPr>
          <p:nvPr/>
        </p:nvSpPr>
        <p:spPr>
          <a:xfrm>
            <a:off x="340077" y="5954516"/>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6" name="Content Placeholder 2">
            <a:extLst>
              <a:ext uri="{FF2B5EF4-FFF2-40B4-BE49-F238E27FC236}">
                <a16:creationId xmlns:a16="http://schemas.microsoft.com/office/drawing/2014/main" id="{770A8F7A-0C41-1042-A538-717F31D9F1D2}"/>
              </a:ext>
            </a:extLst>
          </p:cNvPr>
          <p:cNvSpPr txBox="1">
            <a:spLocks/>
          </p:cNvSpPr>
          <p:nvPr/>
        </p:nvSpPr>
        <p:spPr>
          <a:xfrm>
            <a:off x="236508" y="4285661"/>
            <a:ext cx="1871692"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 #1</a:t>
            </a:r>
          </a:p>
        </p:txBody>
      </p:sp>
      <p:grpSp>
        <p:nvGrpSpPr>
          <p:cNvPr id="2" name="Group 1">
            <a:extLst>
              <a:ext uri="{FF2B5EF4-FFF2-40B4-BE49-F238E27FC236}">
                <a16:creationId xmlns:a16="http://schemas.microsoft.com/office/drawing/2014/main" id="{9F4377CE-0706-914A-92BC-7FB789BAB97A}"/>
              </a:ext>
            </a:extLst>
          </p:cNvPr>
          <p:cNvGrpSpPr/>
          <p:nvPr/>
        </p:nvGrpSpPr>
        <p:grpSpPr>
          <a:xfrm rot="16200000">
            <a:off x="1954238" y="4583582"/>
            <a:ext cx="1086934" cy="311369"/>
            <a:chOff x="2297660" y="4140836"/>
            <a:chExt cx="1086934" cy="311369"/>
          </a:xfrm>
        </p:grpSpPr>
        <p:sp>
          <p:nvSpPr>
            <p:cNvPr id="17" name="Rounded Rectangle 16">
              <a:extLst>
                <a:ext uri="{FF2B5EF4-FFF2-40B4-BE49-F238E27FC236}">
                  <a16:creationId xmlns:a16="http://schemas.microsoft.com/office/drawing/2014/main" id="{66C8ACB1-4DE8-C34B-BBE1-52B0F3C86BA5}"/>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E1A6EB7-9B59-BF41-8A80-FAEA4B51C30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34F333C-A3C4-C34D-A8D0-264514E95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F9F2533-B485-2341-97E6-863A44A3B0F6}"/>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51967D-3608-3E43-819C-CA40D4B4BB7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Arrow 24">
            <a:extLst>
              <a:ext uri="{FF2B5EF4-FFF2-40B4-BE49-F238E27FC236}">
                <a16:creationId xmlns:a16="http://schemas.microsoft.com/office/drawing/2014/main" id="{F6910C14-BAA4-3148-8486-7878900FB35A}"/>
              </a:ext>
            </a:extLst>
          </p:cNvPr>
          <p:cNvSpPr/>
          <p:nvPr/>
        </p:nvSpPr>
        <p:spPr>
          <a:xfrm rot="16200000">
            <a:off x="221288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DB0BF050-0757-9A44-B2EB-AE8B5029B576}"/>
                  </a:ext>
                </a:extLst>
              </p:cNvPr>
              <p:cNvSpPr txBox="1">
                <a:spLocks/>
              </p:cNvSpPr>
              <p:nvPr/>
            </p:nvSpPr>
            <p:spPr>
              <a:xfrm>
                <a:off x="2331858" y="58969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DB0BF050-0757-9A44-B2EB-AE8B5029B576}"/>
                  </a:ext>
                </a:extLst>
              </p:cNvPr>
              <p:cNvSpPr txBox="1">
                <a:spLocks noRot="1" noChangeAspect="1" noMove="1" noResize="1" noEditPoints="1" noAdjustHandles="1" noChangeArrowheads="1" noChangeShapeType="1" noTextEdit="1"/>
              </p:cNvSpPr>
              <p:nvPr/>
            </p:nvSpPr>
            <p:spPr>
              <a:xfrm>
                <a:off x="2331858" y="5896990"/>
                <a:ext cx="466367" cy="503588"/>
              </a:xfrm>
              <a:prstGeom prst="rect">
                <a:avLst/>
              </a:prstGeom>
              <a:blipFill>
                <a:blip r:embed="rId2"/>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ABCE2F27-B547-764E-812A-E552BC5E9578}"/>
                  </a:ext>
                </a:extLst>
              </p:cNvPr>
              <p:cNvSpPr txBox="1">
                <a:spLocks/>
              </p:cNvSpPr>
              <p:nvPr/>
            </p:nvSpPr>
            <p:spPr>
              <a:xfrm>
                <a:off x="3425331" y="59252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ABCE2F27-B547-764E-812A-E552BC5E9578}"/>
                  </a:ext>
                </a:extLst>
              </p:cNvPr>
              <p:cNvSpPr txBox="1">
                <a:spLocks noRot="1" noChangeAspect="1" noMove="1" noResize="1" noEditPoints="1" noAdjustHandles="1" noChangeArrowheads="1" noChangeShapeType="1" noTextEdit="1"/>
              </p:cNvSpPr>
              <p:nvPr/>
            </p:nvSpPr>
            <p:spPr>
              <a:xfrm>
                <a:off x="3425331" y="5925280"/>
                <a:ext cx="466367" cy="503588"/>
              </a:xfrm>
              <a:prstGeom prst="rect">
                <a:avLst/>
              </a:prstGeom>
              <a:blipFill>
                <a:blip r:embed="rId3"/>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D0BECA6-99D6-AF42-A9D0-395528701004}"/>
                  </a:ext>
                </a:extLst>
              </p:cNvPr>
              <p:cNvSpPr txBox="1">
                <a:spLocks/>
              </p:cNvSpPr>
              <p:nvPr/>
            </p:nvSpPr>
            <p:spPr>
              <a:xfrm>
                <a:off x="4441209"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D0BECA6-99D6-AF42-A9D0-395528701004}"/>
                  </a:ext>
                </a:extLst>
              </p:cNvPr>
              <p:cNvSpPr txBox="1">
                <a:spLocks noRot="1" noChangeAspect="1" noMove="1" noResize="1" noEditPoints="1" noAdjustHandles="1" noChangeArrowheads="1" noChangeShapeType="1" noTextEdit="1"/>
              </p:cNvSpPr>
              <p:nvPr/>
            </p:nvSpPr>
            <p:spPr>
              <a:xfrm>
                <a:off x="4441209" y="5922390"/>
                <a:ext cx="466367" cy="503588"/>
              </a:xfrm>
              <a:prstGeom prst="rect">
                <a:avLst/>
              </a:prstGeom>
              <a:blipFill>
                <a:blip r:embed="rId4"/>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242FC6AA-9B3C-F14D-B852-9FC89953147F}"/>
                  </a:ext>
                </a:extLst>
              </p:cNvPr>
              <p:cNvSpPr txBox="1">
                <a:spLocks/>
              </p:cNvSpPr>
              <p:nvPr/>
            </p:nvSpPr>
            <p:spPr>
              <a:xfrm>
                <a:off x="5557022"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242FC6AA-9B3C-F14D-B852-9FC89953147F}"/>
                  </a:ext>
                </a:extLst>
              </p:cNvPr>
              <p:cNvSpPr txBox="1">
                <a:spLocks noRot="1" noChangeAspect="1" noMove="1" noResize="1" noEditPoints="1" noAdjustHandles="1" noChangeArrowheads="1" noChangeShapeType="1" noTextEdit="1"/>
              </p:cNvSpPr>
              <p:nvPr/>
            </p:nvSpPr>
            <p:spPr>
              <a:xfrm>
                <a:off x="5557022" y="5922390"/>
                <a:ext cx="466367" cy="503588"/>
              </a:xfrm>
              <a:prstGeom prst="rect">
                <a:avLst/>
              </a:prstGeom>
              <a:blipFill>
                <a:blip r:embed="rId5"/>
                <a:stretch>
                  <a:fillRect l="-5405"/>
                </a:stretch>
              </a:blipFill>
            </p:spPr>
            <p:txBody>
              <a:bodyPr/>
              <a:lstStyle/>
              <a:p>
                <a:r>
                  <a:rPr lang="en-US">
                    <a:noFill/>
                  </a:rPr>
                  <a:t> </a:t>
                </a:r>
              </a:p>
            </p:txBody>
          </p:sp>
        </mc:Fallback>
      </mc:AlternateContent>
      <p:sp>
        <p:nvSpPr>
          <p:cNvPr id="96" name="Right Arrow 95">
            <a:extLst>
              <a:ext uri="{FF2B5EF4-FFF2-40B4-BE49-F238E27FC236}">
                <a16:creationId xmlns:a16="http://schemas.microsoft.com/office/drawing/2014/main" id="{6D483505-3904-5942-AA14-7C633380D35D}"/>
              </a:ext>
            </a:extLst>
          </p:cNvPr>
          <p:cNvSpPr/>
          <p:nvPr/>
        </p:nvSpPr>
        <p:spPr>
          <a:xfrm>
            <a:off x="275044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Arrow 114">
            <a:extLst>
              <a:ext uri="{FF2B5EF4-FFF2-40B4-BE49-F238E27FC236}">
                <a16:creationId xmlns:a16="http://schemas.microsoft.com/office/drawing/2014/main" id="{09DA31FA-88CE-6D4A-BCE1-7478789345C9}"/>
              </a:ext>
            </a:extLst>
          </p:cNvPr>
          <p:cNvSpPr/>
          <p:nvPr/>
        </p:nvSpPr>
        <p:spPr>
          <a:xfrm rot="16200000">
            <a:off x="3295042"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37EAAA50-016A-1343-85BB-B614F8B0A2D4}"/>
              </a:ext>
            </a:extLst>
          </p:cNvPr>
          <p:cNvSpPr/>
          <p:nvPr/>
        </p:nvSpPr>
        <p:spPr>
          <a:xfrm>
            <a:off x="3832605"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ight Arrow 125">
            <a:extLst>
              <a:ext uri="{FF2B5EF4-FFF2-40B4-BE49-F238E27FC236}">
                <a16:creationId xmlns:a16="http://schemas.microsoft.com/office/drawing/2014/main" id="{A9D312A5-5C73-0340-9CBB-901A11491F6A}"/>
              </a:ext>
            </a:extLst>
          </p:cNvPr>
          <p:cNvSpPr/>
          <p:nvPr/>
        </p:nvSpPr>
        <p:spPr>
          <a:xfrm rot="16200000">
            <a:off x="434980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a:extLst>
              <a:ext uri="{FF2B5EF4-FFF2-40B4-BE49-F238E27FC236}">
                <a16:creationId xmlns:a16="http://schemas.microsoft.com/office/drawing/2014/main" id="{98059384-5829-464B-9A4A-DF179A5B1FF0}"/>
              </a:ext>
            </a:extLst>
          </p:cNvPr>
          <p:cNvSpPr/>
          <p:nvPr/>
        </p:nvSpPr>
        <p:spPr>
          <a:xfrm>
            <a:off x="488736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ight Arrow 134">
            <a:extLst>
              <a:ext uri="{FF2B5EF4-FFF2-40B4-BE49-F238E27FC236}">
                <a16:creationId xmlns:a16="http://schemas.microsoft.com/office/drawing/2014/main" id="{E35BF99D-2E66-8D43-83D6-C99EC695631B}"/>
              </a:ext>
            </a:extLst>
          </p:cNvPr>
          <p:cNvSpPr/>
          <p:nvPr/>
        </p:nvSpPr>
        <p:spPr>
          <a:xfrm rot="16200000">
            <a:off x="5438045" y="55206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Content Placeholder 2">
                <a:extLst>
                  <a:ext uri="{FF2B5EF4-FFF2-40B4-BE49-F238E27FC236}">
                    <a16:creationId xmlns:a16="http://schemas.microsoft.com/office/drawing/2014/main" id="{A596422A-F0B4-4C44-B27A-7F8317E7097E}"/>
                  </a:ext>
                </a:extLst>
              </p:cNvPr>
              <p:cNvSpPr txBox="1">
                <a:spLocks/>
              </p:cNvSpPr>
              <p:nvPr/>
            </p:nvSpPr>
            <p:spPr>
              <a:xfrm>
                <a:off x="2709055" y="485978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p:txBody>
          </p:sp>
        </mc:Choice>
        <mc:Fallback xmlns="">
          <p:sp>
            <p:nvSpPr>
              <p:cNvPr id="137" name="Content Placeholder 2">
                <a:extLst>
                  <a:ext uri="{FF2B5EF4-FFF2-40B4-BE49-F238E27FC236}">
                    <a16:creationId xmlns:a16="http://schemas.microsoft.com/office/drawing/2014/main" id="{A596422A-F0B4-4C44-B27A-7F8317E7097E}"/>
                  </a:ext>
                </a:extLst>
              </p:cNvPr>
              <p:cNvSpPr txBox="1">
                <a:spLocks noRot="1" noChangeAspect="1" noMove="1" noResize="1" noEditPoints="1" noAdjustHandles="1" noChangeArrowheads="1" noChangeShapeType="1" noTextEdit="1"/>
              </p:cNvSpPr>
              <p:nvPr/>
            </p:nvSpPr>
            <p:spPr>
              <a:xfrm>
                <a:off x="2709055" y="4859783"/>
                <a:ext cx="466367" cy="503588"/>
              </a:xfrm>
              <a:prstGeom prst="rect">
                <a:avLst/>
              </a:prstGeom>
              <a:blipFill>
                <a:blip r:embed="rId6"/>
                <a:stretch>
                  <a:fillRect l="-13158"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Content Placeholder 2">
                <a:extLst>
                  <a:ext uri="{FF2B5EF4-FFF2-40B4-BE49-F238E27FC236}">
                    <a16:creationId xmlns:a16="http://schemas.microsoft.com/office/drawing/2014/main" id="{41F321AD-A534-A649-B742-903975DA94C4}"/>
                  </a:ext>
                </a:extLst>
              </p:cNvPr>
              <p:cNvSpPr txBox="1">
                <a:spLocks/>
              </p:cNvSpPr>
              <p:nvPr/>
            </p:nvSpPr>
            <p:spPr>
              <a:xfrm>
                <a:off x="3782471" y="4850324"/>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8" name="Content Placeholder 2">
                <a:extLst>
                  <a:ext uri="{FF2B5EF4-FFF2-40B4-BE49-F238E27FC236}">
                    <a16:creationId xmlns:a16="http://schemas.microsoft.com/office/drawing/2014/main" id="{41F321AD-A534-A649-B742-903975DA94C4}"/>
                  </a:ext>
                </a:extLst>
              </p:cNvPr>
              <p:cNvSpPr txBox="1">
                <a:spLocks noRot="1" noChangeAspect="1" noMove="1" noResize="1" noEditPoints="1" noAdjustHandles="1" noChangeArrowheads="1" noChangeShapeType="1" noTextEdit="1"/>
              </p:cNvSpPr>
              <p:nvPr/>
            </p:nvSpPr>
            <p:spPr>
              <a:xfrm>
                <a:off x="3782471" y="4850324"/>
                <a:ext cx="466367" cy="503588"/>
              </a:xfrm>
              <a:prstGeom prst="rect">
                <a:avLst/>
              </a:prstGeom>
              <a:blipFill>
                <a:blip r:embed="rId7"/>
                <a:stretch>
                  <a:fillRect l="-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Content Placeholder 2">
                <a:extLst>
                  <a:ext uri="{FF2B5EF4-FFF2-40B4-BE49-F238E27FC236}">
                    <a16:creationId xmlns:a16="http://schemas.microsoft.com/office/drawing/2014/main" id="{A81F32A8-B123-934B-AAFB-081560D87663}"/>
                  </a:ext>
                </a:extLst>
              </p:cNvPr>
              <p:cNvSpPr txBox="1">
                <a:spLocks/>
              </p:cNvSpPr>
              <p:nvPr/>
            </p:nvSpPr>
            <p:spPr>
              <a:xfrm>
                <a:off x="4887364" y="4850324"/>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9" name="Content Placeholder 2">
                <a:extLst>
                  <a:ext uri="{FF2B5EF4-FFF2-40B4-BE49-F238E27FC236}">
                    <a16:creationId xmlns:a16="http://schemas.microsoft.com/office/drawing/2014/main" id="{A81F32A8-B123-934B-AAFB-081560D87663}"/>
                  </a:ext>
                </a:extLst>
              </p:cNvPr>
              <p:cNvSpPr txBox="1">
                <a:spLocks noRot="1" noChangeAspect="1" noMove="1" noResize="1" noEditPoints="1" noAdjustHandles="1" noChangeArrowheads="1" noChangeShapeType="1" noTextEdit="1"/>
              </p:cNvSpPr>
              <p:nvPr/>
            </p:nvSpPr>
            <p:spPr>
              <a:xfrm>
                <a:off x="4887364" y="4850324"/>
                <a:ext cx="466367" cy="503588"/>
              </a:xfrm>
              <a:prstGeom prst="rect">
                <a:avLst/>
              </a:prstGeom>
              <a:blipFill>
                <a:blip r:embed="rId8"/>
                <a:stretch>
                  <a:fillRect l="-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Content Placeholder 2">
                <a:extLst>
                  <a:ext uri="{FF2B5EF4-FFF2-40B4-BE49-F238E27FC236}">
                    <a16:creationId xmlns:a16="http://schemas.microsoft.com/office/drawing/2014/main" id="{55818F1A-0D8E-F04E-AC45-0139433E0BC1}"/>
                  </a:ext>
                </a:extLst>
              </p:cNvPr>
              <p:cNvSpPr txBox="1">
                <a:spLocks/>
              </p:cNvSpPr>
              <p:nvPr/>
            </p:nvSpPr>
            <p:spPr>
              <a:xfrm>
                <a:off x="5918300" y="479527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4" name="Content Placeholder 2">
                <a:extLst>
                  <a:ext uri="{FF2B5EF4-FFF2-40B4-BE49-F238E27FC236}">
                    <a16:creationId xmlns:a16="http://schemas.microsoft.com/office/drawing/2014/main" id="{55818F1A-0D8E-F04E-AC45-0139433E0BC1}"/>
                  </a:ext>
                </a:extLst>
              </p:cNvPr>
              <p:cNvSpPr txBox="1">
                <a:spLocks noRot="1" noChangeAspect="1" noMove="1" noResize="1" noEditPoints="1" noAdjustHandles="1" noChangeArrowheads="1" noChangeShapeType="1" noTextEdit="1"/>
              </p:cNvSpPr>
              <p:nvPr/>
            </p:nvSpPr>
            <p:spPr>
              <a:xfrm>
                <a:off x="5918300" y="4795271"/>
                <a:ext cx="466367" cy="503588"/>
              </a:xfrm>
              <a:prstGeom prst="rect">
                <a:avLst/>
              </a:prstGeom>
              <a:blipFill>
                <a:blip r:embed="rId9"/>
                <a:stretch>
                  <a:fillRect l="-13158" b="-2500"/>
                </a:stretch>
              </a:blipFill>
            </p:spPr>
            <p:txBody>
              <a:bodyPr/>
              <a:lstStyle/>
              <a:p>
                <a:r>
                  <a:rPr lang="en-US">
                    <a:noFill/>
                  </a:rPr>
                  <a:t> </a:t>
                </a:r>
              </a:p>
            </p:txBody>
          </p:sp>
        </mc:Fallback>
      </mc:AlternateContent>
      <p:grpSp>
        <p:nvGrpSpPr>
          <p:cNvPr id="59" name="Group 58">
            <a:extLst>
              <a:ext uri="{FF2B5EF4-FFF2-40B4-BE49-F238E27FC236}">
                <a16:creationId xmlns:a16="http://schemas.microsoft.com/office/drawing/2014/main" id="{91E4D0CD-1DA8-4F41-B7DB-2F05F50BB16C}"/>
              </a:ext>
            </a:extLst>
          </p:cNvPr>
          <p:cNvGrpSpPr/>
          <p:nvPr/>
        </p:nvGrpSpPr>
        <p:grpSpPr>
          <a:xfrm rot="16200000">
            <a:off x="3035293" y="4593041"/>
            <a:ext cx="1086934" cy="311369"/>
            <a:chOff x="2297660" y="4140836"/>
            <a:chExt cx="1086934" cy="311369"/>
          </a:xfrm>
        </p:grpSpPr>
        <p:sp>
          <p:nvSpPr>
            <p:cNvPr id="60" name="Rounded Rectangle 59">
              <a:extLst>
                <a:ext uri="{FF2B5EF4-FFF2-40B4-BE49-F238E27FC236}">
                  <a16:creationId xmlns:a16="http://schemas.microsoft.com/office/drawing/2014/main" id="{C14E4733-F96B-F144-8B72-B6C29F3F0B6C}"/>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14CB873-C08D-2941-88FD-3C3C5DB4159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95CEDE6-A905-3146-BB08-5AF3EF28E56C}"/>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FC4993F-F1A1-6746-85B0-52C3BBD0B60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F299C72-A816-7F47-AE1D-0C2FAC7F6946}"/>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9993990-8F41-6940-A7E0-0585BC10B004}"/>
              </a:ext>
            </a:extLst>
          </p:cNvPr>
          <p:cNvGrpSpPr/>
          <p:nvPr/>
        </p:nvGrpSpPr>
        <p:grpSpPr>
          <a:xfrm rot="16200000">
            <a:off x="4090052" y="4583583"/>
            <a:ext cx="1086934" cy="311369"/>
            <a:chOff x="2297660" y="4140836"/>
            <a:chExt cx="1086934" cy="311369"/>
          </a:xfrm>
        </p:grpSpPr>
        <p:sp>
          <p:nvSpPr>
            <p:cNvPr id="66" name="Rounded Rectangle 65">
              <a:extLst>
                <a:ext uri="{FF2B5EF4-FFF2-40B4-BE49-F238E27FC236}">
                  <a16:creationId xmlns:a16="http://schemas.microsoft.com/office/drawing/2014/main" id="{B5C07100-9725-4942-97A4-FC11FF77D84A}"/>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8828E221-1501-BF44-9FD7-202CF0AF664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49852FA-9E73-F542-BF09-6D2B0BC61BAE}"/>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44EE373-B97E-2341-AA84-E975E2C62187}"/>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0AECA97-E80A-DF49-BAA4-2E43BAAD091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CEAC9655-C94F-EA41-AB3C-0A375B177E42}"/>
              </a:ext>
            </a:extLst>
          </p:cNvPr>
          <p:cNvGrpSpPr/>
          <p:nvPr/>
        </p:nvGrpSpPr>
        <p:grpSpPr>
          <a:xfrm rot="16200000">
            <a:off x="5187354" y="4583582"/>
            <a:ext cx="1086934" cy="311369"/>
            <a:chOff x="2297660" y="4140836"/>
            <a:chExt cx="1086934" cy="311369"/>
          </a:xfrm>
        </p:grpSpPr>
        <p:sp>
          <p:nvSpPr>
            <p:cNvPr id="72" name="Rounded Rectangle 71">
              <a:extLst>
                <a:ext uri="{FF2B5EF4-FFF2-40B4-BE49-F238E27FC236}">
                  <a16:creationId xmlns:a16="http://schemas.microsoft.com/office/drawing/2014/main" id="{4F943CEA-E36D-644B-8B7F-4714512C5477}"/>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170636C-4A10-FE4A-97D4-0012FECB4F40}"/>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2513DFF4-C435-A84C-8102-097C2B7EFAC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712C54C-D83F-9C4D-BC53-1F35189638D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FB8AABF-AD26-954A-BA5D-52C890539C50}"/>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ight Arrow 76">
            <a:extLst>
              <a:ext uri="{FF2B5EF4-FFF2-40B4-BE49-F238E27FC236}">
                <a16:creationId xmlns:a16="http://schemas.microsoft.com/office/drawing/2014/main" id="{580C2F48-3292-5048-A861-767603608232}"/>
              </a:ext>
            </a:extLst>
          </p:cNvPr>
          <p:cNvSpPr/>
          <p:nvPr/>
        </p:nvSpPr>
        <p:spPr>
          <a:xfrm rot="16200000">
            <a:off x="5460352" y="368437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Content Placeholder 2">
                <a:extLst>
                  <a:ext uri="{FF2B5EF4-FFF2-40B4-BE49-F238E27FC236}">
                    <a16:creationId xmlns:a16="http://schemas.microsoft.com/office/drawing/2014/main" id="{268592A9-D251-5548-B836-F8FC4B0C53F3}"/>
                  </a:ext>
                </a:extLst>
              </p:cNvPr>
              <p:cNvSpPr txBox="1">
                <a:spLocks/>
              </p:cNvSpPr>
              <p:nvPr/>
            </p:nvSpPr>
            <p:spPr>
              <a:xfrm>
                <a:off x="5977393" y="2950934"/>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𝐿</m:t>
                          </m:r>
                          <m:r>
                            <a:rPr lang="en-US" sz="2400" b="0" i="1" dirty="0" smtClean="0">
                              <a:latin typeface="Cambria Math" panose="02040503050406030204" pitchFamily="18" charset="0"/>
                            </a:rPr>
                            <m:t>2</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78" name="Content Placeholder 2">
                <a:extLst>
                  <a:ext uri="{FF2B5EF4-FFF2-40B4-BE49-F238E27FC236}">
                    <a16:creationId xmlns:a16="http://schemas.microsoft.com/office/drawing/2014/main" id="{268592A9-D251-5548-B836-F8FC4B0C53F3}"/>
                  </a:ext>
                </a:extLst>
              </p:cNvPr>
              <p:cNvSpPr txBox="1">
                <a:spLocks noRot="1" noChangeAspect="1" noMove="1" noResize="1" noEditPoints="1" noAdjustHandles="1" noChangeArrowheads="1" noChangeShapeType="1" noTextEdit="1"/>
              </p:cNvSpPr>
              <p:nvPr/>
            </p:nvSpPr>
            <p:spPr>
              <a:xfrm>
                <a:off x="5977393" y="2950934"/>
                <a:ext cx="466367" cy="503588"/>
              </a:xfrm>
              <a:prstGeom prst="rect">
                <a:avLst/>
              </a:prstGeom>
              <a:blipFill>
                <a:blip r:embed="rId10"/>
                <a:stretch>
                  <a:fillRect l="-29730" b="-2439"/>
                </a:stretch>
              </a:blipFill>
            </p:spPr>
            <p:txBody>
              <a:bodyPr/>
              <a:lstStyle/>
              <a:p>
                <a:r>
                  <a:rPr lang="en-US">
                    <a:noFill/>
                  </a:rPr>
                  <a:t> </a:t>
                </a:r>
              </a:p>
            </p:txBody>
          </p:sp>
        </mc:Fallback>
      </mc:AlternateContent>
      <p:grpSp>
        <p:nvGrpSpPr>
          <p:cNvPr id="79" name="Group 78">
            <a:extLst>
              <a:ext uri="{FF2B5EF4-FFF2-40B4-BE49-F238E27FC236}">
                <a16:creationId xmlns:a16="http://schemas.microsoft.com/office/drawing/2014/main" id="{A854A357-5A98-8141-8970-F96CCDB73032}"/>
              </a:ext>
            </a:extLst>
          </p:cNvPr>
          <p:cNvGrpSpPr/>
          <p:nvPr/>
        </p:nvGrpSpPr>
        <p:grpSpPr>
          <a:xfrm rot="16200000">
            <a:off x="5209661" y="2747320"/>
            <a:ext cx="1086934" cy="311369"/>
            <a:chOff x="2297660" y="4140836"/>
            <a:chExt cx="1086934" cy="311369"/>
          </a:xfrm>
        </p:grpSpPr>
        <p:sp>
          <p:nvSpPr>
            <p:cNvPr id="80" name="Rounded Rectangle 79">
              <a:extLst>
                <a:ext uri="{FF2B5EF4-FFF2-40B4-BE49-F238E27FC236}">
                  <a16:creationId xmlns:a16="http://schemas.microsoft.com/office/drawing/2014/main" id="{0706E1B4-7B27-8741-8567-C198D28483F9}"/>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BFDBF8E-099F-3A46-B5A3-289E2AFA2E42}"/>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7CBA112-FBD5-4C42-8D2C-CAF4777C50E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984E633B-D193-3E47-950D-7C9BA936969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B61DD4A-8620-BB4A-A2CD-754DDDAE854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ight Arrow 84">
            <a:extLst>
              <a:ext uri="{FF2B5EF4-FFF2-40B4-BE49-F238E27FC236}">
                <a16:creationId xmlns:a16="http://schemas.microsoft.com/office/drawing/2014/main" id="{A8601061-44FF-3C42-9B87-2F950EF61F4C}"/>
              </a:ext>
            </a:extLst>
          </p:cNvPr>
          <p:cNvSpPr/>
          <p:nvPr/>
        </p:nvSpPr>
        <p:spPr>
          <a:xfrm rot="16200000">
            <a:off x="4349801" y="368437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 name="Content Placeholder 2">
                <a:extLst>
                  <a:ext uri="{FF2B5EF4-FFF2-40B4-BE49-F238E27FC236}">
                    <a16:creationId xmlns:a16="http://schemas.microsoft.com/office/drawing/2014/main" id="{F51E097D-1789-1A4C-8C2A-DCF8884ABCFD}"/>
                  </a:ext>
                </a:extLst>
              </p:cNvPr>
              <p:cNvSpPr txBox="1">
                <a:spLocks/>
              </p:cNvSpPr>
              <p:nvPr/>
            </p:nvSpPr>
            <p:spPr>
              <a:xfrm>
                <a:off x="4885263" y="300852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𝐿</m:t>
                          </m:r>
                          <m:r>
                            <a:rPr lang="en-US" sz="2400" b="0" i="1" dirty="0" smtClean="0">
                              <a:latin typeface="Cambria Math" panose="02040503050406030204" pitchFamily="18" charset="0"/>
                            </a:rPr>
                            <m:t>2</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6" name="Content Placeholder 2">
                <a:extLst>
                  <a:ext uri="{FF2B5EF4-FFF2-40B4-BE49-F238E27FC236}">
                    <a16:creationId xmlns:a16="http://schemas.microsoft.com/office/drawing/2014/main" id="{F51E097D-1789-1A4C-8C2A-DCF8884ABCFD}"/>
                  </a:ext>
                </a:extLst>
              </p:cNvPr>
              <p:cNvSpPr txBox="1">
                <a:spLocks noRot="1" noChangeAspect="1" noMove="1" noResize="1" noEditPoints="1" noAdjustHandles="1" noChangeArrowheads="1" noChangeShapeType="1" noTextEdit="1"/>
              </p:cNvSpPr>
              <p:nvPr/>
            </p:nvSpPr>
            <p:spPr>
              <a:xfrm>
                <a:off x="4885263" y="3008527"/>
                <a:ext cx="466367" cy="503588"/>
              </a:xfrm>
              <a:prstGeom prst="rect">
                <a:avLst/>
              </a:prstGeom>
              <a:blipFill>
                <a:blip r:embed="rId11"/>
                <a:stretch>
                  <a:fillRect l="-29730"/>
                </a:stretch>
              </a:blipFill>
            </p:spPr>
            <p:txBody>
              <a:bodyPr/>
              <a:lstStyle/>
              <a:p>
                <a:r>
                  <a:rPr lang="en-US">
                    <a:noFill/>
                  </a:rPr>
                  <a:t> </a:t>
                </a:r>
              </a:p>
            </p:txBody>
          </p:sp>
        </mc:Fallback>
      </mc:AlternateContent>
      <p:grpSp>
        <p:nvGrpSpPr>
          <p:cNvPr id="87" name="Group 86">
            <a:extLst>
              <a:ext uri="{FF2B5EF4-FFF2-40B4-BE49-F238E27FC236}">
                <a16:creationId xmlns:a16="http://schemas.microsoft.com/office/drawing/2014/main" id="{C7E5CA12-7405-8A4C-A8EE-E3742C962494}"/>
              </a:ext>
            </a:extLst>
          </p:cNvPr>
          <p:cNvGrpSpPr/>
          <p:nvPr/>
        </p:nvGrpSpPr>
        <p:grpSpPr>
          <a:xfrm rot="16200000">
            <a:off x="4099110" y="2747320"/>
            <a:ext cx="1086934" cy="311369"/>
            <a:chOff x="2297660" y="4140836"/>
            <a:chExt cx="1086934" cy="311369"/>
          </a:xfrm>
        </p:grpSpPr>
        <p:sp>
          <p:nvSpPr>
            <p:cNvPr id="88" name="Rounded Rectangle 87">
              <a:extLst>
                <a:ext uri="{FF2B5EF4-FFF2-40B4-BE49-F238E27FC236}">
                  <a16:creationId xmlns:a16="http://schemas.microsoft.com/office/drawing/2014/main" id="{C4D651A1-54E8-814A-A3AC-89910B77623C}"/>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1803893E-8283-4C4D-95B5-EAD57D1629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DFD078B-5309-D544-B68A-A2CECCE5E9A9}"/>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A2572B2-A3D0-BB4B-A02C-FC88C024B1A6}"/>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8B6484BE-1679-7540-92AE-F353128C8F0A}"/>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ight Arrow 97">
            <a:extLst>
              <a:ext uri="{FF2B5EF4-FFF2-40B4-BE49-F238E27FC236}">
                <a16:creationId xmlns:a16="http://schemas.microsoft.com/office/drawing/2014/main" id="{D0901EC3-7D6B-D04B-BDF1-F185A65C0CB5}"/>
              </a:ext>
            </a:extLst>
          </p:cNvPr>
          <p:cNvSpPr/>
          <p:nvPr/>
        </p:nvSpPr>
        <p:spPr>
          <a:xfrm rot="16200000">
            <a:off x="3312601" y="3728381"/>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1C37405-F4EF-DF40-9212-F4DA394D8423}"/>
                  </a:ext>
                </a:extLst>
              </p:cNvPr>
              <p:cNvSpPr txBox="1">
                <a:spLocks/>
              </p:cNvSpPr>
              <p:nvPr/>
            </p:nvSpPr>
            <p:spPr>
              <a:xfrm>
                <a:off x="3837221" y="300852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𝐿</m:t>
                          </m:r>
                          <m:r>
                            <a:rPr lang="en-US" sz="2400" b="0" i="1" dirty="0" smtClean="0">
                              <a:latin typeface="Cambria Math" panose="02040503050406030204" pitchFamily="18" charset="0"/>
                            </a:rPr>
                            <m:t>2</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1C37405-F4EF-DF40-9212-F4DA394D8423}"/>
                  </a:ext>
                </a:extLst>
              </p:cNvPr>
              <p:cNvSpPr txBox="1">
                <a:spLocks noRot="1" noChangeAspect="1" noMove="1" noResize="1" noEditPoints="1" noAdjustHandles="1" noChangeArrowheads="1" noChangeShapeType="1" noTextEdit="1"/>
              </p:cNvSpPr>
              <p:nvPr/>
            </p:nvSpPr>
            <p:spPr>
              <a:xfrm>
                <a:off x="3837221" y="3008527"/>
                <a:ext cx="466367" cy="503588"/>
              </a:xfrm>
              <a:prstGeom prst="rect">
                <a:avLst/>
              </a:prstGeom>
              <a:blipFill>
                <a:blip r:embed="rId12"/>
                <a:stretch>
                  <a:fillRect l="-26316"/>
                </a:stretch>
              </a:blipFill>
            </p:spPr>
            <p:txBody>
              <a:bodyPr/>
              <a:lstStyle/>
              <a:p>
                <a:r>
                  <a:rPr lang="en-US">
                    <a:noFill/>
                  </a:rPr>
                  <a:t> </a:t>
                </a:r>
              </a:p>
            </p:txBody>
          </p:sp>
        </mc:Fallback>
      </mc:AlternateContent>
      <p:grpSp>
        <p:nvGrpSpPr>
          <p:cNvPr id="100" name="Group 99">
            <a:extLst>
              <a:ext uri="{FF2B5EF4-FFF2-40B4-BE49-F238E27FC236}">
                <a16:creationId xmlns:a16="http://schemas.microsoft.com/office/drawing/2014/main" id="{F32AA692-6436-5044-9BC7-63C4DF62645F}"/>
              </a:ext>
            </a:extLst>
          </p:cNvPr>
          <p:cNvGrpSpPr/>
          <p:nvPr/>
        </p:nvGrpSpPr>
        <p:grpSpPr>
          <a:xfrm rot="16200000">
            <a:off x="3061910" y="2791327"/>
            <a:ext cx="1086934" cy="311369"/>
            <a:chOff x="2297660" y="4140836"/>
            <a:chExt cx="1086934" cy="311369"/>
          </a:xfrm>
        </p:grpSpPr>
        <p:sp>
          <p:nvSpPr>
            <p:cNvPr id="101" name="Rounded Rectangle 100">
              <a:extLst>
                <a:ext uri="{FF2B5EF4-FFF2-40B4-BE49-F238E27FC236}">
                  <a16:creationId xmlns:a16="http://schemas.microsoft.com/office/drawing/2014/main" id="{68C35F2D-D677-2945-81FB-872C2F68436B}"/>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FFD2BCE8-03FD-B747-89F2-0373C5DF3142}"/>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FB0C5FE5-6AAE-FF49-89A3-6B0D0D1CCBEE}"/>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94CFA452-F14F-AE49-8F74-75BA18AF516A}"/>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6EE76CE-FA81-734D-A972-7CBAC37ED4EC}"/>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ight Arrow 105">
            <a:extLst>
              <a:ext uri="{FF2B5EF4-FFF2-40B4-BE49-F238E27FC236}">
                <a16:creationId xmlns:a16="http://schemas.microsoft.com/office/drawing/2014/main" id="{84B7624E-9603-6343-B92F-32CC7793CE8E}"/>
              </a:ext>
            </a:extLst>
          </p:cNvPr>
          <p:cNvSpPr/>
          <p:nvPr/>
        </p:nvSpPr>
        <p:spPr>
          <a:xfrm rot="16200000">
            <a:off x="2236325" y="371135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Content Placeholder 2">
                <a:extLst>
                  <a:ext uri="{FF2B5EF4-FFF2-40B4-BE49-F238E27FC236}">
                    <a16:creationId xmlns:a16="http://schemas.microsoft.com/office/drawing/2014/main" id="{72DC5D90-BB96-0246-9235-43CA199FC77F}"/>
                  </a:ext>
                </a:extLst>
              </p:cNvPr>
              <p:cNvSpPr txBox="1">
                <a:spLocks/>
              </p:cNvSpPr>
              <p:nvPr/>
            </p:nvSpPr>
            <p:spPr>
              <a:xfrm>
                <a:off x="2758761" y="298789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𝐿</m:t>
                          </m:r>
                          <m:r>
                            <a:rPr lang="en-US" sz="2400" b="0" i="1" dirty="0" smtClean="0">
                              <a:latin typeface="Cambria Math" panose="02040503050406030204" pitchFamily="18" charset="0"/>
                            </a:rPr>
                            <m:t>2</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0" name="Content Placeholder 2">
                <a:extLst>
                  <a:ext uri="{FF2B5EF4-FFF2-40B4-BE49-F238E27FC236}">
                    <a16:creationId xmlns:a16="http://schemas.microsoft.com/office/drawing/2014/main" id="{72DC5D90-BB96-0246-9235-43CA199FC77F}"/>
                  </a:ext>
                </a:extLst>
              </p:cNvPr>
              <p:cNvSpPr txBox="1">
                <a:spLocks noRot="1" noChangeAspect="1" noMove="1" noResize="1" noEditPoints="1" noAdjustHandles="1" noChangeArrowheads="1" noChangeShapeType="1" noTextEdit="1"/>
              </p:cNvSpPr>
              <p:nvPr/>
            </p:nvSpPr>
            <p:spPr>
              <a:xfrm>
                <a:off x="2758761" y="2987899"/>
                <a:ext cx="466367" cy="503588"/>
              </a:xfrm>
              <a:prstGeom prst="rect">
                <a:avLst/>
              </a:prstGeom>
              <a:blipFill>
                <a:blip r:embed="rId13"/>
                <a:stretch>
                  <a:fillRect l="-26316" b="-2439"/>
                </a:stretch>
              </a:blipFill>
            </p:spPr>
            <p:txBody>
              <a:bodyPr/>
              <a:lstStyle/>
              <a:p>
                <a:r>
                  <a:rPr lang="en-US">
                    <a:noFill/>
                  </a:rPr>
                  <a:t> </a:t>
                </a:r>
              </a:p>
            </p:txBody>
          </p:sp>
        </mc:Fallback>
      </mc:AlternateContent>
      <p:grpSp>
        <p:nvGrpSpPr>
          <p:cNvPr id="140" name="Group 139">
            <a:extLst>
              <a:ext uri="{FF2B5EF4-FFF2-40B4-BE49-F238E27FC236}">
                <a16:creationId xmlns:a16="http://schemas.microsoft.com/office/drawing/2014/main" id="{16C1A61F-DDCB-0A45-AED6-3E767917C265}"/>
              </a:ext>
            </a:extLst>
          </p:cNvPr>
          <p:cNvGrpSpPr/>
          <p:nvPr/>
        </p:nvGrpSpPr>
        <p:grpSpPr>
          <a:xfrm rot="16200000">
            <a:off x="1985634" y="2774303"/>
            <a:ext cx="1086934" cy="311369"/>
            <a:chOff x="2297660" y="4140836"/>
            <a:chExt cx="1086934" cy="311369"/>
          </a:xfrm>
        </p:grpSpPr>
        <p:sp>
          <p:nvSpPr>
            <p:cNvPr id="141" name="Rounded Rectangle 140">
              <a:extLst>
                <a:ext uri="{FF2B5EF4-FFF2-40B4-BE49-F238E27FC236}">
                  <a16:creationId xmlns:a16="http://schemas.microsoft.com/office/drawing/2014/main" id="{7EC97F44-AA28-3741-A5A0-B297EC6D06DE}"/>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AB83F98F-DBE4-0C4B-A478-CAE11C36B624}"/>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89EC2B0E-6A0B-0245-A742-5E9035123FE0}"/>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A8AE5BCD-8D89-0F40-AA87-D180DE3386C8}"/>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74DD1F60-7787-0740-A2E7-2B4CA332D017}"/>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ight Arrow 146">
            <a:extLst>
              <a:ext uri="{FF2B5EF4-FFF2-40B4-BE49-F238E27FC236}">
                <a16:creationId xmlns:a16="http://schemas.microsoft.com/office/drawing/2014/main" id="{5B5725A3-733F-464E-9F77-A5886F1F4DAD}"/>
              </a:ext>
            </a:extLst>
          </p:cNvPr>
          <p:cNvSpPr/>
          <p:nvPr/>
        </p:nvSpPr>
        <p:spPr>
          <a:xfrm>
            <a:off x="2746370" y="25424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ight Arrow 147">
            <a:extLst>
              <a:ext uri="{FF2B5EF4-FFF2-40B4-BE49-F238E27FC236}">
                <a16:creationId xmlns:a16="http://schemas.microsoft.com/office/drawing/2014/main" id="{499E9DCD-D251-5E41-B0AC-ED5312AAE2F4}"/>
              </a:ext>
            </a:extLst>
          </p:cNvPr>
          <p:cNvSpPr/>
          <p:nvPr/>
        </p:nvSpPr>
        <p:spPr>
          <a:xfrm>
            <a:off x="3828531" y="25424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ight Arrow 148">
            <a:extLst>
              <a:ext uri="{FF2B5EF4-FFF2-40B4-BE49-F238E27FC236}">
                <a16:creationId xmlns:a16="http://schemas.microsoft.com/office/drawing/2014/main" id="{5D384853-C8CB-AD43-B5F1-609A18F83F22}"/>
              </a:ext>
            </a:extLst>
          </p:cNvPr>
          <p:cNvSpPr/>
          <p:nvPr/>
        </p:nvSpPr>
        <p:spPr>
          <a:xfrm>
            <a:off x="4883290" y="25424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ontent Placeholder 2">
            <a:extLst>
              <a:ext uri="{FF2B5EF4-FFF2-40B4-BE49-F238E27FC236}">
                <a16:creationId xmlns:a16="http://schemas.microsoft.com/office/drawing/2014/main" id="{F5B7D861-368C-8743-B094-586BB4A34693}"/>
              </a:ext>
            </a:extLst>
          </p:cNvPr>
          <p:cNvSpPr txBox="1">
            <a:spLocks/>
          </p:cNvSpPr>
          <p:nvPr/>
        </p:nvSpPr>
        <p:spPr>
          <a:xfrm>
            <a:off x="236508" y="2683946"/>
            <a:ext cx="1871692"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 #2</a:t>
            </a:r>
          </a:p>
        </p:txBody>
      </p:sp>
      <p:sp>
        <p:nvSpPr>
          <p:cNvPr id="108" name="Title 1">
            <a:extLst>
              <a:ext uri="{FF2B5EF4-FFF2-40B4-BE49-F238E27FC236}">
                <a16:creationId xmlns:a16="http://schemas.microsoft.com/office/drawing/2014/main" id="{4C8514C0-2645-3B4D-BF7C-42C0E1C2CECD}"/>
              </a:ext>
            </a:extLst>
          </p:cNvPr>
          <p:cNvSpPr txBox="1">
            <a:spLocks/>
          </p:cNvSpPr>
          <p:nvPr/>
        </p:nvSpPr>
        <p:spPr>
          <a:xfrm>
            <a:off x="7010400" y="1934074"/>
            <a:ext cx="4737100" cy="40350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Hidden layers provide an abstraction (holds “meaning”). </a:t>
            </a:r>
          </a:p>
          <a:p>
            <a:pPr>
              <a:lnSpc>
                <a:spcPct val="150000"/>
              </a:lnSpc>
              <a:spcBef>
                <a:spcPts val="2000"/>
              </a:spcBef>
            </a:pPr>
            <a:r>
              <a:rPr lang="en-US" sz="2400" dirty="0"/>
              <a:t>Stacking hidden layers provides increased abstractions.</a:t>
            </a:r>
          </a:p>
        </p:txBody>
      </p:sp>
      <p:sp>
        <p:nvSpPr>
          <p:cNvPr id="107" name="Slide Number Placeholder 9">
            <a:extLst>
              <a:ext uri="{FF2B5EF4-FFF2-40B4-BE49-F238E27FC236}">
                <a16:creationId xmlns:a16="http://schemas.microsoft.com/office/drawing/2014/main" id="{8DD9BB1C-13AB-984E-BEED-66581AC0E1A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77</a:t>
            </a:fld>
            <a:endParaRPr lang="en-US" dirty="0"/>
          </a:p>
        </p:txBody>
      </p:sp>
    </p:spTree>
    <p:extLst>
      <p:ext uri="{BB962C8B-B14F-4D97-AF65-F5344CB8AC3E}">
        <p14:creationId xmlns:p14="http://schemas.microsoft.com/office/powerpoint/2010/main" val="5753345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Extensions: </a:t>
            </a:r>
            <a:r>
              <a:rPr lang="en-US" dirty="0">
                <a:solidFill>
                  <a:srgbClr val="7030A0"/>
                </a:solidFill>
              </a:rPr>
              <a:t>Stacked LSTMs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10220D83-540B-A545-AE93-1975A8847A44}"/>
              </a:ext>
            </a:extLst>
          </p:cNvPr>
          <p:cNvSpPr txBox="1">
            <a:spLocks/>
          </p:cNvSpPr>
          <p:nvPr/>
        </p:nvSpPr>
        <p:spPr>
          <a:xfrm>
            <a:off x="340077" y="5954516"/>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6" name="Content Placeholder 2">
            <a:extLst>
              <a:ext uri="{FF2B5EF4-FFF2-40B4-BE49-F238E27FC236}">
                <a16:creationId xmlns:a16="http://schemas.microsoft.com/office/drawing/2014/main" id="{770A8F7A-0C41-1042-A538-717F31D9F1D2}"/>
              </a:ext>
            </a:extLst>
          </p:cNvPr>
          <p:cNvSpPr txBox="1">
            <a:spLocks/>
          </p:cNvSpPr>
          <p:nvPr/>
        </p:nvSpPr>
        <p:spPr>
          <a:xfrm>
            <a:off x="236508" y="4285661"/>
            <a:ext cx="1871692"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 #1</a:t>
            </a:r>
          </a:p>
        </p:txBody>
      </p:sp>
      <p:grpSp>
        <p:nvGrpSpPr>
          <p:cNvPr id="2" name="Group 1">
            <a:extLst>
              <a:ext uri="{FF2B5EF4-FFF2-40B4-BE49-F238E27FC236}">
                <a16:creationId xmlns:a16="http://schemas.microsoft.com/office/drawing/2014/main" id="{9F4377CE-0706-914A-92BC-7FB789BAB97A}"/>
              </a:ext>
            </a:extLst>
          </p:cNvPr>
          <p:cNvGrpSpPr/>
          <p:nvPr/>
        </p:nvGrpSpPr>
        <p:grpSpPr>
          <a:xfrm rot="16200000">
            <a:off x="1954238" y="4583582"/>
            <a:ext cx="1086934" cy="311369"/>
            <a:chOff x="2297660" y="4140836"/>
            <a:chExt cx="1086934" cy="311369"/>
          </a:xfrm>
        </p:grpSpPr>
        <p:sp>
          <p:nvSpPr>
            <p:cNvPr id="17" name="Rounded Rectangle 16">
              <a:extLst>
                <a:ext uri="{FF2B5EF4-FFF2-40B4-BE49-F238E27FC236}">
                  <a16:creationId xmlns:a16="http://schemas.microsoft.com/office/drawing/2014/main" id="{66C8ACB1-4DE8-C34B-BBE1-52B0F3C86BA5}"/>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E1A6EB7-9B59-BF41-8A80-FAEA4B51C30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34F333C-A3C4-C34D-A8D0-264514E95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F9F2533-B485-2341-97E6-863A44A3B0F6}"/>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51967D-3608-3E43-819C-CA40D4B4BB7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Arrow 24">
            <a:extLst>
              <a:ext uri="{FF2B5EF4-FFF2-40B4-BE49-F238E27FC236}">
                <a16:creationId xmlns:a16="http://schemas.microsoft.com/office/drawing/2014/main" id="{F6910C14-BAA4-3148-8486-7878900FB35A}"/>
              </a:ext>
            </a:extLst>
          </p:cNvPr>
          <p:cNvSpPr/>
          <p:nvPr/>
        </p:nvSpPr>
        <p:spPr>
          <a:xfrm rot="16200000">
            <a:off x="221288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DB0BF050-0757-9A44-B2EB-AE8B5029B576}"/>
                  </a:ext>
                </a:extLst>
              </p:cNvPr>
              <p:cNvSpPr txBox="1">
                <a:spLocks/>
              </p:cNvSpPr>
              <p:nvPr/>
            </p:nvSpPr>
            <p:spPr>
              <a:xfrm>
                <a:off x="2331858" y="58969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DB0BF050-0757-9A44-B2EB-AE8B5029B576}"/>
                  </a:ext>
                </a:extLst>
              </p:cNvPr>
              <p:cNvSpPr txBox="1">
                <a:spLocks noRot="1" noChangeAspect="1" noMove="1" noResize="1" noEditPoints="1" noAdjustHandles="1" noChangeArrowheads="1" noChangeShapeType="1" noTextEdit="1"/>
              </p:cNvSpPr>
              <p:nvPr/>
            </p:nvSpPr>
            <p:spPr>
              <a:xfrm>
                <a:off x="2331858" y="5896990"/>
                <a:ext cx="466367" cy="503588"/>
              </a:xfrm>
              <a:prstGeom prst="rect">
                <a:avLst/>
              </a:prstGeom>
              <a:blipFill>
                <a:blip r:embed="rId2"/>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ABCE2F27-B547-764E-812A-E552BC5E9578}"/>
                  </a:ext>
                </a:extLst>
              </p:cNvPr>
              <p:cNvSpPr txBox="1">
                <a:spLocks/>
              </p:cNvSpPr>
              <p:nvPr/>
            </p:nvSpPr>
            <p:spPr>
              <a:xfrm>
                <a:off x="3425331" y="59252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ABCE2F27-B547-764E-812A-E552BC5E9578}"/>
                  </a:ext>
                </a:extLst>
              </p:cNvPr>
              <p:cNvSpPr txBox="1">
                <a:spLocks noRot="1" noChangeAspect="1" noMove="1" noResize="1" noEditPoints="1" noAdjustHandles="1" noChangeArrowheads="1" noChangeShapeType="1" noTextEdit="1"/>
              </p:cNvSpPr>
              <p:nvPr/>
            </p:nvSpPr>
            <p:spPr>
              <a:xfrm>
                <a:off x="3425331" y="5925280"/>
                <a:ext cx="466367" cy="503588"/>
              </a:xfrm>
              <a:prstGeom prst="rect">
                <a:avLst/>
              </a:prstGeom>
              <a:blipFill>
                <a:blip r:embed="rId3"/>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D0BECA6-99D6-AF42-A9D0-395528701004}"/>
                  </a:ext>
                </a:extLst>
              </p:cNvPr>
              <p:cNvSpPr txBox="1">
                <a:spLocks/>
              </p:cNvSpPr>
              <p:nvPr/>
            </p:nvSpPr>
            <p:spPr>
              <a:xfrm>
                <a:off x="4441209"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D0BECA6-99D6-AF42-A9D0-395528701004}"/>
                  </a:ext>
                </a:extLst>
              </p:cNvPr>
              <p:cNvSpPr txBox="1">
                <a:spLocks noRot="1" noChangeAspect="1" noMove="1" noResize="1" noEditPoints="1" noAdjustHandles="1" noChangeArrowheads="1" noChangeShapeType="1" noTextEdit="1"/>
              </p:cNvSpPr>
              <p:nvPr/>
            </p:nvSpPr>
            <p:spPr>
              <a:xfrm>
                <a:off x="4441209" y="5922390"/>
                <a:ext cx="466367" cy="503588"/>
              </a:xfrm>
              <a:prstGeom prst="rect">
                <a:avLst/>
              </a:prstGeom>
              <a:blipFill>
                <a:blip r:embed="rId4"/>
                <a:stretch>
                  <a:fillRect l="-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242FC6AA-9B3C-F14D-B852-9FC89953147F}"/>
                  </a:ext>
                </a:extLst>
              </p:cNvPr>
              <p:cNvSpPr txBox="1">
                <a:spLocks/>
              </p:cNvSpPr>
              <p:nvPr/>
            </p:nvSpPr>
            <p:spPr>
              <a:xfrm>
                <a:off x="5557022" y="59223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242FC6AA-9B3C-F14D-B852-9FC89953147F}"/>
                  </a:ext>
                </a:extLst>
              </p:cNvPr>
              <p:cNvSpPr txBox="1">
                <a:spLocks noRot="1" noChangeAspect="1" noMove="1" noResize="1" noEditPoints="1" noAdjustHandles="1" noChangeArrowheads="1" noChangeShapeType="1" noTextEdit="1"/>
              </p:cNvSpPr>
              <p:nvPr/>
            </p:nvSpPr>
            <p:spPr>
              <a:xfrm>
                <a:off x="5557022" y="5922390"/>
                <a:ext cx="466367" cy="503588"/>
              </a:xfrm>
              <a:prstGeom prst="rect">
                <a:avLst/>
              </a:prstGeom>
              <a:blipFill>
                <a:blip r:embed="rId5"/>
                <a:stretch>
                  <a:fillRect l="-5405"/>
                </a:stretch>
              </a:blipFill>
            </p:spPr>
            <p:txBody>
              <a:bodyPr/>
              <a:lstStyle/>
              <a:p>
                <a:r>
                  <a:rPr lang="en-US">
                    <a:noFill/>
                  </a:rPr>
                  <a:t> </a:t>
                </a:r>
              </a:p>
            </p:txBody>
          </p:sp>
        </mc:Fallback>
      </mc:AlternateContent>
      <p:sp>
        <p:nvSpPr>
          <p:cNvPr id="96" name="Right Arrow 95">
            <a:extLst>
              <a:ext uri="{FF2B5EF4-FFF2-40B4-BE49-F238E27FC236}">
                <a16:creationId xmlns:a16="http://schemas.microsoft.com/office/drawing/2014/main" id="{6D483505-3904-5942-AA14-7C633380D35D}"/>
              </a:ext>
            </a:extLst>
          </p:cNvPr>
          <p:cNvSpPr/>
          <p:nvPr/>
        </p:nvSpPr>
        <p:spPr>
          <a:xfrm>
            <a:off x="275044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Arrow 114">
            <a:extLst>
              <a:ext uri="{FF2B5EF4-FFF2-40B4-BE49-F238E27FC236}">
                <a16:creationId xmlns:a16="http://schemas.microsoft.com/office/drawing/2014/main" id="{09DA31FA-88CE-6D4A-BCE1-7478789345C9}"/>
              </a:ext>
            </a:extLst>
          </p:cNvPr>
          <p:cNvSpPr/>
          <p:nvPr/>
        </p:nvSpPr>
        <p:spPr>
          <a:xfrm rot="16200000">
            <a:off x="3295042"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37EAAA50-016A-1343-85BB-B614F8B0A2D4}"/>
              </a:ext>
            </a:extLst>
          </p:cNvPr>
          <p:cNvSpPr/>
          <p:nvPr/>
        </p:nvSpPr>
        <p:spPr>
          <a:xfrm>
            <a:off x="3832605"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ight Arrow 125">
            <a:extLst>
              <a:ext uri="{FF2B5EF4-FFF2-40B4-BE49-F238E27FC236}">
                <a16:creationId xmlns:a16="http://schemas.microsoft.com/office/drawing/2014/main" id="{A9D312A5-5C73-0340-9CBB-901A11491F6A}"/>
              </a:ext>
            </a:extLst>
          </p:cNvPr>
          <p:cNvSpPr/>
          <p:nvPr/>
        </p:nvSpPr>
        <p:spPr>
          <a:xfrm rot="16200000">
            <a:off x="4349801" y="552063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a:extLst>
              <a:ext uri="{FF2B5EF4-FFF2-40B4-BE49-F238E27FC236}">
                <a16:creationId xmlns:a16="http://schemas.microsoft.com/office/drawing/2014/main" id="{98059384-5829-464B-9A4A-DF179A5B1FF0}"/>
              </a:ext>
            </a:extLst>
          </p:cNvPr>
          <p:cNvSpPr/>
          <p:nvPr/>
        </p:nvSpPr>
        <p:spPr>
          <a:xfrm>
            <a:off x="4887364" y="44230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ight Arrow 134">
            <a:extLst>
              <a:ext uri="{FF2B5EF4-FFF2-40B4-BE49-F238E27FC236}">
                <a16:creationId xmlns:a16="http://schemas.microsoft.com/office/drawing/2014/main" id="{E35BF99D-2E66-8D43-83D6-C99EC695631B}"/>
              </a:ext>
            </a:extLst>
          </p:cNvPr>
          <p:cNvSpPr/>
          <p:nvPr/>
        </p:nvSpPr>
        <p:spPr>
          <a:xfrm rot="16200000">
            <a:off x="5438045" y="55206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Content Placeholder 2">
                <a:extLst>
                  <a:ext uri="{FF2B5EF4-FFF2-40B4-BE49-F238E27FC236}">
                    <a16:creationId xmlns:a16="http://schemas.microsoft.com/office/drawing/2014/main" id="{A596422A-F0B4-4C44-B27A-7F8317E7097E}"/>
                  </a:ext>
                </a:extLst>
              </p:cNvPr>
              <p:cNvSpPr txBox="1">
                <a:spLocks/>
              </p:cNvSpPr>
              <p:nvPr/>
            </p:nvSpPr>
            <p:spPr>
              <a:xfrm>
                <a:off x="2709055" y="485978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p:txBody>
          </p:sp>
        </mc:Choice>
        <mc:Fallback xmlns="">
          <p:sp>
            <p:nvSpPr>
              <p:cNvPr id="137" name="Content Placeholder 2">
                <a:extLst>
                  <a:ext uri="{FF2B5EF4-FFF2-40B4-BE49-F238E27FC236}">
                    <a16:creationId xmlns:a16="http://schemas.microsoft.com/office/drawing/2014/main" id="{A596422A-F0B4-4C44-B27A-7F8317E7097E}"/>
                  </a:ext>
                </a:extLst>
              </p:cNvPr>
              <p:cNvSpPr txBox="1">
                <a:spLocks noRot="1" noChangeAspect="1" noMove="1" noResize="1" noEditPoints="1" noAdjustHandles="1" noChangeArrowheads="1" noChangeShapeType="1" noTextEdit="1"/>
              </p:cNvSpPr>
              <p:nvPr/>
            </p:nvSpPr>
            <p:spPr>
              <a:xfrm>
                <a:off x="2709055" y="4859783"/>
                <a:ext cx="466367" cy="503588"/>
              </a:xfrm>
              <a:prstGeom prst="rect">
                <a:avLst/>
              </a:prstGeom>
              <a:blipFill>
                <a:blip r:embed="rId6"/>
                <a:stretch>
                  <a:fillRect l="-13158"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Content Placeholder 2">
                <a:extLst>
                  <a:ext uri="{FF2B5EF4-FFF2-40B4-BE49-F238E27FC236}">
                    <a16:creationId xmlns:a16="http://schemas.microsoft.com/office/drawing/2014/main" id="{41F321AD-A534-A649-B742-903975DA94C4}"/>
                  </a:ext>
                </a:extLst>
              </p:cNvPr>
              <p:cNvSpPr txBox="1">
                <a:spLocks/>
              </p:cNvSpPr>
              <p:nvPr/>
            </p:nvSpPr>
            <p:spPr>
              <a:xfrm>
                <a:off x="3782471" y="4850324"/>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8" name="Content Placeholder 2">
                <a:extLst>
                  <a:ext uri="{FF2B5EF4-FFF2-40B4-BE49-F238E27FC236}">
                    <a16:creationId xmlns:a16="http://schemas.microsoft.com/office/drawing/2014/main" id="{41F321AD-A534-A649-B742-903975DA94C4}"/>
                  </a:ext>
                </a:extLst>
              </p:cNvPr>
              <p:cNvSpPr txBox="1">
                <a:spLocks noRot="1" noChangeAspect="1" noMove="1" noResize="1" noEditPoints="1" noAdjustHandles="1" noChangeArrowheads="1" noChangeShapeType="1" noTextEdit="1"/>
              </p:cNvSpPr>
              <p:nvPr/>
            </p:nvSpPr>
            <p:spPr>
              <a:xfrm>
                <a:off x="3782471" y="4850324"/>
                <a:ext cx="466367" cy="503588"/>
              </a:xfrm>
              <a:prstGeom prst="rect">
                <a:avLst/>
              </a:prstGeom>
              <a:blipFill>
                <a:blip r:embed="rId7"/>
                <a:stretch>
                  <a:fillRect l="-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Content Placeholder 2">
                <a:extLst>
                  <a:ext uri="{FF2B5EF4-FFF2-40B4-BE49-F238E27FC236}">
                    <a16:creationId xmlns:a16="http://schemas.microsoft.com/office/drawing/2014/main" id="{A81F32A8-B123-934B-AAFB-081560D87663}"/>
                  </a:ext>
                </a:extLst>
              </p:cNvPr>
              <p:cNvSpPr txBox="1">
                <a:spLocks/>
              </p:cNvSpPr>
              <p:nvPr/>
            </p:nvSpPr>
            <p:spPr>
              <a:xfrm>
                <a:off x="4887364" y="4850324"/>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39" name="Content Placeholder 2">
                <a:extLst>
                  <a:ext uri="{FF2B5EF4-FFF2-40B4-BE49-F238E27FC236}">
                    <a16:creationId xmlns:a16="http://schemas.microsoft.com/office/drawing/2014/main" id="{A81F32A8-B123-934B-AAFB-081560D87663}"/>
                  </a:ext>
                </a:extLst>
              </p:cNvPr>
              <p:cNvSpPr txBox="1">
                <a:spLocks noRot="1" noChangeAspect="1" noMove="1" noResize="1" noEditPoints="1" noAdjustHandles="1" noChangeArrowheads="1" noChangeShapeType="1" noTextEdit="1"/>
              </p:cNvSpPr>
              <p:nvPr/>
            </p:nvSpPr>
            <p:spPr>
              <a:xfrm>
                <a:off x="4887364" y="4850324"/>
                <a:ext cx="466367" cy="503588"/>
              </a:xfrm>
              <a:prstGeom prst="rect">
                <a:avLst/>
              </a:prstGeom>
              <a:blipFill>
                <a:blip r:embed="rId8"/>
                <a:stretch>
                  <a:fillRect l="-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Content Placeholder 2">
                <a:extLst>
                  <a:ext uri="{FF2B5EF4-FFF2-40B4-BE49-F238E27FC236}">
                    <a16:creationId xmlns:a16="http://schemas.microsoft.com/office/drawing/2014/main" id="{55818F1A-0D8E-F04E-AC45-0139433E0BC1}"/>
                  </a:ext>
                </a:extLst>
              </p:cNvPr>
              <p:cNvSpPr txBox="1">
                <a:spLocks/>
              </p:cNvSpPr>
              <p:nvPr/>
            </p:nvSpPr>
            <p:spPr>
              <a:xfrm>
                <a:off x="5918300" y="479527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𝐿</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44" name="Content Placeholder 2">
                <a:extLst>
                  <a:ext uri="{FF2B5EF4-FFF2-40B4-BE49-F238E27FC236}">
                    <a16:creationId xmlns:a16="http://schemas.microsoft.com/office/drawing/2014/main" id="{55818F1A-0D8E-F04E-AC45-0139433E0BC1}"/>
                  </a:ext>
                </a:extLst>
              </p:cNvPr>
              <p:cNvSpPr txBox="1">
                <a:spLocks noRot="1" noChangeAspect="1" noMove="1" noResize="1" noEditPoints="1" noAdjustHandles="1" noChangeArrowheads="1" noChangeShapeType="1" noTextEdit="1"/>
              </p:cNvSpPr>
              <p:nvPr/>
            </p:nvSpPr>
            <p:spPr>
              <a:xfrm>
                <a:off x="5918300" y="4795271"/>
                <a:ext cx="466367" cy="503588"/>
              </a:xfrm>
              <a:prstGeom prst="rect">
                <a:avLst/>
              </a:prstGeom>
              <a:blipFill>
                <a:blip r:embed="rId9"/>
                <a:stretch>
                  <a:fillRect l="-13158" b="-2500"/>
                </a:stretch>
              </a:blipFill>
            </p:spPr>
            <p:txBody>
              <a:bodyPr/>
              <a:lstStyle/>
              <a:p>
                <a:r>
                  <a:rPr lang="en-US">
                    <a:noFill/>
                  </a:rPr>
                  <a:t> </a:t>
                </a:r>
              </a:p>
            </p:txBody>
          </p:sp>
        </mc:Fallback>
      </mc:AlternateContent>
      <p:grpSp>
        <p:nvGrpSpPr>
          <p:cNvPr id="59" name="Group 58">
            <a:extLst>
              <a:ext uri="{FF2B5EF4-FFF2-40B4-BE49-F238E27FC236}">
                <a16:creationId xmlns:a16="http://schemas.microsoft.com/office/drawing/2014/main" id="{91E4D0CD-1DA8-4F41-B7DB-2F05F50BB16C}"/>
              </a:ext>
            </a:extLst>
          </p:cNvPr>
          <p:cNvGrpSpPr/>
          <p:nvPr/>
        </p:nvGrpSpPr>
        <p:grpSpPr>
          <a:xfrm rot="16200000">
            <a:off x="3035293" y="4593041"/>
            <a:ext cx="1086934" cy="311369"/>
            <a:chOff x="2297660" y="4140836"/>
            <a:chExt cx="1086934" cy="311369"/>
          </a:xfrm>
        </p:grpSpPr>
        <p:sp>
          <p:nvSpPr>
            <p:cNvPr id="60" name="Rounded Rectangle 59">
              <a:extLst>
                <a:ext uri="{FF2B5EF4-FFF2-40B4-BE49-F238E27FC236}">
                  <a16:creationId xmlns:a16="http://schemas.microsoft.com/office/drawing/2014/main" id="{C14E4733-F96B-F144-8B72-B6C29F3F0B6C}"/>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14CB873-C08D-2941-88FD-3C3C5DB4159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95CEDE6-A905-3146-BB08-5AF3EF28E56C}"/>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FC4993F-F1A1-6746-85B0-52C3BBD0B60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F299C72-A816-7F47-AE1D-0C2FAC7F6946}"/>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9993990-8F41-6940-A7E0-0585BC10B004}"/>
              </a:ext>
            </a:extLst>
          </p:cNvPr>
          <p:cNvGrpSpPr/>
          <p:nvPr/>
        </p:nvGrpSpPr>
        <p:grpSpPr>
          <a:xfrm rot="16200000">
            <a:off x="4090052" y="4583583"/>
            <a:ext cx="1086934" cy="311369"/>
            <a:chOff x="2297660" y="4140836"/>
            <a:chExt cx="1086934" cy="311369"/>
          </a:xfrm>
        </p:grpSpPr>
        <p:sp>
          <p:nvSpPr>
            <p:cNvPr id="66" name="Rounded Rectangle 65">
              <a:extLst>
                <a:ext uri="{FF2B5EF4-FFF2-40B4-BE49-F238E27FC236}">
                  <a16:creationId xmlns:a16="http://schemas.microsoft.com/office/drawing/2014/main" id="{B5C07100-9725-4942-97A4-FC11FF77D84A}"/>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8828E221-1501-BF44-9FD7-202CF0AF664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49852FA-9E73-F542-BF09-6D2B0BC61BAE}"/>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44EE373-B97E-2341-AA84-E975E2C62187}"/>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0AECA97-E80A-DF49-BAA4-2E43BAAD091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CEAC9655-C94F-EA41-AB3C-0A375B177E42}"/>
              </a:ext>
            </a:extLst>
          </p:cNvPr>
          <p:cNvGrpSpPr/>
          <p:nvPr/>
        </p:nvGrpSpPr>
        <p:grpSpPr>
          <a:xfrm rot="16200000">
            <a:off x="5187354" y="4583582"/>
            <a:ext cx="1086934" cy="311369"/>
            <a:chOff x="2297660" y="4140836"/>
            <a:chExt cx="1086934" cy="311369"/>
          </a:xfrm>
        </p:grpSpPr>
        <p:sp>
          <p:nvSpPr>
            <p:cNvPr id="72" name="Rounded Rectangle 71">
              <a:extLst>
                <a:ext uri="{FF2B5EF4-FFF2-40B4-BE49-F238E27FC236}">
                  <a16:creationId xmlns:a16="http://schemas.microsoft.com/office/drawing/2014/main" id="{4F943CEA-E36D-644B-8B7F-4714512C5477}"/>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170636C-4A10-FE4A-97D4-0012FECB4F40}"/>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2513DFF4-C435-A84C-8102-097C2B7EFAC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712C54C-D83F-9C4D-BC53-1F35189638D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FB8AABF-AD26-954A-BA5D-52C890539C50}"/>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ight Arrow 76">
            <a:extLst>
              <a:ext uri="{FF2B5EF4-FFF2-40B4-BE49-F238E27FC236}">
                <a16:creationId xmlns:a16="http://schemas.microsoft.com/office/drawing/2014/main" id="{580C2F48-3292-5048-A861-767603608232}"/>
              </a:ext>
            </a:extLst>
          </p:cNvPr>
          <p:cNvSpPr/>
          <p:nvPr/>
        </p:nvSpPr>
        <p:spPr>
          <a:xfrm rot="16200000">
            <a:off x="5460352" y="368437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Content Placeholder 2">
                <a:extLst>
                  <a:ext uri="{FF2B5EF4-FFF2-40B4-BE49-F238E27FC236}">
                    <a16:creationId xmlns:a16="http://schemas.microsoft.com/office/drawing/2014/main" id="{268592A9-D251-5548-B836-F8FC4B0C53F3}"/>
                  </a:ext>
                </a:extLst>
              </p:cNvPr>
              <p:cNvSpPr txBox="1">
                <a:spLocks/>
              </p:cNvSpPr>
              <p:nvPr/>
            </p:nvSpPr>
            <p:spPr>
              <a:xfrm>
                <a:off x="5977393" y="2950934"/>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𝐿</m:t>
                          </m:r>
                          <m:r>
                            <a:rPr lang="en-US" sz="2400" b="0" i="1" dirty="0" smtClean="0">
                              <a:latin typeface="Cambria Math" panose="02040503050406030204" pitchFamily="18" charset="0"/>
                            </a:rPr>
                            <m:t>2</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78" name="Content Placeholder 2">
                <a:extLst>
                  <a:ext uri="{FF2B5EF4-FFF2-40B4-BE49-F238E27FC236}">
                    <a16:creationId xmlns:a16="http://schemas.microsoft.com/office/drawing/2014/main" id="{268592A9-D251-5548-B836-F8FC4B0C53F3}"/>
                  </a:ext>
                </a:extLst>
              </p:cNvPr>
              <p:cNvSpPr txBox="1">
                <a:spLocks noRot="1" noChangeAspect="1" noMove="1" noResize="1" noEditPoints="1" noAdjustHandles="1" noChangeArrowheads="1" noChangeShapeType="1" noTextEdit="1"/>
              </p:cNvSpPr>
              <p:nvPr/>
            </p:nvSpPr>
            <p:spPr>
              <a:xfrm>
                <a:off x="5977393" y="2950934"/>
                <a:ext cx="466367" cy="503588"/>
              </a:xfrm>
              <a:prstGeom prst="rect">
                <a:avLst/>
              </a:prstGeom>
              <a:blipFill>
                <a:blip r:embed="rId10"/>
                <a:stretch>
                  <a:fillRect l="-29730" b="-2439"/>
                </a:stretch>
              </a:blipFill>
            </p:spPr>
            <p:txBody>
              <a:bodyPr/>
              <a:lstStyle/>
              <a:p>
                <a:r>
                  <a:rPr lang="en-US">
                    <a:noFill/>
                  </a:rPr>
                  <a:t> </a:t>
                </a:r>
              </a:p>
            </p:txBody>
          </p:sp>
        </mc:Fallback>
      </mc:AlternateContent>
      <p:grpSp>
        <p:nvGrpSpPr>
          <p:cNvPr id="79" name="Group 78">
            <a:extLst>
              <a:ext uri="{FF2B5EF4-FFF2-40B4-BE49-F238E27FC236}">
                <a16:creationId xmlns:a16="http://schemas.microsoft.com/office/drawing/2014/main" id="{A854A357-5A98-8141-8970-F96CCDB73032}"/>
              </a:ext>
            </a:extLst>
          </p:cNvPr>
          <p:cNvGrpSpPr/>
          <p:nvPr/>
        </p:nvGrpSpPr>
        <p:grpSpPr>
          <a:xfrm rot="16200000">
            <a:off x="5209661" y="2747320"/>
            <a:ext cx="1086934" cy="311369"/>
            <a:chOff x="2297660" y="4140836"/>
            <a:chExt cx="1086934" cy="311369"/>
          </a:xfrm>
        </p:grpSpPr>
        <p:sp>
          <p:nvSpPr>
            <p:cNvPr id="80" name="Rounded Rectangle 79">
              <a:extLst>
                <a:ext uri="{FF2B5EF4-FFF2-40B4-BE49-F238E27FC236}">
                  <a16:creationId xmlns:a16="http://schemas.microsoft.com/office/drawing/2014/main" id="{0706E1B4-7B27-8741-8567-C198D28483F9}"/>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BFDBF8E-099F-3A46-B5A3-289E2AFA2E42}"/>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7CBA112-FBD5-4C42-8D2C-CAF4777C50E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984E633B-D193-3E47-950D-7C9BA936969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B61DD4A-8620-BB4A-A2CD-754DDDAE854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ight Arrow 84">
            <a:extLst>
              <a:ext uri="{FF2B5EF4-FFF2-40B4-BE49-F238E27FC236}">
                <a16:creationId xmlns:a16="http://schemas.microsoft.com/office/drawing/2014/main" id="{A8601061-44FF-3C42-9B87-2F950EF61F4C}"/>
              </a:ext>
            </a:extLst>
          </p:cNvPr>
          <p:cNvSpPr/>
          <p:nvPr/>
        </p:nvSpPr>
        <p:spPr>
          <a:xfrm rot="16200000">
            <a:off x="4349801" y="368437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 name="Content Placeholder 2">
                <a:extLst>
                  <a:ext uri="{FF2B5EF4-FFF2-40B4-BE49-F238E27FC236}">
                    <a16:creationId xmlns:a16="http://schemas.microsoft.com/office/drawing/2014/main" id="{F51E097D-1789-1A4C-8C2A-DCF8884ABCFD}"/>
                  </a:ext>
                </a:extLst>
              </p:cNvPr>
              <p:cNvSpPr txBox="1">
                <a:spLocks/>
              </p:cNvSpPr>
              <p:nvPr/>
            </p:nvSpPr>
            <p:spPr>
              <a:xfrm>
                <a:off x="4885263" y="300852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𝐿</m:t>
                          </m:r>
                          <m:r>
                            <a:rPr lang="en-US" sz="2400" b="0" i="1" dirty="0" smtClean="0">
                              <a:latin typeface="Cambria Math" panose="02040503050406030204" pitchFamily="18" charset="0"/>
                            </a:rPr>
                            <m:t>2</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6" name="Content Placeholder 2">
                <a:extLst>
                  <a:ext uri="{FF2B5EF4-FFF2-40B4-BE49-F238E27FC236}">
                    <a16:creationId xmlns:a16="http://schemas.microsoft.com/office/drawing/2014/main" id="{F51E097D-1789-1A4C-8C2A-DCF8884ABCFD}"/>
                  </a:ext>
                </a:extLst>
              </p:cNvPr>
              <p:cNvSpPr txBox="1">
                <a:spLocks noRot="1" noChangeAspect="1" noMove="1" noResize="1" noEditPoints="1" noAdjustHandles="1" noChangeArrowheads="1" noChangeShapeType="1" noTextEdit="1"/>
              </p:cNvSpPr>
              <p:nvPr/>
            </p:nvSpPr>
            <p:spPr>
              <a:xfrm>
                <a:off x="4885263" y="3008527"/>
                <a:ext cx="466367" cy="503588"/>
              </a:xfrm>
              <a:prstGeom prst="rect">
                <a:avLst/>
              </a:prstGeom>
              <a:blipFill>
                <a:blip r:embed="rId11"/>
                <a:stretch>
                  <a:fillRect l="-29730"/>
                </a:stretch>
              </a:blipFill>
            </p:spPr>
            <p:txBody>
              <a:bodyPr/>
              <a:lstStyle/>
              <a:p>
                <a:r>
                  <a:rPr lang="en-US">
                    <a:noFill/>
                  </a:rPr>
                  <a:t> </a:t>
                </a:r>
              </a:p>
            </p:txBody>
          </p:sp>
        </mc:Fallback>
      </mc:AlternateContent>
      <p:grpSp>
        <p:nvGrpSpPr>
          <p:cNvPr id="87" name="Group 86">
            <a:extLst>
              <a:ext uri="{FF2B5EF4-FFF2-40B4-BE49-F238E27FC236}">
                <a16:creationId xmlns:a16="http://schemas.microsoft.com/office/drawing/2014/main" id="{C7E5CA12-7405-8A4C-A8EE-E3742C962494}"/>
              </a:ext>
            </a:extLst>
          </p:cNvPr>
          <p:cNvGrpSpPr/>
          <p:nvPr/>
        </p:nvGrpSpPr>
        <p:grpSpPr>
          <a:xfrm rot="16200000">
            <a:off x="4099110" y="2747320"/>
            <a:ext cx="1086934" cy="311369"/>
            <a:chOff x="2297660" y="4140836"/>
            <a:chExt cx="1086934" cy="311369"/>
          </a:xfrm>
        </p:grpSpPr>
        <p:sp>
          <p:nvSpPr>
            <p:cNvPr id="88" name="Rounded Rectangle 87">
              <a:extLst>
                <a:ext uri="{FF2B5EF4-FFF2-40B4-BE49-F238E27FC236}">
                  <a16:creationId xmlns:a16="http://schemas.microsoft.com/office/drawing/2014/main" id="{C4D651A1-54E8-814A-A3AC-89910B77623C}"/>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1803893E-8283-4C4D-95B5-EAD57D1629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DFD078B-5309-D544-B68A-A2CECCE5E9A9}"/>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A2572B2-A3D0-BB4B-A02C-FC88C024B1A6}"/>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8B6484BE-1679-7540-92AE-F353128C8F0A}"/>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ight Arrow 97">
            <a:extLst>
              <a:ext uri="{FF2B5EF4-FFF2-40B4-BE49-F238E27FC236}">
                <a16:creationId xmlns:a16="http://schemas.microsoft.com/office/drawing/2014/main" id="{D0901EC3-7D6B-D04B-BDF1-F185A65C0CB5}"/>
              </a:ext>
            </a:extLst>
          </p:cNvPr>
          <p:cNvSpPr/>
          <p:nvPr/>
        </p:nvSpPr>
        <p:spPr>
          <a:xfrm rot="16200000">
            <a:off x="3312601" y="3728381"/>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1C37405-F4EF-DF40-9212-F4DA394D8423}"/>
                  </a:ext>
                </a:extLst>
              </p:cNvPr>
              <p:cNvSpPr txBox="1">
                <a:spLocks/>
              </p:cNvSpPr>
              <p:nvPr/>
            </p:nvSpPr>
            <p:spPr>
              <a:xfrm>
                <a:off x="3837221" y="300852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𝐿</m:t>
                          </m:r>
                          <m:r>
                            <a:rPr lang="en-US" sz="2400" b="0" i="1" dirty="0" smtClean="0">
                              <a:latin typeface="Cambria Math" panose="02040503050406030204" pitchFamily="18" charset="0"/>
                            </a:rPr>
                            <m:t>2</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1C37405-F4EF-DF40-9212-F4DA394D8423}"/>
                  </a:ext>
                </a:extLst>
              </p:cNvPr>
              <p:cNvSpPr txBox="1">
                <a:spLocks noRot="1" noChangeAspect="1" noMove="1" noResize="1" noEditPoints="1" noAdjustHandles="1" noChangeArrowheads="1" noChangeShapeType="1" noTextEdit="1"/>
              </p:cNvSpPr>
              <p:nvPr/>
            </p:nvSpPr>
            <p:spPr>
              <a:xfrm>
                <a:off x="3837221" y="3008527"/>
                <a:ext cx="466367" cy="503588"/>
              </a:xfrm>
              <a:prstGeom prst="rect">
                <a:avLst/>
              </a:prstGeom>
              <a:blipFill>
                <a:blip r:embed="rId12"/>
                <a:stretch>
                  <a:fillRect l="-26316"/>
                </a:stretch>
              </a:blipFill>
            </p:spPr>
            <p:txBody>
              <a:bodyPr/>
              <a:lstStyle/>
              <a:p>
                <a:r>
                  <a:rPr lang="en-US">
                    <a:noFill/>
                  </a:rPr>
                  <a:t> </a:t>
                </a:r>
              </a:p>
            </p:txBody>
          </p:sp>
        </mc:Fallback>
      </mc:AlternateContent>
      <p:grpSp>
        <p:nvGrpSpPr>
          <p:cNvPr id="100" name="Group 99">
            <a:extLst>
              <a:ext uri="{FF2B5EF4-FFF2-40B4-BE49-F238E27FC236}">
                <a16:creationId xmlns:a16="http://schemas.microsoft.com/office/drawing/2014/main" id="{F32AA692-6436-5044-9BC7-63C4DF62645F}"/>
              </a:ext>
            </a:extLst>
          </p:cNvPr>
          <p:cNvGrpSpPr/>
          <p:nvPr/>
        </p:nvGrpSpPr>
        <p:grpSpPr>
          <a:xfrm rot="16200000">
            <a:off x="3061910" y="2791327"/>
            <a:ext cx="1086934" cy="311369"/>
            <a:chOff x="2297660" y="4140836"/>
            <a:chExt cx="1086934" cy="311369"/>
          </a:xfrm>
        </p:grpSpPr>
        <p:sp>
          <p:nvSpPr>
            <p:cNvPr id="101" name="Rounded Rectangle 100">
              <a:extLst>
                <a:ext uri="{FF2B5EF4-FFF2-40B4-BE49-F238E27FC236}">
                  <a16:creationId xmlns:a16="http://schemas.microsoft.com/office/drawing/2014/main" id="{68C35F2D-D677-2945-81FB-872C2F68436B}"/>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FFD2BCE8-03FD-B747-89F2-0373C5DF3142}"/>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FB0C5FE5-6AAE-FF49-89A3-6B0D0D1CCBEE}"/>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94CFA452-F14F-AE49-8F74-75BA18AF516A}"/>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6EE76CE-FA81-734D-A972-7CBAC37ED4EC}"/>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ight Arrow 105">
            <a:extLst>
              <a:ext uri="{FF2B5EF4-FFF2-40B4-BE49-F238E27FC236}">
                <a16:creationId xmlns:a16="http://schemas.microsoft.com/office/drawing/2014/main" id="{84B7624E-9603-6343-B92F-32CC7793CE8E}"/>
              </a:ext>
            </a:extLst>
          </p:cNvPr>
          <p:cNvSpPr/>
          <p:nvPr/>
        </p:nvSpPr>
        <p:spPr>
          <a:xfrm rot="16200000">
            <a:off x="2236325" y="371135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Content Placeholder 2">
                <a:extLst>
                  <a:ext uri="{FF2B5EF4-FFF2-40B4-BE49-F238E27FC236}">
                    <a16:creationId xmlns:a16="http://schemas.microsoft.com/office/drawing/2014/main" id="{72DC5D90-BB96-0246-9235-43CA199FC77F}"/>
                  </a:ext>
                </a:extLst>
              </p:cNvPr>
              <p:cNvSpPr txBox="1">
                <a:spLocks/>
              </p:cNvSpPr>
              <p:nvPr/>
            </p:nvSpPr>
            <p:spPr>
              <a:xfrm>
                <a:off x="2758761" y="298789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𝐿</m:t>
                          </m:r>
                          <m:r>
                            <a:rPr lang="en-US" sz="2400" b="0" i="1" dirty="0" smtClean="0">
                              <a:latin typeface="Cambria Math" panose="02040503050406030204" pitchFamily="18" charset="0"/>
                            </a:rPr>
                            <m:t>2</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0" name="Content Placeholder 2">
                <a:extLst>
                  <a:ext uri="{FF2B5EF4-FFF2-40B4-BE49-F238E27FC236}">
                    <a16:creationId xmlns:a16="http://schemas.microsoft.com/office/drawing/2014/main" id="{72DC5D90-BB96-0246-9235-43CA199FC77F}"/>
                  </a:ext>
                </a:extLst>
              </p:cNvPr>
              <p:cNvSpPr txBox="1">
                <a:spLocks noRot="1" noChangeAspect="1" noMove="1" noResize="1" noEditPoints="1" noAdjustHandles="1" noChangeArrowheads="1" noChangeShapeType="1" noTextEdit="1"/>
              </p:cNvSpPr>
              <p:nvPr/>
            </p:nvSpPr>
            <p:spPr>
              <a:xfrm>
                <a:off x="2758761" y="2987899"/>
                <a:ext cx="466367" cy="503588"/>
              </a:xfrm>
              <a:prstGeom prst="rect">
                <a:avLst/>
              </a:prstGeom>
              <a:blipFill>
                <a:blip r:embed="rId13"/>
                <a:stretch>
                  <a:fillRect l="-26316" b="-2439"/>
                </a:stretch>
              </a:blipFill>
            </p:spPr>
            <p:txBody>
              <a:bodyPr/>
              <a:lstStyle/>
              <a:p>
                <a:r>
                  <a:rPr lang="en-US">
                    <a:noFill/>
                  </a:rPr>
                  <a:t> </a:t>
                </a:r>
              </a:p>
            </p:txBody>
          </p:sp>
        </mc:Fallback>
      </mc:AlternateContent>
      <p:grpSp>
        <p:nvGrpSpPr>
          <p:cNvPr id="140" name="Group 139">
            <a:extLst>
              <a:ext uri="{FF2B5EF4-FFF2-40B4-BE49-F238E27FC236}">
                <a16:creationId xmlns:a16="http://schemas.microsoft.com/office/drawing/2014/main" id="{16C1A61F-DDCB-0A45-AED6-3E767917C265}"/>
              </a:ext>
            </a:extLst>
          </p:cNvPr>
          <p:cNvGrpSpPr/>
          <p:nvPr/>
        </p:nvGrpSpPr>
        <p:grpSpPr>
          <a:xfrm rot="16200000">
            <a:off x="1985634" y="2774303"/>
            <a:ext cx="1086934" cy="311369"/>
            <a:chOff x="2297660" y="4140836"/>
            <a:chExt cx="1086934" cy="311369"/>
          </a:xfrm>
        </p:grpSpPr>
        <p:sp>
          <p:nvSpPr>
            <p:cNvPr id="141" name="Rounded Rectangle 140">
              <a:extLst>
                <a:ext uri="{FF2B5EF4-FFF2-40B4-BE49-F238E27FC236}">
                  <a16:creationId xmlns:a16="http://schemas.microsoft.com/office/drawing/2014/main" id="{7EC97F44-AA28-3741-A5A0-B297EC6D06DE}"/>
                </a:ext>
              </a:extLst>
            </p:cNvPr>
            <p:cNvSpPr/>
            <p:nvPr/>
          </p:nvSpPr>
          <p:spPr>
            <a:xfrm>
              <a:off x="2297660" y="4140836"/>
              <a:ext cx="108693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AB83F98F-DBE4-0C4B-A478-CAE11C36B624}"/>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89EC2B0E-6A0B-0245-A742-5E9035123FE0}"/>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A8AE5BCD-8D89-0F40-AA87-D180DE3386C8}"/>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74DD1F60-7787-0740-A2E7-2B4CA332D017}"/>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ight Arrow 146">
            <a:extLst>
              <a:ext uri="{FF2B5EF4-FFF2-40B4-BE49-F238E27FC236}">
                <a16:creationId xmlns:a16="http://schemas.microsoft.com/office/drawing/2014/main" id="{5B5725A3-733F-464E-9F77-A5886F1F4DAD}"/>
              </a:ext>
            </a:extLst>
          </p:cNvPr>
          <p:cNvSpPr/>
          <p:nvPr/>
        </p:nvSpPr>
        <p:spPr>
          <a:xfrm>
            <a:off x="2746370" y="25424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ight Arrow 147">
            <a:extLst>
              <a:ext uri="{FF2B5EF4-FFF2-40B4-BE49-F238E27FC236}">
                <a16:creationId xmlns:a16="http://schemas.microsoft.com/office/drawing/2014/main" id="{499E9DCD-D251-5E41-B0AC-ED5312AAE2F4}"/>
              </a:ext>
            </a:extLst>
          </p:cNvPr>
          <p:cNvSpPr/>
          <p:nvPr/>
        </p:nvSpPr>
        <p:spPr>
          <a:xfrm>
            <a:off x="3828531" y="25424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ight Arrow 148">
            <a:extLst>
              <a:ext uri="{FF2B5EF4-FFF2-40B4-BE49-F238E27FC236}">
                <a16:creationId xmlns:a16="http://schemas.microsoft.com/office/drawing/2014/main" id="{5D384853-C8CB-AD43-B5F1-609A18F83F22}"/>
              </a:ext>
            </a:extLst>
          </p:cNvPr>
          <p:cNvSpPr/>
          <p:nvPr/>
        </p:nvSpPr>
        <p:spPr>
          <a:xfrm>
            <a:off x="4883290" y="254243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ight Arrow 149">
            <a:extLst>
              <a:ext uri="{FF2B5EF4-FFF2-40B4-BE49-F238E27FC236}">
                <a16:creationId xmlns:a16="http://schemas.microsoft.com/office/drawing/2014/main" id="{4CD9B523-6B1C-1B4A-A295-89B5352DAC3C}"/>
              </a:ext>
            </a:extLst>
          </p:cNvPr>
          <p:cNvSpPr/>
          <p:nvPr/>
        </p:nvSpPr>
        <p:spPr>
          <a:xfrm rot="16200000">
            <a:off x="2264405" y="186633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1" name="Content Placeholder 2">
                <a:extLst>
                  <a:ext uri="{FF2B5EF4-FFF2-40B4-BE49-F238E27FC236}">
                    <a16:creationId xmlns:a16="http://schemas.microsoft.com/office/drawing/2014/main" id="{9BDFF76A-F19E-C448-BF9C-6C5574479680}"/>
                  </a:ext>
                </a:extLst>
              </p:cNvPr>
              <p:cNvSpPr txBox="1">
                <a:spLocks/>
              </p:cNvSpPr>
              <p:nvPr/>
            </p:nvSpPr>
            <p:spPr>
              <a:xfrm>
                <a:off x="1854341" y="1218390"/>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51" name="Content Placeholder 2">
                <a:extLst>
                  <a:ext uri="{FF2B5EF4-FFF2-40B4-BE49-F238E27FC236}">
                    <a16:creationId xmlns:a16="http://schemas.microsoft.com/office/drawing/2014/main" id="{9BDFF76A-F19E-C448-BF9C-6C5574479680}"/>
                  </a:ext>
                </a:extLst>
              </p:cNvPr>
              <p:cNvSpPr txBox="1">
                <a:spLocks noRot="1" noChangeAspect="1" noMove="1" noResize="1" noEditPoints="1" noAdjustHandles="1" noChangeArrowheads="1" noChangeShapeType="1" noTextEdit="1"/>
              </p:cNvSpPr>
              <p:nvPr/>
            </p:nvSpPr>
            <p:spPr>
              <a:xfrm>
                <a:off x="1854341" y="1218390"/>
                <a:ext cx="1576747" cy="503588"/>
              </a:xfrm>
              <a:prstGeom prst="rect">
                <a:avLst/>
              </a:prstGeom>
              <a:blipFill>
                <a:blip r:embed="rId14"/>
                <a:stretch>
                  <a:fillRect b="-5000"/>
                </a:stretch>
              </a:blipFill>
            </p:spPr>
            <p:txBody>
              <a:bodyPr/>
              <a:lstStyle/>
              <a:p>
                <a:r>
                  <a:rPr lang="en-US">
                    <a:noFill/>
                  </a:rPr>
                  <a:t> </a:t>
                </a:r>
              </a:p>
            </p:txBody>
          </p:sp>
        </mc:Fallback>
      </mc:AlternateContent>
      <p:sp>
        <p:nvSpPr>
          <p:cNvPr id="152" name="Right Arrow 151">
            <a:extLst>
              <a:ext uri="{FF2B5EF4-FFF2-40B4-BE49-F238E27FC236}">
                <a16:creationId xmlns:a16="http://schemas.microsoft.com/office/drawing/2014/main" id="{456EAE4B-85A8-6E43-9778-6906A6512658}"/>
              </a:ext>
            </a:extLst>
          </p:cNvPr>
          <p:cNvSpPr/>
          <p:nvPr/>
        </p:nvSpPr>
        <p:spPr>
          <a:xfrm rot="16200000">
            <a:off x="3345258" y="189192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ight Arrow 152">
            <a:extLst>
              <a:ext uri="{FF2B5EF4-FFF2-40B4-BE49-F238E27FC236}">
                <a16:creationId xmlns:a16="http://schemas.microsoft.com/office/drawing/2014/main" id="{0E72A75E-302E-7A4D-BF37-9187914EF48E}"/>
              </a:ext>
            </a:extLst>
          </p:cNvPr>
          <p:cNvSpPr/>
          <p:nvPr/>
        </p:nvSpPr>
        <p:spPr>
          <a:xfrm rot="16200000">
            <a:off x="4382337" y="18602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ight Arrow 153">
            <a:extLst>
              <a:ext uri="{FF2B5EF4-FFF2-40B4-BE49-F238E27FC236}">
                <a16:creationId xmlns:a16="http://schemas.microsoft.com/office/drawing/2014/main" id="{A66F8539-51B8-B34D-BBFC-0090164A19EF}"/>
              </a:ext>
            </a:extLst>
          </p:cNvPr>
          <p:cNvSpPr/>
          <p:nvPr/>
        </p:nvSpPr>
        <p:spPr>
          <a:xfrm rot="16200000">
            <a:off x="5479460" y="186733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5" name="Content Placeholder 2">
                <a:extLst>
                  <a:ext uri="{FF2B5EF4-FFF2-40B4-BE49-F238E27FC236}">
                    <a16:creationId xmlns:a16="http://schemas.microsoft.com/office/drawing/2014/main" id="{8AD1E499-6931-024C-80F3-D90C6A3E1050}"/>
                  </a:ext>
                </a:extLst>
              </p:cNvPr>
              <p:cNvSpPr txBox="1">
                <a:spLocks/>
              </p:cNvSpPr>
              <p:nvPr/>
            </p:nvSpPr>
            <p:spPr>
              <a:xfrm>
                <a:off x="2901087" y="127940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p:txBody>
          </p:sp>
        </mc:Choice>
        <mc:Fallback xmlns="">
          <p:sp>
            <p:nvSpPr>
              <p:cNvPr id="155" name="Content Placeholder 2">
                <a:extLst>
                  <a:ext uri="{FF2B5EF4-FFF2-40B4-BE49-F238E27FC236}">
                    <a16:creationId xmlns:a16="http://schemas.microsoft.com/office/drawing/2014/main" id="{8AD1E499-6931-024C-80F3-D90C6A3E1050}"/>
                  </a:ext>
                </a:extLst>
              </p:cNvPr>
              <p:cNvSpPr txBox="1">
                <a:spLocks noRot="1" noChangeAspect="1" noMove="1" noResize="1" noEditPoints="1" noAdjustHandles="1" noChangeArrowheads="1" noChangeShapeType="1" noTextEdit="1"/>
              </p:cNvSpPr>
              <p:nvPr/>
            </p:nvSpPr>
            <p:spPr>
              <a:xfrm>
                <a:off x="2901087" y="1279407"/>
                <a:ext cx="1576747" cy="503588"/>
              </a:xfrm>
              <a:prstGeom prst="rect">
                <a:avLst/>
              </a:prstGeom>
              <a:blipFill>
                <a:blip r:embed="rId15"/>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Content Placeholder 2">
                <a:extLst>
                  <a:ext uri="{FF2B5EF4-FFF2-40B4-BE49-F238E27FC236}">
                    <a16:creationId xmlns:a16="http://schemas.microsoft.com/office/drawing/2014/main" id="{C02D276B-6146-F141-9AEC-85770126664D}"/>
                  </a:ext>
                </a:extLst>
              </p:cNvPr>
              <p:cNvSpPr txBox="1">
                <a:spLocks/>
              </p:cNvSpPr>
              <p:nvPr/>
            </p:nvSpPr>
            <p:spPr>
              <a:xfrm>
                <a:off x="3946969" y="1208229"/>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p:txBody>
          </p:sp>
        </mc:Choice>
        <mc:Fallback xmlns="">
          <p:sp>
            <p:nvSpPr>
              <p:cNvPr id="156" name="Content Placeholder 2">
                <a:extLst>
                  <a:ext uri="{FF2B5EF4-FFF2-40B4-BE49-F238E27FC236}">
                    <a16:creationId xmlns:a16="http://schemas.microsoft.com/office/drawing/2014/main" id="{C02D276B-6146-F141-9AEC-85770126664D}"/>
                  </a:ext>
                </a:extLst>
              </p:cNvPr>
              <p:cNvSpPr txBox="1">
                <a:spLocks noRot="1" noChangeAspect="1" noMove="1" noResize="1" noEditPoints="1" noAdjustHandles="1" noChangeArrowheads="1" noChangeShapeType="1" noTextEdit="1"/>
              </p:cNvSpPr>
              <p:nvPr/>
            </p:nvSpPr>
            <p:spPr>
              <a:xfrm>
                <a:off x="3946969" y="1208229"/>
                <a:ext cx="1576747" cy="503588"/>
              </a:xfrm>
              <a:prstGeom prst="rect">
                <a:avLst/>
              </a:prstGeom>
              <a:blipFill>
                <a:blip r:embed="rId16"/>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Content Placeholder 2">
                <a:extLst>
                  <a:ext uri="{FF2B5EF4-FFF2-40B4-BE49-F238E27FC236}">
                    <a16:creationId xmlns:a16="http://schemas.microsoft.com/office/drawing/2014/main" id="{80117282-5B9F-524C-87A4-5861E06E991E}"/>
                  </a:ext>
                </a:extLst>
              </p:cNvPr>
              <p:cNvSpPr txBox="1">
                <a:spLocks/>
              </p:cNvSpPr>
              <p:nvPr/>
            </p:nvSpPr>
            <p:spPr>
              <a:xfrm>
                <a:off x="5029038" y="1244048"/>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57" name="Content Placeholder 2">
                <a:extLst>
                  <a:ext uri="{FF2B5EF4-FFF2-40B4-BE49-F238E27FC236}">
                    <a16:creationId xmlns:a16="http://schemas.microsoft.com/office/drawing/2014/main" id="{80117282-5B9F-524C-87A4-5861E06E991E}"/>
                  </a:ext>
                </a:extLst>
              </p:cNvPr>
              <p:cNvSpPr txBox="1">
                <a:spLocks noRot="1" noChangeAspect="1" noMove="1" noResize="1" noEditPoints="1" noAdjustHandles="1" noChangeArrowheads="1" noChangeShapeType="1" noTextEdit="1"/>
              </p:cNvSpPr>
              <p:nvPr/>
            </p:nvSpPr>
            <p:spPr>
              <a:xfrm>
                <a:off x="5029038" y="1244048"/>
                <a:ext cx="1576747" cy="503588"/>
              </a:xfrm>
              <a:prstGeom prst="rect">
                <a:avLst/>
              </a:prstGeom>
              <a:blipFill>
                <a:blip r:embed="rId17"/>
                <a:stretch>
                  <a:fillRect b="-4878"/>
                </a:stretch>
              </a:blipFill>
            </p:spPr>
            <p:txBody>
              <a:bodyPr/>
              <a:lstStyle/>
              <a:p>
                <a:r>
                  <a:rPr lang="en-US">
                    <a:noFill/>
                  </a:rPr>
                  <a:t> </a:t>
                </a:r>
              </a:p>
            </p:txBody>
          </p:sp>
        </mc:Fallback>
      </mc:AlternateContent>
      <p:sp>
        <p:nvSpPr>
          <p:cNvPr id="158" name="Content Placeholder 2">
            <a:extLst>
              <a:ext uri="{FF2B5EF4-FFF2-40B4-BE49-F238E27FC236}">
                <a16:creationId xmlns:a16="http://schemas.microsoft.com/office/drawing/2014/main" id="{71EA9BA7-C622-E140-AA01-660782644CA5}"/>
              </a:ext>
            </a:extLst>
          </p:cNvPr>
          <p:cNvSpPr txBox="1">
            <a:spLocks/>
          </p:cNvSpPr>
          <p:nvPr/>
        </p:nvSpPr>
        <p:spPr>
          <a:xfrm>
            <a:off x="286051" y="1311533"/>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159" name="Content Placeholder 2">
            <a:extLst>
              <a:ext uri="{FF2B5EF4-FFF2-40B4-BE49-F238E27FC236}">
                <a16:creationId xmlns:a16="http://schemas.microsoft.com/office/drawing/2014/main" id="{F5B7D861-368C-8743-B094-586BB4A34693}"/>
              </a:ext>
            </a:extLst>
          </p:cNvPr>
          <p:cNvSpPr txBox="1">
            <a:spLocks/>
          </p:cNvSpPr>
          <p:nvPr/>
        </p:nvSpPr>
        <p:spPr>
          <a:xfrm>
            <a:off x="236508" y="2683946"/>
            <a:ext cx="1871692"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 #2</a:t>
            </a:r>
          </a:p>
        </p:txBody>
      </p:sp>
      <p:sp>
        <p:nvSpPr>
          <p:cNvPr id="107" name="Title 1">
            <a:extLst>
              <a:ext uri="{FF2B5EF4-FFF2-40B4-BE49-F238E27FC236}">
                <a16:creationId xmlns:a16="http://schemas.microsoft.com/office/drawing/2014/main" id="{981A08E6-5A16-F74B-B4F0-071DC88FC06B}"/>
              </a:ext>
            </a:extLst>
          </p:cNvPr>
          <p:cNvSpPr txBox="1">
            <a:spLocks/>
          </p:cNvSpPr>
          <p:nvPr/>
        </p:nvSpPr>
        <p:spPr>
          <a:xfrm>
            <a:off x="7010400" y="1934074"/>
            <a:ext cx="4737100" cy="40350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Hidden layers provide an abstraction (holds “meaning”). </a:t>
            </a:r>
          </a:p>
          <a:p>
            <a:pPr>
              <a:lnSpc>
                <a:spcPct val="150000"/>
              </a:lnSpc>
              <a:spcBef>
                <a:spcPts val="2000"/>
              </a:spcBef>
            </a:pPr>
            <a:r>
              <a:rPr lang="en-US" sz="2400" dirty="0"/>
              <a:t>Stacking hidden layers provides increased abstractions.</a:t>
            </a:r>
          </a:p>
        </p:txBody>
      </p:sp>
      <p:sp>
        <p:nvSpPr>
          <p:cNvPr id="108" name="Slide Number Placeholder 9">
            <a:extLst>
              <a:ext uri="{FF2B5EF4-FFF2-40B4-BE49-F238E27FC236}">
                <a16:creationId xmlns:a16="http://schemas.microsoft.com/office/drawing/2014/main" id="{9A2C28EF-2FD3-094F-B998-0AF318F44801}"/>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78</a:t>
            </a:fld>
            <a:endParaRPr lang="en-US" dirty="0"/>
          </a:p>
        </p:txBody>
      </p:sp>
    </p:spTree>
    <p:extLst>
      <p:ext uri="{BB962C8B-B14F-4D97-AF65-F5344CB8AC3E}">
        <p14:creationId xmlns:p14="http://schemas.microsoft.com/office/powerpoint/2010/main" val="21534692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p:txBody>
          <a:bodyPr/>
          <a:lstStyle/>
          <a:p>
            <a:r>
              <a:rPr lang="en-US" dirty="0"/>
              <a:t>ELMo: </a:t>
            </a:r>
            <a:r>
              <a:rPr lang="en-US" dirty="0">
                <a:solidFill>
                  <a:srgbClr val="7030A0"/>
                </a:solidFill>
              </a:rPr>
              <a:t>Stacked Bi-directional LSTMs</a:t>
            </a:r>
          </a:p>
        </p:txBody>
      </p:sp>
      <p:sp>
        <p:nvSpPr>
          <p:cNvPr id="10" name="Title 1">
            <a:extLst>
              <a:ext uri="{FF2B5EF4-FFF2-40B4-BE49-F238E27FC236}">
                <a16:creationId xmlns:a16="http://schemas.microsoft.com/office/drawing/2014/main" id="{760309EF-1E28-6D40-BD74-9DEFA49710E1}"/>
              </a:ext>
            </a:extLst>
          </p:cNvPr>
          <p:cNvSpPr txBox="1">
            <a:spLocks/>
          </p:cNvSpPr>
          <p:nvPr/>
        </p:nvSpPr>
        <p:spPr>
          <a:xfrm>
            <a:off x="903804" y="1219200"/>
            <a:ext cx="10538896" cy="4597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400" dirty="0"/>
              <a:t>General Idea:</a:t>
            </a:r>
          </a:p>
          <a:p>
            <a:pPr marL="457200" indent="-457200">
              <a:lnSpc>
                <a:spcPct val="150000"/>
              </a:lnSpc>
              <a:spcBef>
                <a:spcPts val="2000"/>
              </a:spcBef>
              <a:buFont typeface="Arial" panose="020B0604020202020204" pitchFamily="34" charset="0"/>
              <a:buChar char="•"/>
            </a:pPr>
            <a:r>
              <a:rPr lang="en-US" sz="2400" dirty="0"/>
              <a:t>Goal is to get highly rich embeddings for each word (unique type)</a:t>
            </a:r>
          </a:p>
          <a:p>
            <a:pPr marL="457200" indent="-457200">
              <a:lnSpc>
                <a:spcPct val="150000"/>
              </a:lnSpc>
              <a:spcBef>
                <a:spcPts val="2000"/>
              </a:spcBef>
              <a:buFont typeface="Arial" panose="020B0604020202020204" pitchFamily="34" charset="0"/>
              <a:buChar char="•"/>
            </a:pPr>
            <a:r>
              <a:rPr lang="en-US" sz="2400" dirty="0"/>
              <a:t>Use both directions of context (bi-directional), with increasing abstractions (stacked)</a:t>
            </a:r>
          </a:p>
          <a:p>
            <a:pPr marL="457200" indent="-457200">
              <a:lnSpc>
                <a:spcPct val="150000"/>
              </a:lnSpc>
              <a:spcBef>
                <a:spcPts val="2000"/>
              </a:spcBef>
              <a:buFont typeface="Arial" panose="020B0604020202020204" pitchFamily="34" charset="0"/>
              <a:buChar char="•"/>
            </a:pPr>
            <a:r>
              <a:rPr lang="en-US" sz="2400" dirty="0"/>
              <a:t>Linearly combine all abstract representations (hidden layers) and optimize </a:t>
            </a:r>
            <a:r>
              <a:rPr lang="en-US" sz="2400" dirty="0" err="1"/>
              <a:t>w.r.t</a:t>
            </a:r>
            <a:r>
              <a:rPr lang="en-US" sz="2400" dirty="0"/>
              <a:t>. a particular task (e.g., sentiment classification) </a:t>
            </a:r>
          </a:p>
          <a:p>
            <a:pPr marL="457200" indent="-457200">
              <a:lnSpc>
                <a:spcPct val="150000"/>
              </a:lnSpc>
              <a:spcBef>
                <a:spcPts val="2000"/>
              </a:spcBef>
              <a:buFont typeface="Arial" panose="020B0604020202020204" pitchFamily="34" charset="0"/>
              <a:buChar char="•"/>
            </a:pPr>
            <a:endParaRPr lang="en-US" sz="2400" dirty="0"/>
          </a:p>
        </p:txBody>
      </p:sp>
      <p:sp>
        <p:nvSpPr>
          <p:cNvPr id="2" name="Rectangle 1">
            <a:extLst>
              <a:ext uri="{FF2B5EF4-FFF2-40B4-BE49-F238E27FC236}">
                <a16:creationId xmlns:a16="http://schemas.microsoft.com/office/drawing/2014/main" id="{F9CDF496-88DB-AE46-8B6B-046F27311AD5}"/>
              </a:ext>
            </a:extLst>
          </p:cNvPr>
          <p:cNvSpPr/>
          <p:nvPr/>
        </p:nvSpPr>
        <p:spPr>
          <a:xfrm>
            <a:off x="241300" y="6388261"/>
            <a:ext cx="10515600" cy="307777"/>
          </a:xfrm>
          <a:prstGeom prst="rect">
            <a:avLst/>
          </a:prstGeom>
        </p:spPr>
        <p:txBody>
          <a:bodyPr wrap="square">
            <a:spAutoFit/>
          </a:bodyPr>
          <a:lstStyle/>
          <a:p>
            <a:r>
              <a:rPr lang="en-US" sz="1400" dirty="0"/>
              <a:t>ELMo Slides: </a:t>
            </a:r>
            <a:r>
              <a:rPr lang="en-US" sz="1400" dirty="0">
                <a:hlinkClick r:id="rId3"/>
              </a:rPr>
              <a:t>https://www.slideshare.net/shuntaroy/a-review-of-deep-contextualized-word-representations-peters-2018</a:t>
            </a:r>
            <a:endParaRPr lang="en-US" sz="1400" dirty="0"/>
          </a:p>
        </p:txBody>
      </p:sp>
      <p:sp>
        <p:nvSpPr>
          <p:cNvPr id="6" name="Slide Number Placeholder 9">
            <a:extLst>
              <a:ext uri="{FF2B5EF4-FFF2-40B4-BE49-F238E27FC236}">
                <a16:creationId xmlns:a16="http://schemas.microsoft.com/office/drawing/2014/main" id="{F62442EC-7763-1E40-AC52-F5A867E82F72}"/>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79</a:t>
            </a:fld>
            <a:endParaRPr lang="en-US" dirty="0"/>
          </a:p>
        </p:txBody>
      </p:sp>
    </p:spTree>
    <p:extLst>
      <p:ext uri="{BB962C8B-B14F-4D97-AF65-F5344CB8AC3E}">
        <p14:creationId xmlns:p14="http://schemas.microsoft.com/office/powerpoint/2010/main" val="156531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A7E757-0005-A44F-A7AF-54ADD903DC0F}"/>
              </a:ext>
            </a:extLst>
          </p:cNvPr>
          <p:cNvSpPr/>
          <p:nvPr/>
        </p:nvSpPr>
        <p:spPr>
          <a:xfrm>
            <a:off x="2154343" y="1377871"/>
            <a:ext cx="5095543"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8"/>
            <a:ext cx="6034314" cy="3032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Recurrent Neural Nets (RNNs)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Long Short-Term Memory (LSTMs)</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Bi-LSTM and ELMo</a:t>
            </a:r>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3" name="Rectangle 12">
            <a:extLst>
              <a:ext uri="{FF2B5EF4-FFF2-40B4-BE49-F238E27FC236}">
                <a16:creationId xmlns:a16="http://schemas.microsoft.com/office/drawing/2014/main" id="{45784C59-BECB-8A43-BEC7-D757DF6B1881}"/>
              </a:ext>
            </a:extLst>
          </p:cNvPr>
          <p:cNvSpPr/>
          <p:nvPr/>
        </p:nvSpPr>
        <p:spPr>
          <a:xfrm>
            <a:off x="1059469" y="1548450"/>
            <a:ext cx="771242" cy="90716"/>
          </a:xfrm>
          <a:prstGeom prst="rect">
            <a:avLst/>
          </a:prstGeom>
          <a:solidFill>
            <a:srgbClr val="83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9D1A0-258E-D045-AE52-DEB2019F5075}"/>
              </a:ext>
            </a:extLst>
          </p:cNvPr>
          <p:cNvSpPr/>
          <p:nvPr/>
        </p:nvSpPr>
        <p:spPr>
          <a:xfrm>
            <a:off x="1059469" y="1639165"/>
            <a:ext cx="771242" cy="100361"/>
          </a:xfrm>
          <a:prstGeom prst="rect">
            <a:avLst/>
          </a:prstGeom>
          <a:solidFill>
            <a:srgbClr val="00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A2B262-1905-B048-9BD2-3DC366DF00F8}"/>
              </a:ext>
            </a:extLst>
          </p:cNvPr>
          <p:cNvSpPr/>
          <p:nvPr/>
        </p:nvSpPr>
        <p:spPr>
          <a:xfrm>
            <a:off x="1059469" y="2393163"/>
            <a:ext cx="771242" cy="90716"/>
          </a:xfrm>
          <a:prstGeom prst="rect">
            <a:avLst/>
          </a:prstGeom>
          <a:solidFill>
            <a:srgbClr val="B50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40C0715-8833-7240-B8B8-8B7B5D1B06CA}"/>
              </a:ext>
            </a:extLst>
          </p:cNvPr>
          <p:cNvSpPr/>
          <p:nvPr/>
        </p:nvSpPr>
        <p:spPr>
          <a:xfrm>
            <a:off x="1059469" y="2483878"/>
            <a:ext cx="771242" cy="100361"/>
          </a:xfrm>
          <a:prstGeom prst="rect">
            <a:avLst/>
          </a:prstGeom>
          <a:solidFill>
            <a:srgbClr val="700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a:t>
            </a:fld>
            <a:endParaRPr lang="en-US" dirty="0"/>
          </a:p>
        </p:txBody>
      </p:sp>
      <p:sp>
        <p:nvSpPr>
          <p:cNvPr id="11" name="Rectangle 10">
            <a:extLst>
              <a:ext uri="{FF2B5EF4-FFF2-40B4-BE49-F238E27FC236}">
                <a16:creationId xmlns:a16="http://schemas.microsoft.com/office/drawing/2014/main" id="{08C7F32D-BDF7-E043-B760-EBAAACE09F32}"/>
              </a:ext>
            </a:extLst>
          </p:cNvPr>
          <p:cNvSpPr/>
          <p:nvPr/>
        </p:nvSpPr>
        <p:spPr>
          <a:xfrm>
            <a:off x="1059469" y="3227319"/>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D515F3-7CF6-6149-882E-660094C94920}"/>
              </a:ext>
            </a:extLst>
          </p:cNvPr>
          <p:cNvSpPr/>
          <p:nvPr/>
        </p:nvSpPr>
        <p:spPr>
          <a:xfrm>
            <a:off x="1059469" y="3318034"/>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242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p:txBody>
          <a:bodyPr/>
          <a:lstStyle/>
          <a:p>
            <a:r>
              <a:rPr lang="en-US" dirty="0"/>
              <a:t>ELMo: </a:t>
            </a:r>
            <a:r>
              <a:rPr lang="en-US" dirty="0">
                <a:solidFill>
                  <a:srgbClr val="7030A0"/>
                </a:solidFill>
              </a:rPr>
              <a:t>Stacked Bi-directional LSTMs</a:t>
            </a:r>
          </a:p>
        </p:txBody>
      </p:sp>
      <p:sp>
        <p:nvSpPr>
          <p:cNvPr id="2" name="Rectangle 1">
            <a:extLst>
              <a:ext uri="{FF2B5EF4-FFF2-40B4-BE49-F238E27FC236}">
                <a16:creationId xmlns:a16="http://schemas.microsoft.com/office/drawing/2014/main" id="{F9CDF496-88DB-AE46-8B6B-046F27311AD5}"/>
              </a:ext>
            </a:extLst>
          </p:cNvPr>
          <p:cNvSpPr/>
          <p:nvPr/>
        </p:nvSpPr>
        <p:spPr>
          <a:xfrm>
            <a:off x="260350" y="6243184"/>
            <a:ext cx="10515600" cy="338554"/>
          </a:xfrm>
          <a:prstGeom prst="rect">
            <a:avLst/>
          </a:prstGeom>
        </p:spPr>
        <p:txBody>
          <a:bodyPr wrap="square">
            <a:spAutoFit/>
          </a:bodyPr>
          <a:lstStyle/>
          <a:p>
            <a:r>
              <a:rPr lang="en-US" sz="1600" dirty="0"/>
              <a:t>Illustration: </a:t>
            </a:r>
            <a:r>
              <a:rPr lang="en-US" sz="1600" dirty="0">
                <a:hlinkClick r:id="rId3"/>
              </a:rPr>
              <a:t>http://jalammar.github.io/illustrated-bert/</a:t>
            </a:r>
            <a:endParaRPr lang="en-US" sz="1600" dirty="0"/>
          </a:p>
        </p:txBody>
      </p:sp>
      <p:pic>
        <p:nvPicPr>
          <p:cNvPr id="3" name="Picture 2">
            <a:extLst>
              <a:ext uri="{FF2B5EF4-FFF2-40B4-BE49-F238E27FC236}">
                <a16:creationId xmlns:a16="http://schemas.microsoft.com/office/drawing/2014/main" id="{08CACC3B-BE82-9542-8481-65D6A6DE48D6}"/>
              </a:ext>
            </a:extLst>
          </p:cNvPr>
          <p:cNvPicPr>
            <a:picLocks noChangeAspect="1"/>
          </p:cNvPicPr>
          <p:nvPr/>
        </p:nvPicPr>
        <p:blipFill>
          <a:blip r:embed="rId4"/>
          <a:stretch>
            <a:fillRect/>
          </a:stretch>
        </p:blipFill>
        <p:spPr>
          <a:xfrm>
            <a:off x="260350" y="1123950"/>
            <a:ext cx="11671300" cy="4610100"/>
          </a:xfrm>
          <a:prstGeom prst="rect">
            <a:avLst/>
          </a:prstGeom>
        </p:spPr>
      </p:pic>
      <p:sp>
        <p:nvSpPr>
          <p:cNvPr id="6" name="Slide Number Placeholder 9">
            <a:extLst>
              <a:ext uri="{FF2B5EF4-FFF2-40B4-BE49-F238E27FC236}">
                <a16:creationId xmlns:a16="http://schemas.microsoft.com/office/drawing/2014/main" id="{1E0947B4-D520-7C46-BE4C-B5FDD33982A4}"/>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80</a:t>
            </a:fld>
            <a:endParaRPr lang="en-US" dirty="0"/>
          </a:p>
        </p:txBody>
      </p:sp>
    </p:spTree>
    <p:extLst>
      <p:ext uri="{BB962C8B-B14F-4D97-AF65-F5344CB8AC3E}">
        <p14:creationId xmlns:p14="http://schemas.microsoft.com/office/powerpoint/2010/main" val="42948832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DF496-88DB-AE46-8B6B-046F27311AD5}"/>
              </a:ext>
            </a:extLst>
          </p:cNvPr>
          <p:cNvSpPr/>
          <p:nvPr/>
        </p:nvSpPr>
        <p:spPr>
          <a:xfrm>
            <a:off x="260350" y="6243184"/>
            <a:ext cx="10515600" cy="338554"/>
          </a:xfrm>
          <a:prstGeom prst="rect">
            <a:avLst/>
          </a:prstGeom>
        </p:spPr>
        <p:txBody>
          <a:bodyPr wrap="square">
            <a:spAutoFit/>
          </a:bodyPr>
          <a:lstStyle/>
          <a:p>
            <a:r>
              <a:rPr lang="en-US" sz="1600" dirty="0"/>
              <a:t>Illustration: </a:t>
            </a:r>
            <a:r>
              <a:rPr lang="en-US" sz="1600" dirty="0">
                <a:hlinkClick r:id="rId3"/>
              </a:rPr>
              <a:t>http://jalammar.github.io/illustrated-bert/</a:t>
            </a:r>
            <a:endParaRPr lang="en-US" sz="1600" dirty="0"/>
          </a:p>
        </p:txBody>
      </p:sp>
      <p:pic>
        <p:nvPicPr>
          <p:cNvPr id="4" name="Picture 3">
            <a:extLst>
              <a:ext uri="{FF2B5EF4-FFF2-40B4-BE49-F238E27FC236}">
                <a16:creationId xmlns:a16="http://schemas.microsoft.com/office/drawing/2014/main" id="{A3561B66-6CE0-E84F-8B66-916C2EDD08A3}"/>
              </a:ext>
            </a:extLst>
          </p:cNvPr>
          <p:cNvPicPr>
            <a:picLocks noChangeAspect="1"/>
          </p:cNvPicPr>
          <p:nvPr/>
        </p:nvPicPr>
        <p:blipFill>
          <a:blip r:embed="rId4"/>
          <a:stretch>
            <a:fillRect/>
          </a:stretch>
        </p:blipFill>
        <p:spPr>
          <a:xfrm>
            <a:off x="146050" y="185284"/>
            <a:ext cx="11798300" cy="6057900"/>
          </a:xfrm>
          <a:prstGeom prst="rect">
            <a:avLst/>
          </a:prstGeom>
        </p:spPr>
      </p:pic>
      <p:sp>
        <p:nvSpPr>
          <p:cNvPr id="5" name="Slide Number Placeholder 9">
            <a:extLst>
              <a:ext uri="{FF2B5EF4-FFF2-40B4-BE49-F238E27FC236}">
                <a16:creationId xmlns:a16="http://schemas.microsoft.com/office/drawing/2014/main" id="{79F2534A-6256-F240-AA44-7918EC88C31C}"/>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81</a:t>
            </a:fld>
            <a:endParaRPr lang="en-US" dirty="0"/>
          </a:p>
        </p:txBody>
      </p:sp>
    </p:spTree>
    <p:extLst>
      <p:ext uri="{BB962C8B-B14F-4D97-AF65-F5344CB8AC3E}">
        <p14:creationId xmlns:p14="http://schemas.microsoft.com/office/powerpoint/2010/main" val="32561831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p:txBody>
          <a:bodyPr/>
          <a:lstStyle/>
          <a:p>
            <a:r>
              <a:rPr lang="en-US" dirty="0"/>
              <a:t>ELMo: </a:t>
            </a:r>
            <a:r>
              <a:rPr lang="en-US" dirty="0">
                <a:solidFill>
                  <a:srgbClr val="7030A0"/>
                </a:solidFill>
              </a:rPr>
              <a:t>Stacked Bi-directional LSTMs</a:t>
            </a:r>
          </a:p>
        </p:txBody>
      </p:sp>
      <p:sp>
        <p:nvSpPr>
          <p:cNvPr id="2" name="Rectangle 1">
            <a:extLst>
              <a:ext uri="{FF2B5EF4-FFF2-40B4-BE49-F238E27FC236}">
                <a16:creationId xmlns:a16="http://schemas.microsoft.com/office/drawing/2014/main" id="{F9CDF496-88DB-AE46-8B6B-046F27311AD5}"/>
              </a:ext>
            </a:extLst>
          </p:cNvPr>
          <p:cNvSpPr/>
          <p:nvPr/>
        </p:nvSpPr>
        <p:spPr>
          <a:xfrm>
            <a:off x="241300" y="6388261"/>
            <a:ext cx="10515600" cy="307777"/>
          </a:xfrm>
          <a:prstGeom prst="rect">
            <a:avLst/>
          </a:prstGeom>
        </p:spPr>
        <p:txBody>
          <a:bodyPr wrap="square">
            <a:spAutoFit/>
          </a:bodyPr>
          <a:lstStyle/>
          <a:p>
            <a:r>
              <a:rPr lang="en-US" sz="1400" dirty="0">
                <a:hlinkClick r:id="rId3"/>
              </a:rPr>
              <a:t>Deep contextualized word representations</a:t>
            </a:r>
            <a:r>
              <a:rPr lang="en-US" sz="1400" dirty="0"/>
              <a:t>. Peters et al. NAACL 2018.</a:t>
            </a:r>
          </a:p>
        </p:txBody>
      </p:sp>
      <p:sp>
        <p:nvSpPr>
          <p:cNvPr id="6" name="Slide Number Placeholder 9">
            <a:extLst>
              <a:ext uri="{FF2B5EF4-FFF2-40B4-BE49-F238E27FC236}">
                <a16:creationId xmlns:a16="http://schemas.microsoft.com/office/drawing/2014/main" id="{E4E55900-21E7-9F4D-8F44-CA5C03196A85}"/>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82</a:t>
            </a:fld>
            <a:endParaRPr lang="en-US" dirty="0"/>
          </a:p>
        </p:txBody>
      </p:sp>
      <p:pic>
        <p:nvPicPr>
          <p:cNvPr id="3" name="Picture 2">
            <a:extLst>
              <a:ext uri="{FF2B5EF4-FFF2-40B4-BE49-F238E27FC236}">
                <a16:creationId xmlns:a16="http://schemas.microsoft.com/office/drawing/2014/main" id="{C1D831EA-DA4E-C540-9D67-2EA0C640B98D}"/>
              </a:ext>
            </a:extLst>
          </p:cNvPr>
          <p:cNvPicPr>
            <a:picLocks noChangeAspect="1"/>
          </p:cNvPicPr>
          <p:nvPr/>
        </p:nvPicPr>
        <p:blipFill>
          <a:blip r:embed="rId4"/>
          <a:stretch>
            <a:fillRect/>
          </a:stretch>
        </p:blipFill>
        <p:spPr>
          <a:xfrm>
            <a:off x="557942" y="1574292"/>
            <a:ext cx="11247120" cy="3377618"/>
          </a:xfrm>
          <a:prstGeom prst="rect">
            <a:avLst/>
          </a:prstGeom>
        </p:spPr>
      </p:pic>
    </p:spTree>
    <p:extLst>
      <p:ext uri="{BB962C8B-B14F-4D97-AF65-F5344CB8AC3E}">
        <p14:creationId xmlns:p14="http://schemas.microsoft.com/office/powerpoint/2010/main" val="41958677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p:txBody>
          <a:bodyPr/>
          <a:lstStyle/>
          <a:p>
            <a:r>
              <a:rPr lang="en-US" dirty="0"/>
              <a:t>ELMo: </a:t>
            </a:r>
            <a:r>
              <a:rPr lang="en-US" dirty="0">
                <a:solidFill>
                  <a:srgbClr val="7030A0"/>
                </a:solidFill>
              </a:rPr>
              <a:t>Stacked Bi-directional LSTMs</a:t>
            </a:r>
          </a:p>
        </p:txBody>
      </p:sp>
      <p:sp>
        <p:nvSpPr>
          <p:cNvPr id="10" name="Title 1">
            <a:extLst>
              <a:ext uri="{FF2B5EF4-FFF2-40B4-BE49-F238E27FC236}">
                <a16:creationId xmlns:a16="http://schemas.microsoft.com/office/drawing/2014/main" id="{760309EF-1E28-6D40-BD74-9DEFA49710E1}"/>
              </a:ext>
            </a:extLst>
          </p:cNvPr>
          <p:cNvSpPr txBox="1">
            <a:spLocks/>
          </p:cNvSpPr>
          <p:nvPr/>
        </p:nvSpPr>
        <p:spPr>
          <a:xfrm>
            <a:off x="903804" y="1438854"/>
            <a:ext cx="10538896" cy="4597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2000"/>
              </a:spcBef>
              <a:buFont typeface="Arial" panose="020B0604020202020204" pitchFamily="34" charset="0"/>
              <a:buChar char="•"/>
            </a:pPr>
            <a:r>
              <a:rPr lang="en-US" sz="2400" dirty="0"/>
              <a:t>ELMo yielded incredibly good </a:t>
            </a:r>
            <a:r>
              <a:rPr lang="en-US" sz="2400" dirty="0">
                <a:solidFill>
                  <a:srgbClr val="C00000"/>
                </a:solidFill>
              </a:rPr>
              <a:t>contextualized embeddings</a:t>
            </a:r>
            <a:r>
              <a:rPr lang="en-US" sz="2400" dirty="0"/>
              <a:t>, which yielded SOTA results when applied to many NLP tasks.</a:t>
            </a:r>
          </a:p>
          <a:p>
            <a:pPr marL="342900" indent="-342900">
              <a:lnSpc>
                <a:spcPct val="150000"/>
              </a:lnSpc>
              <a:spcBef>
                <a:spcPts val="2000"/>
              </a:spcBef>
              <a:buFont typeface="Arial" panose="020B0604020202020204" pitchFamily="34" charset="0"/>
              <a:buChar char="•"/>
            </a:pPr>
            <a:r>
              <a:rPr lang="en-US" sz="2400" dirty="0">
                <a:solidFill>
                  <a:srgbClr val="C00000"/>
                </a:solidFill>
              </a:rPr>
              <a:t>Main ELMo takeaway: </a:t>
            </a:r>
            <a:r>
              <a:rPr lang="en-US" sz="2400" dirty="0"/>
              <a:t>given enough training data, having tons of explicit connections between your vectors is useful</a:t>
            </a:r>
            <a:br>
              <a:rPr lang="en-US" sz="2400" dirty="0"/>
            </a:br>
            <a:r>
              <a:rPr lang="en-US" sz="2400" dirty="0"/>
              <a:t>(system can determine how to best use context)</a:t>
            </a:r>
          </a:p>
          <a:p>
            <a:pPr marL="457200" indent="-457200">
              <a:lnSpc>
                <a:spcPct val="150000"/>
              </a:lnSpc>
              <a:spcBef>
                <a:spcPts val="2000"/>
              </a:spcBef>
              <a:buFont typeface="Arial" panose="020B0604020202020204" pitchFamily="34" charset="0"/>
              <a:buChar char="•"/>
            </a:pPr>
            <a:endParaRPr lang="en-US" sz="2400" dirty="0"/>
          </a:p>
        </p:txBody>
      </p:sp>
      <p:sp>
        <p:nvSpPr>
          <p:cNvPr id="2" name="Rectangle 1">
            <a:extLst>
              <a:ext uri="{FF2B5EF4-FFF2-40B4-BE49-F238E27FC236}">
                <a16:creationId xmlns:a16="http://schemas.microsoft.com/office/drawing/2014/main" id="{F9CDF496-88DB-AE46-8B6B-046F27311AD5}"/>
              </a:ext>
            </a:extLst>
          </p:cNvPr>
          <p:cNvSpPr/>
          <p:nvPr/>
        </p:nvSpPr>
        <p:spPr>
          <a:xfrm>
            <a:off x="241300" y="6388261"/>
            <a:ext cx="10515600" cy="307777"/>
          </a:xfrm>
          <a:prstGeom prst="rect">
            <a:avLst/>
          </a:prstGeom>
        </p:spPr>
        <p:txBody>
          <a:bodyPr wrap="square">
            <a:spAutoFit/>
          </a:bodyPr>
          <a:lstStyle/>
          <a:p>
            <a:r>
              <a:rPr lang="en-US" sz="1400" dirty="0"/>
              <a:t>ELMo Slides: </a:t>
            </a:r>
            <a:r>
              <a:rPr lang="en-US" sz="1400" dirty="0">
                <a:hlinkClick r:id="rId3"/>
              </a:rPr>
              <a:t>https://www.slideshare.net/shuntaroy/a-review-of-deep-contextualized-word-representations-peters-2018</a:t>
            </a:r>
            <a:endParaRPr lang="en-US" sz="1400" dirty="0"/>
          </a:p>
        </p:txBody>
      </p:sp>
      <p:sp>
        <p:nvSpPr>
          <p:cNvPr id="6" name="Slide Number Placeholder 9">
            <a:extLst>
              <a:ext uri="{FF2B5EF4-FFF2-40B4-BE49-F238E27FC236}">
                <a16:creationId xmlns:a16="http://schemas.microsoft.com/office/drawing/2014/main" id="{E4E55900-21E7-9F4D-8F44-CA5C03196A85}"/>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83</a:t>
            </a:fld>
            <a:endParaRPr lang="en-US" dirty="0"/>
          </a:p>
        </p:txBody>
      </p:sp>
    </p:spTree>
    <p:extLst>
      <p:ext uri="{BB962C8B-B14F-4D97-AF65-F5344CB8AC3E}">
        <p14:creationId xmlns:p14="http://schemas.microsoft.com/office/powerpoint/2010/main" val="6591773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459378" y="304382"/>
            <a:ext cx="3237412" cy="714521"/>
          </a:xfrm>
        </p:spPr>
        <p:txBody>
          <a:bodyPr>
            <a:normAutofit/>
          </a:bodyPr>
          <a:lstStyle/>
          <a:p>
            <a:r>
              <a:rPr lang="en-US" b="1" dirty="0"/>
              <a:t>SUMMARY</a:t>
            </a:r>
          </a:p>
        </p:txBody>
      </p:sp>
      <p:sp>
        <p:nvSpPr>
          <p:cNvPr id="104" name="Title 1">
            <a:extLst>
              <a:ext uri="{FF2B5EF4-FFF2-40B4-BE49-F238E27FC236}">
                <a16:creationId xmlns:a16="http://schemas.microsoft.com/office/drawing/2014/main" id="{7C7A3870-AA4F-6541-9A2C-FAB7F09C92C2}"/>
              </a:ext>
            </a:extLst>
          </p:cNvPr>
          <p:cNvSpPr txBox="1">
            <a:spLocks/>
          </p:cNvSpPr>
          <p:nvPr/>
        </p:nvSpPr>
        <p:spPr>
          <a:xfrm>
            <a:off x="1750423" y="1122771"/>
            <a:ext cx="10153938" cy="55868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marL="342900" indent="-342900">
              <a:lnSpc>
                <a:spcPct val="150000"/>
              </a:lnSpc>
              <a:spcBef>
                <a:spcPts val="1000"/>
              </a:spcBef>
              <a:buFont typeface="Arial" panose="020B0604020202020204" pitchFamily="34" charset="0"/>
              <a:buChar char="•"/>
            </a:pPr>
            <a:r>
              <a:rPr lang="en-US" sz="2400" dirty="0"/>
              <a:t>Distributed Representations can be:</a:t>
            </a:r>
          </a:p>
          <a:p>
            <a:pPr marL="914400" lvl="1" indent="-457200">
              <a:lnSpc>
                <a:spcPct val="150000"/>
              </a:lnSpc>
              <a:spcBef>
                <a:spcPts val="1000"/>
              </a:spcBef>
              <a:buFont typeface="Arial" panose="020B0604020202020204" pitchFamily="34" charset="0"/>
              <a:buChar char="•"/>
            </a:pPr>
            <a:r>
              <a:rPr lang="en-US" sz="2400" dirty="0">
                <a:solidFill>
                  <a:srgbClr val="C00000"/>
                </a:solidFill>
                <a:latin typeface="Avenir Book" panose="02000503020000020003" pitchFamily="2" charset="0"/>
              </a:rPr>
              <a:t>Type-based</a:t>
            </a:r>
            <a:r>
              <a:rPr lang="en-US" sz="2400" dirty="0">
                <a:latin typeface="Avenir Book" panose="02000503020000020003" pitchFamily="2" charset="0"/>
              </a:rPr>
              <a:t> (“word embeddings”)</a:t>
            </a:r>
          </a:p>
          <a:p>
            <a:pPr marL="914400" lvl="1" indent="-457200">
              <a:lnSpc>
                <a:spcPct val="150000"/>
              </a:lnSpc>
              <a:spcBef>
                <a:spcPts val="1000"/>
              </a:spcBef>
              <a:buFont typeface="Arial" panose="020B0604020202020204" pitchFamily="34" charset="0"/>
              <a:buChar char="•"/>
            </a:pPr>
            <a:r>
              <a:rPr lang="en-US" sz="2400" dirty="0">
                <a:solidFill>
                  <a:srgbClr val="C00000"/>
                </a:solidFill>
                <a:latin typeface="Avenir Book" panose="02000503020000020003" pitchFamily="2" charset="0"/>
              </a:rPr>
              <a:t>Token-based</a:t>
            </a:r>
            <a:r>
              <a:rPr lang="en-US" sz="2400" dirty="0">
                <a:latin typeface="Avenir Book" panose="02000503020000020003" pitchFamily="2" charset="0"/>
              </a:rPr>
              <a:t> (“contextualized representations/embeddings”)</a:t>
            </a:r>
          </a:p>
          <a:p>
            <a:pPr marL="342900" indent="-342900">
              <a:lnSpc>
                <a:spcPct val="150000"/>
              </a:lnSpc>
              <a:spcBef>
                <a:spcPts val="1000"/>
              </a:spcBef>
              <a:buFont typeface="Arial" panose="020B0604020202020204" pitchFamily="34" charset="0"/>
              <a:buChar char="•"/>
            </a:pPr>
            <a:r>
              <a:rPr lang="en-US" sz="2400" b="1" dirty="0">
                <a:latin typeface="Avenir Light" panose="020B0402020203020204" pitchFamily="34" charset="77"/>
              </a:rPr>
              <a:t>Type-based models </a:t>
            </a:r>
            <a:r>
              <a:rPr lang="en-US" sz="2400" dirty="0">
                <a:latin typeface="Avenir Light" panose="020B0402020203020204" pitchFamily="34" charset="77"/>
              </a:rPr>
              <a:t>include </a:t>
            </a:r>
            <a:r>
              <a:rPr lang="en-US" sz="2400" dirty="0" err="1">
                <a:solidFill>
                  <a:srgbClr val="C00000"/>
                </a:solidFill>
                <a:latin typeface="Avenir Light" panose="020B0402020203020204" pitchFamily="34" charset="77"/>
              </a:rPr>
              <a:t>Bengio’s</a:t>
            </a:r>
            <a:r>
              <a:rPr lang="en-US" sz="2400" dirty="0">
                <a:solidFill>
                  <a:srgbClr val="C00000"/>
                </a:solidFill>
                <a:latin typeface="Avenir Light" panose="020B0402020203020204" pitchFamily="34" charset="77"/>
              </a:rPr>
              <a:t> 2003 </a:t>
            </a:r>
            <a:r>
              <a:rPr lang="en-US" sz="2400" dirty="0">
                <a:latin typeface="Avenir Light" panose="020B0402020203020204" pitchFamily="34" charset="77"/>
              </a:rPr>
              <a:t>and </a:t>
            </a:r>
            <a:r>
              <a:rPr lang="en-US" sz="2400" dirty="0">
                <a:solidFill>
                  <a:srgbClr val="C00000"/>
                </a:solidFill>
                <a:latin typeface="Avenir Light" panose="020B0402020203020204" pitchFamily="34" charset="77"/>
              </a:rPr>
              <a:t>word2vec 2013</a:t>
            </a:r>
          </a:p>
          <a:p>
            <a:pPr marL="342900" indent="-342900">
              <a:lnSpc>
                <a:spcPct val="150000"/>
              </a:lnSpc>
              <a:spcBef>
                <a:spcPts val="1000"/>
              </a:spcBef>
              <a:buFont typeface="Arial" panose="020B0604020202020204" pitchFamily="34" charset="0"/>
              <a:buChar char="•"/>
            </a:pPr>
            <a:r>
              <a:rPr lang="en-US" sz="2400" b="1" dirty="0">
                <a:latin typeface="Avenir Light" panose="020B0402020203020204" pitchFamily="34" charset="77"/>
              </a:rPr>
              <a:t>Token-based models </a:t>
            </a:r>
            <a:r>
              <a:rPr lang="en-US" sz="2400" dirty="0">
                <a:latin typeface="Avenir Light" panose="020B0402020203020204" pitchFamily="34" charset="77"/>
              </a:rPr>
              <a:t>include </a:t>
            </a:r>
            <a:r>
              <a:rPr lang="en-US" sz="2400" dirty="0">
                <a:solidFill>
                  <a:srgbClr val="C00000"/>
                </a:solidFill>
                <a:latin typeface="Avenir Light" panose="020B0402020203020204" pitchFamily="34" charset="77"/>
              </a:rPr>
              <a:t>RNNs/LSTMs</a:t>
            </a:r>
            <a:r>
              <a:rPr lang="en-US" sz="2400" dirty="0">
                <a:latin typeface="Avenir Light" panose="020B0402020203020204" pitchFamily="34" charset="77"/>
              </a:rPr>
              <a:t>, which:</a:t>
            </a:r>
          </a:p>
          <a:p>
            <a:pPr marL="800100" lvl="1" indent="-342900">
              <a:lnSpc>
                <a:spcPct val="150000"/>
              </a:lnSpc>
              <a:spcBef>
                <a:spcPts val="1000"/>
              </a:spcBef>
              <a:buFont typeface="Arial" panose="020B0604020202020204" pitchFamily="34" charset="0"/>
              <a:buChar char="•"/>
            </a:pPr>
            <a:r>
              <a:rPr lang="en-US" sz="2400" dirty="0">
                <a:latin typeface="Avenir Book" panose="02000503020000020003" pitchFamily="2" charset="0"/>
              </a:rPr>
              <a:t>demonstrated profound results in 2015 onward.</a:t>
            </a:r>
          </a:p>
          <a:p>
            <a:pPr marL="800100" lvl="1" indent="-342900">
              <a:lnSpc>
                <a:spcPct val="150000"/>
              </a:lnSpc>
              <a:spcBef>
                <a:spcPts val="1000"/>
              </a:spcBef>
              <a:buFont typeface="Arial" panose="020B0604020202020204" pitchFamily="34" charset="0"/>
              <a:buChar char="•"/>
            </a:pPr>
            <a:r>
              <a:rPr lang="en-US" sz="2400" dirty="0">
                <a:latin typeface="Avenir Book" panose="02000503020000020003" pitchFamily="2" charset="0"/>
              </a:rPr>
              <a:t>it can be used for essentially any NLP task.</a:t>
            </a:r>
          </a:p>
          <a:p>
            <a:pPr marL="457200" indent="-457200">
              <a:lnSpc>
                <a:spcPct val="150000"/>
              </a:lnSpc>
              <a:spcBef>
                <a:spcPts val="1000"/>
              </a:spcBef>
              <a:buFont typeface="Arial" panose="020B0604020202020204" pitchFamily="34" charset="0"/>
              <a:buChar char="•"/>
            </a:pPr>
            <a:endParaRPr lang="en-US" sz="2400" dirty="0"/>
          </a:p>
        </p:txBody>
      </p:sp>
      <p:sp>
        <p:nvSpPr>
          <p:cNvPr id="4" name="Slide Number Placeholder 9">
            <a:extLst>
              <a:ext uri="{FF2B5EF4-FFF2-40B4-BE49-F238E27FC236}">
                <a16:creationId xmlns:a16="http://schemas.microsoft.com/office/drawing/2014/main" id="{CC8DA694-14BB-BA49-B0E1-EA17D999C3FE}"/>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84</a:t>
            </a:fld>
            <a:endParaRPr lang="en-US" dirty="0"/>
          </a:p>
        </p:txBody>
      </p:sp>
    </p:spTree>
    <p:extLst>
      <p:ext uri="{BB962C8B-B14F-4D97-AF65-F5344CB8AC3E}">
        <p14:creationId xmlns:p14="http://schemas.microsoft.com/office/powerpoint/2010/main" val="34728982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6D77"/>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2A3BCD-A49E-1449-A16D-68C3E2C26EE2}"/>
              </a:ext>
            </a:extLst>
          </p:cNvPr>
          <p:cNvSpPr>
            <a:spLocks noGrp="1"/>
          </p:cNvSpPr>
          <p:nvPr>
            <p:ph type="ctrTitle"/>
          </p:nvPr>
        </p:nvSpPr>
        <p:spPr>
          <a:xfrm>
            <a:off x="3094630" y="1965278"/>
            <a:ext cx="6887570" cy="1749402"/>
          </a:xfrm>
        </p:spPr>
        <p:txBody>
          <a:bodyPr>
            <a:normAutofit/>
          </a:bodyPr>
          <a:lstStyle/>
          <a:p>
            <a:r>
              <a:rPr lang="en-US" sz="9600" b="1" dirty="0">
                <a:solidFill>
                  <a:schemeClr val="bg1"/>
                </a:solidFill>
              </a:rPr>
              <a:t>BACKUP</a:t>
            </a:r>
          </a:p>
        </p:txBody>
      </p:sp>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85</a:t>
            </a:fld>
            <a:endParaRPr lang="en-US" dirty="0"/>
          </a:p>
        </p:txBody>
      </p:sp>
    </p:spTree>
    <p:extLst>
      <p:ext uri="{BB962C8B-B14F-4D97-AF65-F5344CB8AC3E}">
        <p14:creationId xmlns:p14="http://schemas.microsoft.com/office/powerpoint/2010/main" val="301307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5"/>
                <a:stretch>
                  <a:fillRect l="-5263"/>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6"/>
                <a:stretch>
                  <a:fillRect b="-3226"/>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709001" y="600938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6027C8F-2D36-FB4B-B530-018F14273101}"/>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2" name="TextBox 1">
                <a:extLst>
                  <a:ext uri="{FF2B5EF4-FFF2-40B4-BE49-F238E27FC236}">
                    <a16:creationId xmlns:a16="http://schemas.microsoft.com/office/drawing/2014/main" id="{F6027C8F-2D36-FB4B-B530-018F14273101}"/>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7"/>
                <a:stretch>
                  <a:fillRect l="-1271" t="-140741" r="-2542" b="-198148"/>
                </a:stretch>
              </a:blipFill>
            </p:spPr>
            <p:txBody>
              <a:bodyPr/>
              <a:lstStyle/>
              <a:p>
                <a:r>
                  <a:rPr lang="en-US">
                    <a:noFill/>
                  </a:rPr>
                  <a:t> </a:t>
                </a:r>
              </a:p>
            </p:txBody>
          </p:sp>
        </mc:Fallback>
      </mc:AlternateContent>
      <p:sp>
        <p:nvSpPr>
          <p:cNvPr id="38" name="Title 1">
            <a:extLst>
              <a:ext uri="{FF2B5EF4-FFF2-40B4-BE49-F238E27FC236}">
                <a16:creationId xmlns:a16="http://schemas.microsoft.com/office/drawing/2014/main" id="{5499CE9E-746E-0140-8A26-F14087A9B498}"/>
              </a:ext>
            </a:extLst>
          </p:cNvPr>
          <p:cNvSpPr>
            <a:spLocks noGrp="1"/>
          </p:cNvSpPr>
          <p:nvPr>
            <p:ph type="title" idx="4294967295"/>
          </p:nvPr>
        </p:nvSpPr>
        <p:spPr>
          <a:xfrm>
            <a:off x="716886" y="264119"/>
            <a:ext cx="1262040" cy="551431"/>
          </a:xfrm>
        </p:spPr>
        <p:txBody>
          <a:bodyPr/>
          <a:lstStyle/>
          <a:p>
            <a:r>
              <a:rPr lang="en-US" dirty="0"/>
              <a:t>RNN</a:t>
            </a:r>
          </a:p>
        </p:txBody>
      </p:sp>
      <p:sp>
        <p:nvSpPr>
          <p:cNvPr id="39" name="Rectangle 38">
            <a:extLst>
              <a:ext uri="{FF2B5EF4-FFF2-40B4-BE49-F238E27FC236}">
                <a16:creationId xmlns:a16="http://schemas.microsoft.com/office/drawing/2014/main" id="{C51292EC-6C93-E642-9E35-C585FA5EC14A}"/>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9">
            <a:extLst>
              <a:ext uri="{FF2B5EF4-FFF2-40B4-BE49-F238E27FC236}">
                <a16:creationId xmlns:a16="http://schemas.microsoft.com/office/drawing/2014/main" id="{245F93B3-CA09-5648-8839-878D0C561851}"/>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9</a:t>
            </a:fld>
            <a:endParaRPr lang="en-US" dirty="0"/>
          </a:p>
        </p:txBody>
      </p:sp>
    </p:spTree>
    <p:extLst>
      <p:ext uri="{BB962C8B-B14F-4D97-AF65-F5344CB8AC3E}">
        <p14:creationId xmlns:p14="http://schemas.microsoft.com/office/powerpoint/2010/main" val="1990673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16671</TotalTime>
  <Words>3889</Words>
  <Application>Microsoft Macintosh PowerPoint</Application>
  <PresentationFormat>Widescreen</PresentationFormat>
  <Paragraphs>1159</Paragraphs>
  <Slides>85</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85</vt:i4>
      </vt:variant>
    </vt:vector>
  </HeadingPairs>
  <TitlesOfParts>
    <vt:vector size="96" baseType="lpstr">
      <vt:lpstr>Arial</vt:lpstr>
      <vt:lpstr>Avenir</vt:lpstr>
      <vt:lpstr>Avenir Black</vt:lpstr>
      <vt:lpstr>Avenir Book</vt:lpstr>
      <vt:lpstr>Avenir Light</vt:lpstr>
      <vt:lpstr>Avenir Medium</vt:lpstr>
      <vt:lpstr>Calibri</vt:lpstr>
      <vt:lpstr>Calibri Light</vt:lpstr>
      <vt:lpstr>Cambria Math</vt:lpstr>
      <vt:lpstr>Karla</vt:lpstr>
      <vt:lpstr>Office Theme</vt:lpstr>
      <vt:lpstr>PowerPoint Presentation</vt:lpstr>
      <vt:lpstr>PowerPoint Presentation</vt:lpstr>
      <vt:lpstr>ANNOUNCEMENTS</vt:lpstr>
      <vt:lpstr>RECAP: L4</vt:lpstr>
      <vt:lpstr>RECAP: L4</vt:lpstr>
      <vt:lpstr>RECAP: L5</vt:lpstr>
      <vt:lpstr>PowerPoint Presentation</vt:lpstr>
      <vt:lpstr>PowerPoint Presentation</vt:lpstr>
      <vt:lpstr>RNN</vt:lpstr>
      <vt:lpstr>RNN</vt:lpstr>
      <vt:lpstr>RNN</vt:lpstr>
      <vt:lpstr>RNN</vt:lpstr>
      <vt:lpstr>RNN</vt:lpstr>
      <vt:lpstr>RNN</vt:lpstr>
      <vt:lpstr>RNN</vt:lpstr>
      <vt:lpstr>RNN</vt:lpstr>
      <vt:lpstr>RNN</vt:lpstr>
      <vt:lpstr>RNN</vt:lpstr>
      <vt:lpstr>RNN</vt:lpstr>
      <vt:lpstr>RNN</vt:lpstr>
      <vt:lpstr>RNN: Generation</vt:lpstr>
      <vt:lpstr>PowerPoint Presentation</vt:lpstr>
      <vt:lpstr>RNN: Generation</vt:lpstr>
      <vt:lpstr>RNN: Generation</vt:lpstr>
      <vt:lpstr>RNN: Generation</vt:lpstr>
      <vt:lpstr>RNN: Generation</vt:lpstr>
      <vt:lpstr>RNN: Generation</vt:lpstr>
      <vt:lpstr>RNN: Generation</vt:lpstr>
      <vt:lpstr>RNNs: Overview</vt:lpstr>
      <vt:lpstr>RNNs: Overview</vt:lpstr>
      <vt:lpstr>RNNs: Vanishing and Exploding Gradients</vt:lpstr>
      <vt:lpstr>RNNs: Vanishing and Exploding Gradients</vt:lpstr>
      <vt:lpstr>RNNs: Vanishing and Exploding Gradients</vt:lpstr>
      <vt:lpstr>RNNs: Vanishing and Exploding Gradients</vt:lpstr>
      <vt:lpstr>RNNs: Vanishing and Exploding Gradients</vt:lpstr>
      <vt:lpstr>Activation Functions</vt:lpstr>
      <vt:lpstr>Derivatives of Activation Functions</vt:lpstr>
      <vt:lpstr>Chain Reactions</vt:lpstr>
      <vt:lpstr>Lipschitz</vt:lpstr>
      <vt:lpstr>Gradients</vt:lpstr>
      <vt:lpstr>Gradients</vt:lpstr>
      <vt:lpstr>Gradients</vt:lpstr>
      <vt:lpstr>Exploding Gradients</vt:lpstr>
      <vt:lpstr>Gradient Clipping</vt:lpstr>
      <vt:lpstr>PowerPoint Presentation</vt:lpstr>
      <vt:lpstr>PowerPoint Presentation</vt:lpstr>
      <vt:lpstr>LSTM</vt:lpstr>
      <vt:lpstr>LSTM</vt:lpstr>
      <vt:lpstr>LSTM</vt:lpstr>
      <vt:lpstr>LSTM</vt:lpstr>
      <vt:lpstr>LSTM</vt:lpstr>
      <vt:lpstr>LSTM</vt:lpstr>
      <vt:lpstr>LSTM</vt:lpstr>
      <vt:lpstr>LSTM</vt:lpstr>
      <vt:lpstr>Forget Gate</vt:lpstr>
      <vt:lpstr>Input Gate</vt:lpstr>
      <vt:lpstr>Cell State</vt:lpstr>
      <vt:lpstr>Hidden State</vt:lpstr>
      <vt:lpstr>LSTM</vt:lpstr>
      <vt:lpstr>PowerPoint Presentation</vt:lpstr>
      <vt:lpstr>PowerPoint Presentation</vt:lpstr>
      <vt:lpstr>LSTM</vt:lpstr>
      <vt:lpstr>Sequential Modelling</vt:lpstr>
      <vt:lpstr>Sequential Modelling</vt:lpstr>
      <vt:lpstr>Sequential Modelling</vt:lpstr>
      <vt:lpstr>Sequential Modelling</vt:lpstr>
      <vt:lpstr>This concludes the foundation in sequential representation.  Most state-of-the-art advances are based on those core RNN/LSTM ideas. But, with tens of thousands of researchers and hackers exploring deep learning, there are many tweaks that haven proven useful.  (This is where things get crazy.)</vt:lpstr>
      <vt:lpstr>PowerPoint Presentation</vt:lpstr>
      <vt:lpstr>PowerPoint Presentation</vt:lpstr>
      <vt:lpstr>RNN Extensions: Bi-directional LSTMs</vt:lpstr>
      <vt:lpstr>RNN Extensions: Bi-directional LSTMs</vt:lpstr>
      <vt:lpstr>RNN Extensions: Bi-directional LSTMs</vt:lpstr>
      <vt:lpstr>RNN Extensions: Bi-directional LSTMs</vt:lpstr>
      <vt:lpstr>RNN Extensions: Bi-directional LSTMs</vt:lpstr>
      <vt:lpstr>RNN Extensions: Bi-directional LSTMs</vt:lpstr>
      <vt:lpstr>RNN Extensions: Stacked LSTMs</vt:lpstr>
      <vt:lpstr>RNN Extensions: Stacked LSTMs</vt:lpstr>
      <vt:lpstr>RNN Extensions: Stacked LSTMs</vt:lpstr>
      <vt:lpstr>ELMo: Stacked Bi-directional LSTMs</vt:lpstr>
      <vt:lpstr>ELMo: Stacked Bi-directional LSTMs</vt:lpstr>
      <vt:lpstr>PowerPoint Presentation</vt:lpstr>
      <vt:lpstr>ELMo: Stacked Bi-directional LSTMs</vt:lpstr>
      <vt:lpstr>ELMo: Stacked Bi-directional LSTMs</vt:lpstr>
      <vt:lpstr>SUMMARY</vt:lpstr>
      <vt:lpstr>BACKUP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Sequential Data with ELMo, BERT, Transformers, and other childhood heroes</dc:title>
  <dc:creator>Microsoft Office User</dc:creator>
  <cp:lastModifiedBy>Tanner, Christopher W.</cp:lastModifiedBy>
  <cp:revision>578</cp:revision>
  <cp:lastPrinted>2020-01-23T07:18:22Z</cp:lastPrinted>
  <dcterms:created xsi:type="dcterms:W3CDTF">2020-01-21T14:53:13Z</dcterms:created>
  <dcterms:modified xsi:type="dcterms:W3CDTF">2021-09-21T13:37:20Z</dcterms:modified>
</cp:coreProperties>
</file>